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63" r:id="rId15"/>
    <p:sldId id="867" r:id="rId16"/>
    <p:sldId id="859" r:id="rId17"/>
    <p:sldId id="852" r:id="rId18"/>
    <p:sldId id="864" r:id="rId19"/>
    <p:sldId id="865" r:id="rId20"/>
    <p:sldId id="856" r:id="rId21"/>
    <p:sldId id="8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14</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15-22-0361-00-0013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a:t>
            </a:r>
            <a:r>
              <a:rPr lang="en-US" altLang="en-US" sz="3000" dirty="0" smtClean="0"/>
              <a:t>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2022-07-10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7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July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269697882"/>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de-DE" sz="1800" dirty="0" smtClean="0"/>
                        <a:t>Hybrid </a:t>
                      </a:r>
                      <a:r>
                        <a:rPr lang="de-DE" sz="1800" dirty="0" err="1" smtClean="0"/>
                        <a:t>meeting</a:t>
                      </a:r>
                      <a:r>
                        <a:rPr lang="de-DE" sz="1800" dirty="0" smtClean="0"/>
                        <a:t> in </a:t>
                      </a:r>
                      <a:r>
                        <a:rPr lang="de-DE" sz="1800" dirty="0" err="1" smtClean="0"/>
                        <a:t>July</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925574062"/>
                  </a:ext>
                </a:extLst>
              </a:tr>
              <a:tr h="333323">
                <a:tc>
                  <a:txBody>
                    <a:bodyPr/>
                    <a:lstStyle/>
                    <a:p>
                      <a:pPr marL="0" lvl="0" indent="0"/>
                      <a:r>
                        <a:rPr lang="en-GB" sz="1800" dirty="0" smtClean="0"/>
                        <a:t>Status of SA ballot comment, review </a:t>
                      </a:r>
                      <a:r>
                        <a:rPr lang="en-GB" sz="1800" dirty="0" smtClean="0"/>
                        <a:t>new draft, final edits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a:t>
            </a:r>
            <a:r>
              <a:rPr lang="en-GB" altLang="en-US" dirty="0" smtClean="0">
                <a:sym typeface="Wingdings" panose="05000000000000000000" pitchFamily="2" charset="2"/>
              </a:rPr>
              <a:t>May </a:t>
            </a:r>
            <a:r>
              <a:rPr lang="en-GB" altLang="en-US" dirty="0" smtClean="0">
                <a:sym typeface="Wingdings" panose="05000000000000000000" pitchFamily="2" charset="2"/>
              </a:rPr>
              <a:t>TG13 virtual meeting in doc. </a:t>
            </a:r>
            <a:r>
              <a:rPr lang="en-GB" altLang="en-US" dirty="0" smtClean="0">
                <a:sym typeface="Wingdings" panose="05000000000000000000" pitchFamily="2" charset="2"/>
              </a:rPr>
              <a:t>XXX.</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18 </a:t>
            </a:r>
            <a:r>
              <a:rPr lang="de-DE" dirty="0" err="1"/>
              <a:t>July</a:t>
            </a:r>
            <a:r>
              <a:rPr lang="de-DE" dirty="0"/>
              <a:t> 2022, 11:00-12.30 CET (5:00-6:30 ET, 18:00-19:30 KT</a:t>
            </a:r>
            <a:r>
              <a:rPr lang="de-DE" dirty="0" smtClean="0"/>
              <a:t>)</a:t>
            </a:r>
            <a:endParaRPr lang="de-DE" dirty="0" smtClean="0"/>
          </a:p>
          <a:p>
            <a:pPr marL="800100" lvl="1"/>
            <a:r>
              <a:rPr lang="de-DE" dirty="0" smtClean="0"/>
              <a:t>25 </a:t>
            </a:r>
            <a:r>
              <a:rPr lang="de-DE" dirty="0" err="1" smtClean="0"/>
              <a:t>July</a:t>
            </a:r>
            <a:r>
              <a:rPr lang="de-DE" dirty="0" smtClean="0"/>
              <a:t>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a:t>
            </a:r>
            <a:r>
              <a:rPr lang="de-DE" dirty="0" smtClean="0"/>
              <a:t>1 August </a:t>
            </a:r>
            <a:r>
              <a:rPr lang="de-DE" dirty="0"/>
              <a:t>2022, 11:00-12.30 CET (5:00-6:30 ET, 18:00-19:30 KT)</a:t>
            </a:r>
          </a:p>
          <a:p>
            <a:pPr marL="800100" lvl="1"/>
            <a:r>
              <a:rPr lang="de-DE" dirty="0" smtClean="0"/>
              <a:t>8 August </a:t>
            </a:r>
            <a:r>
              <a:rPr lang="de-DE" dirty="0"/>
              <a:t>2022, 11:00-12.30 CET (5:00-6:30 ET, 18:00-19:30 KT)</a:t>
            </a:r>
          </a:p>
          <a:p>
            <a:pPr marL="800100" lvl="1"/>
            <a:r>
              <a:rPr lang="de-DE" dirty="0" smtClean="0"/>
              <a:t>15 August </a:t>
            </a:r>
            <a:r>
              <a:rPr lang="de-DE" dirty="0" smtClean="0"/>
              <a:t>2022</a:t>
            </a:r>
            <a:r>
              <a:rPr lang="de-DE" dirty="0"/>
              <a:t>, 11:00-12.30 CET (5:00-6:30 ET, 18:00-19:30 KT</a:t>
            </a:r>
            <a:r>
              <a:rPr lang="de-DE" dirty="0" smtClean="0"/>
              <a:t>)</a:t>
            </a:r>
          </a:p>
          <a:p>
            <a:pPr marL="800100" lvl="1"/>
            <a:r>
              <a:rPr lang="de-DE" dirty="0" smtClean="0"/>
              <a:t>22 </a:t>
            </a:r>
            <a:r>
              <a:rPr lang="de-DE" dirty="0"/>
              <a:t>June 2022, 11:00-12.30 CET (5:00-6:30 ET, 18:00-19:30 KT</a:t>
            </a:r>
            <a:r>
              <a:rPr lang="de-DE" dirty="0" smtClean="0"/>
              <a:t>)</a:t>
            </a:r>
          </a:p>
          <a:p>
            <a:pPr marL="800100" lvl="1"/>
            <a:r>
              <a:rPr lang="de-DE" dirty="0" smtClean="0"/>
              <a:t>  </a:t>
            </a:r>
            <a:r>
              <a:rPr lang="de-DE" dirty="0" smtClean="0"/>
              <a:t>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US" sz="1800" dirty="0"/>
              <a:t>Every single mtg. requires a Chair, Vice-Chair or other designated person in person to run each mtg. of the </a:t>
            </a:r>
            <a:r>
              <a:rPr lang="en-US" sz="1800" dirty="0" err="1"/>
              <a:t>SubGroup</a:t>
            </a:r>
            <a:r>
              <a:rPr lang="en-US" sz="1800" dirty="0" smtClean="0"/>
              <a:t>.</a:t>
            </a:r>
          </a:p>
          <a:p>
            <a:pPr lvl="1" indent="-382588"/>
            <a:r>
              <a:rPr lang="en-US" sz="1600" dirty="0" smtClean="0"/>
              <a:t>All </a:t>
            </a:r>
            <a:r>
              <a:rPr lang="en-US" sz="1600" dirty="0"/>
              <a:t>TG and SC Chairs please identify who will be attending in person and running each of </a:t>
            </a:r>
            <a:r>
              <a:rPr lang="en-US" sz="1600" dirty="0" smtClean="0"/>
              <a:t>the mtgs</a:t>
            </a:r>
            <a:r>
              <a:rPr lang="en-US" sz="1600" dirty="0"/>
              <a:t>. and send info to Clint &amp; Phil by EOW</a:t>
            </a:r>
          </a:p>
          <a:p>
            <a:pPr marL="357188" indent="-357188"/>
            <a:r>
              <a:rPr lang="en-US" sz="1800" dirty="0"/>
              <a:t>Every single mtg. requires a Vice-Chair or other designated person to run audio portion of virtual </a:t>
            </a:r>
            <a:r>
              <a:rPr lang="en-US" sz="1800" dirty="0" smtClean="0"/>
              <a:t>mtg.</a:t>
            </a:r>
          </a:p>
          <a:p>
            <a:pPr marL="719138" lvl="1" indent="-357188"/>
            <a:r>
              <a:rPr lang="en-US" sz="1600" dirty="0" smtClean="0"/>
              <a:t>A </a:t>
            </a:r>
            <a:r>
              <a:rPr lang="en-US" sz="1600" dirty="0"/>
              <a:t>2</a:t>
            </a:r>
            <a:r>
              <a:rPr lang="en-US" sz="1600" baseline="30000" dirty="0"/>
              <a:t>nd</a:t>
            </a:r>
            <a:r>
              <a:rPr lang="en-US" sz="1600" dirty="0"/>
              <a:t> computer is highly encouraged (hotel or 802 will not supply this, to be brought by </a:t>
            </a:r>
            <a:r>
              <a:rPr lang="en-US" sz="1600" dirty="0" smtClean="0"/>
              <a:t>designee, USB for audio input, HDMI interface for video)</a:t>
            </a:r>
          </a:p>
          <a:p>
            <a:pPr marL="719138" lvl="1" indent="-357188"/>
            <a:r>
              <a:rPr lang="en-US" sz="1600" dirty="0"/>
              <a:t>Normal WebEx will be used</a:t>
            </a:r>
            <a:endParaRPr lang="en-GB" sz="1400" dirty="0"/>
          </a:p>
          <a:p>
            <a:pPr marL="719138" lvl="1" indent="-357188"/>
            <a:r>
              <a:rPr lang="en-US" sz="1600" dirty="0" smtClean="0"/>
              <a:t>Training </a:t>
            </a:r>
            <a:r>
              <a:rPr lang="en-US" sz="1600" dirty="0"/>
              <a:t>on tool will be provided before and possibly at the July mtg. as </a:t>
            </a:r>
            <a:r>
              <a:rPr lang="en-US" sz="1600" dirty="0" smtClean="0"/>
              <a:t>well</a:t>
            </a:r>
          </a:p>
          <a:p>
            <a:pPr marL="719138" lvl="1" indent="-357188"/>
            <a:r>
              <a:rPr lang="en-US" sz="1600" dirty="0" smtClean="0"/>
              <a:t>All </a:t>
            </a:r>
            <a:r>
              <a:rPr lang="en-US" sz="1600" dirty="0"/>
              <a:t>TG and SC Chairs identify this person this week and send info to Clint &amp; Phil by </a:t>
            </a:r>
            <a:r>
              <a:rPr lang="en-US" sz="1600" dirty="0" smtClean="0"/>
              <a:t>EOW</a:t>
            </a:r>
          </a:p>
          <a:p>
            <a:pPr indent="-381000"/>
            <a:r>
              <a:rPr lang="en-US" sz="1800" dirty="0" smtClean="0"/>
              <a:t>Informal straw poll </a:t>
            </a:r>
            <a:r>
              <a:rPr lang="en-US" sz="1800" dirty="0"/>
              <a:t>for # of in person and virtual attendees </a:t>
            </a:r>
            <a:r>
              <a:rPr lang="en-US" sz="1800" dirty="0" smtClean="0"/>
              <a:t>in July</a:t>
            </a:r>
          </a:p>
          <a:p>
            <a:pPr marL="719138" lvl="1" indent="-358775"/>
            <a:r>
              <a:rPr lang="en-US" sz="1600" b="0" dirty="0"/>
              <a:t>    </a:t>
            </a:r>
            <a:r>
              <a:rPr lang="en-US" sz="1600" b="0" dirty="0" smtClean="0"/>
              <a:t># </a:t>
            </a:r>
            <a:r>
              <a:rPr lang="en-US" sz="1600" b="0" dirty="0"/>
              <a:t>in person attending </a:t>
            </a:r>
            <a:r>
              <a:rPr lang="en-US" sz="1600" b="0" dirty="0" smtClean="0"/>
              <a:t>– VJ, TB, TK, KLB, (SKL) </a:t>
            </a:r>
            <a:endParaRPr lang="de-DE" sz="1600" b="0" dirty="0"/>
          </a:p>
          <a:p>
            <a:pPr marL="719138" lvl="1" indent="-358775"/>
            <a:r>
              <a:rPr lang="en-US" sz="1600" b="0" dirty="0"/>
              <a:t>    </a:t>
            </a:r>
            <a:r>
              <a:rPr lang="en-US" sz="1600" b="0" dirty="0" smtClean="0"/>
              <a:t># </a:t>
            </a:r>
            <a:r>
              <a:rPr lang="en-US" sz="1600" b="0" dirty="0"/>
              <a:t>virtually attending </a:t>
            </a:r>
            <a:r>
              <a:rPr lang="en-US" sz="1600" b="0" dirty="0" smtClean="0"/>
              <a:t>– CH, KG</a:t>
            </a:r>
            <a:endParaRPr lang="de-DE" sz="1600" b="0" dirty="0"/>
          </a:p>
          <a:p>
            <a:pPr marL="719138" lvl="1" indent="-358775"/>
            <a:r>
              <a:rPr lang="en-US" sz="1600" b="0" dirty="0"/>
              <a:t>    </a:t>
            </a:r>
            <a:r>
              <a:rPr lang="en-US" sz="1600" b="0" dirty="0" smtClean="0"/>
              <a:t>total </a:t>
            </a:r>
            <a:r>
              <a:rPr lang="en-US" sz="1600" b="0" dirty="0"/>
              <a:t># in </a:t>
            </a:r>
            <a:r>
              <a:rPr lang="en-US" sz="1600" b="0" dirty="0" smtClean="0"/>
              <a:t>TG during </a:t>
            </a:r>
            <a:r>
              <a:rPr lang="en-US" sz="1600" b="0" dirty="0"/>
              <a:t>the poll - </a:t>
            </a:r>
            <a:r>
              <a:rPr lang="en-US" sz="1600" b="0" dirty="0" smtClean="0"/>
              <a:t>14</a:t>
            </a:r>
            <a:endParaRPr lang="de-DE" sz="1600" b="0" dirty="0"/>
          </a:p>
          <a:p>
            <a:pPr marL="719138" lvl="1" indent="-357188"/>
            <a:endParaRPr 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Slides</a:t>
            </a:r>
            <a:r>
              <a:rPr lang="de-DE" dirty="0" smtClean="0"/>
              <a:t> in </a:t>
            </a:r>
            <a:r>
              <a:rPr lang="de-DE" dirty="0" err="1" smtClean="0"/>
              <a:t>doc</a:t>
            </a:r>
            <a:r>
              <a:rPr lang="de-DE" dirty="0" smtClean="0"/>
              <a:t>. </a:t>
            </a:r>
            <a:r>
              <a:rPr lang="de-DE" dirty="0" smtClean="0"/>
              <a:t>XXX</a:t>
            </a:r>
            <a:endParaRPr lang="de-DE"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a:t>
            </a:r>
            <a:r>
              <a:rPr lang="de-DE" dirty="0" err="1" smtClean="0"/>
              <a:t>July</a:t>
            </a:r>
            <a:r>
              <a:rPr lang="de-DE" dirty="0" smtClean="0"/>
              <a:t>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96839686"/>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and</a:t>
                      </a:r>
                      <a:r>
                        <a:rPr lang="de-DE" sz="1800" dirty="0" smtClean="0"/>
                        <a:t> March </a:t>
                      </a:r>
                      <a:r>
                        <a:rPr lang="de-DE" sz="1800" dirty="0" err="1" smtClean="0"/>
                        <a:t>and</a:t>
                      </a:r>
                      <a:r>
                        <a:rPr lang="de-DE" sz="1800" dirty="0" smtClean="0"/>
                        <a:t>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1065366"/>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March-May in doc. </a:t>
            </a:r>
            <a:r>
              <a:rPr lang="en-GB" altLang="en-US" dirty="0" smtClean="0">
                <a:solidFill>
                  <a:srgbClr val="000000"/>
                </a:solidFill>
                <a:latin typeface="Times New Roman"/>
              </a:rPr>
              <a:t>…</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Wednsday</a:t>
            </a:r>
            <a:r>
              <a:rPr lang="de-DE" dirty="0" smtClean="0"/>
              <a:t> 16 </a:t>
            </a:r>
            <a:r>
              <a:rPr lang="de-DE" dirty="0" smtClean="0"/>
              <a:t>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84330895"/>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Thresday</a:t>
            </a:r>
            <a:r>
              <a:rPr lang="de-DE" dirty="0" smtClean="0"/>
              <a:t> 14 </a:t>
            </a:r>
            <a:r>
              <a:rPr lang="de-DE" dirty="0" smtClean="0"/>
              <a:t>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6478172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July </a:t>
            </a:r>
            <a:r>
              <a:rPr lang="en-US" altLang="en-US" dirty="0" smtClean="0"/>
              <a:t>2022 </a:t>
            </a:r>
            <a:r>
              <a:rPr lang="en-US" altLang="en-US" dirty="0" smtClean="0"/>
              <a:t>hybrid </a:t>
            </a:r>
            <a:r>
              <a:rPr lang="en-US" altLang="en-US" dirty="0" smtClean="0"/>
              <a:t>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addressed, PICS exist but to be reconsidered</a:t>
            </a:r>
          </a:p>
          <a:p>
            <a:pPr lvl="1"/>
            <a:r>
              <a:rPr lang="en-US" sz="1800" dirty="0" smtClean="0"/>
              <a:t>reinsert removed text </a:t>
            </a:r>
            <a:r>
              <a:rPr lang="en-US" sz="1800" dirty="0" smtClean="0"/>
              <a:t>(Polling</a:t>
            </a:r>
            <a:r>
              <a:rPr lang="en-US" sz="1800" dirty="0" smtClean="0"/>
              <a:t>) is </a:t>
            </a:r>
            <a:r>
              <a:rPr lang="en-US" sz="1800" dirty="0" smtClean="0"/>
              <a:t>done, LB-PHY is </a:t>
            </a:r>
            <a:r>
              <a:rPr lang="en-US" sz="1800" dirty="0" err="1" smtClean="0"/>
              <a:t>tbd</a:t>
            </a:r>
            <a:r>
              <a:rPr lang="en-US" sz="1800" dirty="0" smtClean="0"/>
              <a:t>.</a:t>
            </a:r>
            <a:endParaRPr lang="en-US" sz="1800" dirty="0" smtClean="0"/>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further</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a:t>
            </a:r>
            <a:r>
              <a:rPr lang="de-DE" sz="1800" dirty="0" err="1" smtClean="0"/>
              <a:t>July</a:t>
            </a:r>
            <a:r>
              <a:rPr lang="de-DE" sz="1800" dirty="0" smtClean="0"/>
              <a:t>: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smtClean="0"/>
              <a:t>September</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15-22/0230r2</a:t>
            </a:r>
          </a:p>
          <a:p>
            <a:pPr marL="1119188" lvl="2" indent="-363538">
              <a:buFont typeface="Symbol" panose="05050102010706020507" pitchFamily="18" charset="2"/>
              <a:buChar char="-"/>
              <a:defRPr/>
            </a:pP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endParaRPr lang="de-DE" sz="1800" dirty="0" smtClean="0"/>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endParaRPr lang="de-DE" sz="1800" dirty="0" smtClean="0"/>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t>Reconfirm </a:t>
            </a:r>
            <a:r>
              <a:rPr lang="en-GB" sz="1800" dirty="0" smtClean="0"/>
              <a:t>CRG, Announce </a:t>
            </a:r>
            <a:r>
              <a:rPr lang="en-GB" sz="1800" dirty="0" smtClean="0"/>
              <a:t>teleconferences</a:t>
            </a:r>
            <a:endParaRPr lang="en-GB" sz="1800" dirty="0" smtClean="0"/>
          </a:p>
          <a:p>
            <a:pPr marL="1028700" lvl="1"/>
            <a:r>
              <a:rPr lang="en-GB" sz="1800" dirty="0"/>
              <a:t>Approve </a:t>
            </a:r>
            <a:r>
              <a:rPr lang="en-GB" sz="1800" dirty="0" smtClean="0"/>
              <a:t>May </a:t>
            </a:r>
            <a:r>
              <a:rPr lang="en-GB" sz="1800" dirty="0"/>
              <a:t>meeting and teleconference minutes</a:t>
            </a:r>
          </a:p>
          <a:p>
            <a:pPr marL="1028700" lvl="1"/>
            <a:r>
              <a:rPr lang="en-GB" sz="1800" dirty="0" smtClean="0"/>
              <a:t>Prepare joint meeting with 802.1</a:t>
            </a:r>
          </a:p>
          <a:p>
            <a:pPr marL="1028700" lvl="1"/>
            <a:r>
              <a:rPr lang="en-GB" sz="1800" dirty="0" smtClean="0"/>
              <a:t>Status </a:t>
            </a:r>
            <a:r>
              <a:rPr lang="en-GB" sz="1800" dirty="0"/>
              <a:t>of SA </a:t>
            </a:r>
            <a:r>
              <a:rPr lang="en-GB" sz="1800" dirty="0" smtClean="0"/>
              <a:t>ballot, Review </a:t>
            </a:r>
            <a:r>
              <a:rPr lang="en-GB" sz="1800" dirty="0" smtClean="0"/>
              <a:t>draft</a:t>
            </a:r>
            <a:endParaRPr lang="de-DE" sz="1800" dirty="0"/>
          </a:p>
          <a:p>
            <a:pPr marL="1028700" lvl="1"/>
            <a:r>
              <a:rPr lang="en-GB" sz="1800" dirty="0" smtClean="0"/>
              <a:t>Discuss final changes</a:t>
            </a:r>
            <a:endParaRPr lang="en-GB" sz="1800" dirty="0"/>
          </a:p>
          <a:p>
            <a:pPr marL="357188" indent="-357188"/>
            <a:r>
              <a:rPr lang="de-DE" sz="2000" dirty="0" err="1" smtClean="0"/>
              <a:t>Tursday</a:t>
            </a:r>
            <a:r>
              <a:rPr lang="de-DE" sz="2000" dirty="0" smtClean="0"/>
              <a:t> July-12 </a:t>
            </a:r>
            <a:r>
              <a:rPr lang="en-GB" sz="2000" dirty="0"/>
              <a:t>PM1 (13:30-15:30 EST, 19:30-21:30 CET)</a:t>
            </a:r>
            <a:endParaRPr lang="de-DE" sz="2000" dirty="0"/>
          </a:p>
          <a:p>
            <a:pPr marL="989013" lvl="1" indent="-269875"/>
            <a:r>
              <a:rPr lang="en-GB" sz="1800" dirty="0" smtClean="0"/>
              <a:t>Discuss final changes </a:t>
            </a:r>
          </a:p>
          <a:p>
            <a:pPr marL="357188" indent="-357188"/>
            <a:r>
              <a:rPr lang="de-DE" sz="2000" dirty="0" err="1" smtClean="0"/>
              <a:t>Wednesday</a:t>
            </a:r>
            <a:r>
              <a:rPr lang="de-DE" sz="2000" dirty="0" smtClean="0"/>
              <a:t> July-11 </a:t>
            </a:r>
            <a:r>
              <a:rPr lang="en-GB" sz="2000" dirty="0"/>
              <a:t>PM1 (13:30-15:30 EST, 19:30-21:30 CET</a:t>
            </a:r>
            <a:r>
              <a:rPr lang="en-GB" sz="2000" dirty="0" smtClean="0"/>
              <a:t>)</a:t>
            </a:r>
            <a:endParaRPr lang="de-DE" sz="2000" dirty="0"/>
          </a:p>
          <a:p>
            <a:pPr marL="1028700" lvl="1"/>
            <a:r>
              <a:rPr lang="en-GB" sz="1800" dirty="0" smtClean="0"/>
              <a:t>Discuss final changes</a:t>
            </a:r>
            <a:endParaRPr lang="en-GB" sz="1800" dirty="0"/>
          </a:p>
          <a:p>
            <a:pPr marL="357188" indent="-357188"/>
            <a:r>
              <a:rPr lang="de-DE" sz="2000" dirty="0" err="1" smtClean="0"/>
              <a:t>Thursday</a:t>
            </a:r>
            <a:r>
              <a:rPr lang="de-DE" sz="2000" dirty="0"/>
              <a:t> July-11 </a:t>
            </a:r>
            <a:r>
              <a:rPr lang="en-GB" sz="2000" dirty="0"/>
              <a:t>PM1 (13:30-15:30 EST, 19:30-21:30 CET)</a:t>
            </a:r>
            <a:endParaRPr lang="de-DE" sz="2000" dirty="0"/>
          </a:p>
          <a:p>
            <a:pPr marL="989013" lvl="1" indent="-269875"/>
            <a:r>
              <a:rPr lang="en-GB" sz="1800" dirty="0" smtClean="0"/>
              <a:t>Discuss final changes</a:t>
            </a:r>
            <a:endParaRPr lang="en-GB" sz="1800" dirty="0" smtClean="0"/>
          </a:p>
          <a:p>
            <a:pPr marL="989013" lvl="1" indent="-269875"/>
            <a:r>
              <a:rPr lang="en-GB" sz="1800" dirty="0" smtClean="0"/>
              <a:t>Start </a:t>
            </a:r>
            <a:r>
              <a:rPr lang="en-GB" sz="1800" dirty="0" smtClean="0"/>
              <a:t>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1970</Words>
  <Application>Microsoft Office PowerPoint</Application>
  <PresentationFormat>Bildschirmpräsentation (4:3)</PresentationFormat>
  <Paragraphs>316</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July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Plan for CRG Telcos</vt:lpstr>
      <vt:lpstr>PowerPoint-Präsentation</vt:lpstr>
      <vt:lpstr>Joint meeting with 802.1</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5897</cp:revision>
  <cp:lastPrinted>2014-11-04T15:04:57Z</cp:lastPrinted>
  <dcterms:created xsi:type="dcterms:W3CDTF">2007-04-17T18:10:23Z</dcterms:created>
  <dcterms:modified xsi:type="dcterms:W3CDTF">2022-07-10T19:01:19Z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