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p:scale>
          <a:sx n="40" d="100"/>
          <a:sy n="40" d="100"/>
        </p:scale>
        <p:origin x="1971" y="363"/>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802.15-21-0352-00-0thz-July </a:t>
            </a:r>
            <a:r>
              <a:rPr lang="en-US" sz="1400" b="1" dirty="0" smtClean="0"/>
              <a:t>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  </a:t>
            </a:r>
            <a:r>
              <a:rPr lang="en-US" dirty="0" smtClean="0"/>
              <a:t>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a:t>
            </a:r>
            <a:r>
              <a:rPr lang="en-US" sz="1600" dirty="0" smtClean="0">
                <a:solidFill>
                  <a:schemeClr val="tx2"/>
                </a:solidFill>
              </a:rPr>
              <a:t>July </a:t>
            </a:r>
            <a:r>
              <a:rPr lang="en-US" sz="1600" dirty="0" smtClean="0">
                <a:solidFill>
                  <a:schemeClr val="tx2"/>
                </a:solidFill>
              </a:rPr>
              <a:t>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July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a:t>
            </a:r>
            <a:r>
              <a:rPr lang="en-US" sz="1600" dirty="0" smtClean="0">
                <a:solidFill>
                  <a:schemeClr val="tx2"/>
                </a:solidFill>
              </a:rPr>
              <a:t>July </a:t>
            </a:r>
            <a:r>
              <a:rPr lang="en-US" sz="1600" dirty="0" smtClean="0">
                <a:solidFill>
                  <a:schemeClr val="tx2"/>
                </a:solidFill>
              </a:rPr>
              <a:t>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err="1" smtClean="0"/>
              <a:t>July</a:t>
            </a:r>
            <a:r>
              <a:rPr lang="de-DE" dirty="0" smtClean="0"/>
              <a:t> </a:t>
            </a:r>
            <a:r>
              <a:rPr lang="de-DE" dirty="0" smtClean="0"/>
              <a:t>2022</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a:t>
            </a:r>
            <a:r>
              <a:rPr lang="en-US" dirty="0" smtClean="0"/>
              <a:t>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1  </a:t>
            </a:r>
            <a:r>
              <a:rPr lang="de-DE" sz="2000" dirty="0" err="1" smtClean="0"/>
              <a:t>meeting</a:t>
            </a:r>
            <a:r>
              <a:rPr lang="de-DE" sz="2000" dirty="0" smtClean="0"/>
              <a:t> on </a:t>
            </a:r>
            <a:r>
              <a:rPr lang="de-DE" sz="2000" dirty="0" smtClean="0"/>
              <a:t>Thu AM2</a:t>
            </a:r>
            <a:endParaRPr lang="de-DE" sz="2000" dirty="0" smtClean="0"/>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Tetsuya Kawanishi (</a:t>
            </a:r>
            <a:r>
              <a:rPr lang="en-US" sz="2000" dirty="0" err="1">
                <a:solidFill>
                  <a:srgbClr val="000000"/>
                </a:solidFill>
                <a:latin typeface="Times New Roman" panose="02020603050405020304" pitchFamily="18" charset="0"/>
                <a:ea typeface="MS PGothic" panose="020B0600070205080204" pitchFamily="34" charset="-128"/>
              </a:rPr>
              <a:t>Waseda</a:t>
            </a:r>
            <a:r>
              <a:rPr lang="en-US" sz="2000" dirty="0">
                <a:solidFill>
                  <a:srgbClr val="000000"/>
                </a:solidFill>
                <a:latin typeface="Times New Roman" panose="02020603050405020304" pitchFamily="18" charset="0"/>
                <a:ea typeface="MS PGothic" panose="020B0600070205080204" pitchFamily="34" charset="-128"/>
              </a:rPr>
              <a:t> University, Japan): Challenges in Middle-Range Wireless Communications using the 300GHz-Band (15-22-0374)</a:t>
            </a: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Inter-Carrier Interference for IEEE 802.15.3d Multiband Transmission (15-22-0353)</a:t>
            </a: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Duschia Bodet, (Northeastern University, Buffalo, USA), Physical Layer Solutions to Maximize Throughput and Facilitate Coexistence in the Terahertz Band (15-22-0384)</a:t>
            </a:r>
          </a:p>
        </p:txBody>
      </p:sp>
      <p:sp>
        <p:nvSpPr>
          <p:cNvPr id="2" name="Datumsplatzhalter 1"/>
          <p:cNvSpPr>
            <a:spLocks noGrp="1"/>
          </p:cNvSpPr>
          <p:nvPr>
            <p:ph type="dt" sz="half" idx="10"/>
          </p:nvPr>
        </p:nvSpPr>
        <p:spPr/>
        <p:txBody>
          <a:bodyPr/>
          <a:lstStyle/>
          <a:p>
            <a:r>
              <a:rPr lang="en-US" dirty="0" smtClean="0"/>
              <a:t>July  </a:t>
            </a:r>
            <a:r>
              <a:rPr lang="en-US" dirty="0" smtClean="0"/>
              <a:t>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a:t>
            </a:r>
            <a:r>
              <a:rPr lang="en-US" sz="1800" dirty="0" smtClean="0"/>
              <a:t>September</a:t>
            </a:r>
            <a:r>
              <a:rPr lang="en-US" sz="1800" dirty="0" smtClean="0"/>
              <a:t>  </a:t>
            </a:r>
            <a:r>
              <a:rPr lang="en-US" sz="1800" dirty="0" smtClean="0"/>
              <a:t>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will </a:t>
            </a:r>
            <a:r>
              <a:rPr lang="de-DE" sz="1800" dirty="0" err="1" smtClean="0"/>
              <a:t>take</a:t>
            </a:r>
            <a:r>
              <a:rPr lang="de-DE" sz="1800" dirty="0" smtClean="0"/>
              <a:t> </a:t>
            </a:r>
            <a:r>
              <a:rPr lang="de-DE" sz="1800" dirty="0" err="1" smtClean="0"/>
              <a:t>place</a:t>
            </a:r>
            <a:r>
              <a:rPr lang="de-DE" sz="1800" dirty="0" smtClean="0"/>
              <a:t> in November at </a:t>
            </a:r>
            <a:r>
              <a:rPr lang="de-DE" sz="1800" dirty="0" err="1" smtClean="0"/>
              <a:t>the</a:t>
            </a:r>
            <a:r>
              <a:rPr lang="de-DE" sz="1800" dirty="0" smtClean="0"/>
              <a:t> Bangkok </a:t>
            </a:r>
            <a:r>
              <a:rPr lang="de-DE" sz="1800" dirty="0" err="1" smtClean="0"/>
              <a:t>Plenary</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a:t>
            </a:r>
            <a:r>
              <a:rPr lang="en-US" dirty="0" smtClean="0"/>
              <a:t>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161</Words>
  <Application>Microsoft Office PowerPoint</Application>
  <PresentationFormat>Bildschirmpräsentation (4:3)</PresentationFormat>
  <Paragraphs>40</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MS PGothic</vt:lpstr>
      <vt:lpstr>Arial</vt:lpstr>
      <vt:lpstr>Times New Roman</vt:lpstr>
      <vt:lpstr>IEEE-P802_15</vt:lpstr>
      <vt:lpstr>PowerPoint-Präsentation</vt:lpstr>
      <vt:lpstr>SC THz July 2022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199</cp:revision>
  <cp:lastPrinted>1998-02-10T13:28:06Z</cp:lastPrinted>
  <dcterms:created xsi:type="dcterms:W3CDTF">2012-11-14T22:04:21Z</dcterms:created>
  <dcterms:modified xsi:type="dcterms:W3CDTF">2022-07-14T12:32:53Z</dcterms:modified>
</cp:coreProperties>
</file>