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75" r:id="rId4"/>
    <p:sldId id="279" r:id="rId5"/>
    <p:sldId id="277"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7" d="100"/>
          <a:sy n="57" d="100"/>
        </p:scale>
        <p:origin x="1482" y="39"/>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802.15-22-0351-00-03ma-July_2022_Closing_Plenary_Slides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May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3ma July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14 July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3ma  July 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TG3ma </a:t>
            </a:r>
            <a:r>
              <a:rPr lang="de-DE" dirty="0" err="1" smtClean="0"/>
              <a:t>July</a:t>
            </a:r>
            <a:r>
              <a:rPr lang="de-DE" dirty="0" smtClean="0"/>
              <a:t> 2022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4  </a:t>
            </a:r>
            <a:r>
              <a:rPr lang="de-DE" sz="1800" dirty="0" err="1" smtClean="0"/>
              <a:t>meeting</a:t>
            </a:r>
            <a:r>
              <a:rPr lang="de-DE" sz="1800" dirty="0" err="1"/>
              <a:t>s</a:t>
            </a:r>
            <a:r>
              <a:rPr lang="de-DE" sz="1800" dirty="0" smtClean="0"/>
              <a:t> on Tue AM1, Tue PM2, </a:t>
            </a:r>
            <a:r>
              <a:rPr lang="de-DE" sz="1800" dirty="0" err="1" smtClean="0"/>
              <a:t>Wed</a:t>
            </a:r>
            <a:r>
              <a:rPr lang="de-DE" sz="1800" dirty="0" smtClean="0"/>
              <a:t> AM1 and </a:t>
            </a:r>
            <a:r>
              <a:rPr lang="de-DE" sz="1800" dirty="0" err="1" smtClean="0"/>
              <a:t>Wed</a:t>
            </a:r>
            <a:r>
              <a:rPr lang="de-DE" sz="1800" dirty="0" smtClean="0"/>
              <a:t> AM2  </a:t>
            </a:r>
          </a:p>
          <a:p>
            <a:endParaRPr lang="de-DE" sz="1800" dirty="0" smtClean="0"/>
          </a:p>
          <a:p>
            <a:pPr>
              <a:spcAft>
                <a:spcPts val="0"/>
              </a:spcAft>
            </a:pPr>
            <a:r>
              <a:rPr lang="en-US" sz="1800" dirty="0" smtClean="0">
                <a:ea typeface="MS PGothic" panose="020B0600070205080204" pitchFamily="34" charset="-128"/>
              </a:rPr>
              <a:t>Listening Contributions:</a:t>
            </a:r>
            <a:endParaRPr lang="de-DE" sz="1800" dirty="0">
              <a:ea typeface="MS PGothic" panose="020B0600070205080204" pitchFamily="34" charset="-128"/>
            </a:endParaRPr>
          </a:p>
          <a:p>
            <a:pPr marL="457200">
              <a:spcAft>
                <a:spcPts val="0"/>
              </a:spcAft>
            </a:pPr>
            <a:r>
              <a:rPr lang="en-GB" sz="1800" dirty="0" smtClean="0">
                <a:ea typeface="MS PGothic" panose="020B0600070205080204" pitchFamily="34" charset="-128"/>
              </a:rPr>
              <a:t>Thomas </a:t>
            </a:r>
            <a:r>
              <a:rPr lang="en-GB" sz="1800" dirty="0">
                <a:ea typeface="MS PGothic" panose="020B0600070205080204" pitchFamily="34" charset="-128"/>
              </a:rPr>
              <a:t>Kürner (TU Braunschweig), </a:t>
            </a:r>
            <a:r>
              <a:rPr lang="en-US" sz="1800" dirty="0"/>
              <a:t>Demonstrating a quasi-compliant IEEE </a:t>
            </a:r>
            <a:r>
              <a:rPr lang="en-US" sz="1800" dirty="0" err="1"/>
              <a:t>Std</a:t>
            </a:r>
            <a:r>
              <a:rPr lang="en-US" sz="1800" dirty="0"/>
              <a:t> 802.15.3d transmission for 160m Backhaul Link</a:t>
            </a:r>
            <a:r>
              <a:rPr lang="en-GB" sz="1800" dirty="0" smtClean="0">
                <a:ea typeface="MS PGothic" panose="020B0600070205080204" pitchFamily="34" charset="-128"/>
              </a:rPr>
              <a:t> </a:t>
            </a:r>
            <a:r>
              <a:rPr lang="en-GB" sz="1800" dirty="0">
                <a:ea typeface="MS PGothic" panose="020B0600070205080204" pitchFamily="34" charset="-128"/>
              </a:rPr>
              <a:t>(</a:t>
            </a:r>
            <a:r>
              <a:rPr lang="en-GB" sz="1800" dirty="0" smtClean="0">
                <a:ea typeface="MS PGothic" panose="020B0600070205080204" pitchFamily="34" charset="-128"/>
              </a:rPr>
              <a:t>22/0379r1)</a:t>
            </a:r>
          </a:p>
          <a:p>
            <a:pPr marL="457200">
              <a:spcAft>
                <a:spcPts val="0"/>
              </a:spcAft>
            </a:pPr>
            <a:r>
              <a:rPr lang="en-GB" sz="1800" dirty="0" smtClean="0">
                <a:ea typeface="MS PGothic" panose="020B0600070205080204" pitchFamily="34" charset="-128"/>
              </a:rPr>
              <a:t>Iwao </a:t>
            </a:r>
            <a:r>
              <a:rPr lang="en-GB" sz="1800" dirty="0" err="1" smtClean="0">
                <a:ea typeface="MS PGothic" panose="020B0600070205080204" pitchFamily="34" charset="-128"/>
              </a:rPr>
              <a:t>Hoskao</a:t>
            </a:r>
            <a:r>
              <a:rPr lang="en-GB" sz="1800" dirty="0" smtClean="0">
                <a:ea typeface="MS PGothic" panose="020B0600070205080204" pitchFamily="34" charset="-128"/>
              </a:rPr>
              <a:t> (NICT), </a:t>
            </a:r>
            <a:r>
              <a:rPr lang="en-GB" sz="1800" dirty="0" err="1" smtClean="0">
                <a:ea typeface="MS PGothic" panose="020B0600070205080204" pitchFamily="34" charset="-128"/>
              </a:rPr>
              <a:t>Thoams</a:t>
            </a:r>
            <a:r>
              <a:rPr lang="en-GB" sz="1800" dirty="0" smtClean="0">
                <a:ea typeface="MS PGothic" panose="020B0600070205080204" pitchFamily="34" charset="-128"/>
              </a:rPr>
              <a:t> Kürner (TU Braunschweig), </a:t>
            </a:r>
            <a:r>
              <a:rPr lang="de-DE" sz="1800" dirty="0" smtClean="0"/>
              <a:t>IEEE802-15-3ma-Channel-Plan </a:t>
            </a:r>
            <a:r>
              <a:rPr lang="en-GB" sz="1800" dirty="0">
                <a:ea typeface="MS PGothic" panose="020B0600070205080204" pitchFamily="34" charset="-128"/>
              </a:rPr>
              <a:t>(</a:t>
            </a:r>
            <a:r>
              <a:rPr lang="en-GB" sz="1800" dirty="0" smtClean="0">
                <a:ea typeface="MS PGothic" panose="020B0600070205080204" pitchFamily="34" charset="-128"/>
              </a:rPr>
              <a:t>22/0414)</a:t>
            </a:r>
            <a:endParaRPr lang="de-DE" sz="1800" dirty="0" smtClean="0">
              <a:ea typeface="Times New Roman"/>
            </a:endParaRPr>
          </a:p>
          <a:p>
            <a:r>
              <a:rPr lang="de-DE" sz="1800" dirty="0" smtClean="0">
                <a:ea typeface="Times New Roman"/>
              </a:rPr>
              <a:t>Review/</a:t>
            </a:r>
            <a:r>
              <a:rPr lang="de-DE" sz="1800" dirty="0" err="1" smtClean="0">
                <a:ea typeface="Times New Roman"/>
              </a:rPr>
              <a:t>Editing</a:t>
            </a:r>
            <a:r>
              <a:rPr lang="de-DE" sz="1800" dirty="0" smtClean="0">
                <a:ea typeface="Times New Roman"/>
              </a:rPr>
              <a:t> </a:t>
            </a:r>
            <a:r>
              <a:rPr lang="en-GB" sz="1800" dirty="0" smtClean="0"/>
              <a:t> </a:t>
            </a:r>
            <a:r>
              <a:rPr lang="en-GB" sz="1800" dirty="0"/>
              <a:t>15.3 </a:t>
            </a:r>
            <a:r>
              <a:rPr lang="en-GB" sz="1800" dirty="0" smtClean="0"/>
              <a:t>Roll-up (D0.2)</a:t>
            </a:r>
          </a:p>
          <a:p>
            <a:pPr lvl="1"/>
            <a:r>
              <a:rPr lang="en-GB" sz="1600" dirty="0" smtClean="0"/>
              <a:t>All four new </a:t>
            </a:r>
            <a:r>
              <a:rPr lang="en-GB" sz="1600" dirty="0" err="1" smtClean="0"/>
              <a:t>porposals</a:t>
            </a:r>
            <a:r>
              <a:rPr lang="en-GB" sz="1600" dirty="0" smtClean="0"/>
              <a:t> included</a:t>
            </a:r>
          </a:p>
          <a:p>
            <a:pPr lvl="2"/>
            <a:r>
              <a:rPr lang="en-GB" sz="1600" dirty="0" smtClean="0"/>
              <a:t>IEEE 802.1 D/Q issue</a:t>
            </a:r>
          </a:p>
          <a:p>
            <a:pPr lvl="2"/>
            <a:r>
              <a:rPr lang="en-GB" sz="1600" dirty="0" smtClean="0"/>
              <a:t>Long RIFS issue</a:t>
            </a:r>
          </a:p>
          <a:p>
            <a:pPr lvl="2"/>
            <a:r>
              <a:rPr lang="en-GB" sz="1600" dirty="0" smtClean="0"/>
              <a:t>New modulation schemes (16-APSK, 32-APSK)</a:t>
            </a:r>
          </a:p>
          <a:p>
            <a:pPr lvl="2"/>
            <a:r>
              <a:rPr lang="en-GB" sz="1600" dirty="0" err="1" smtClean="0"/>
              <a:t>Additiona</a:t>
            </a:r>
            <a:r>
              <a:rPr lang="en-GB" sz="1600" dirty="0" smtClean="0"/>
              <a:t> spectrum (356-450 GHz)</a:t>
            </a:r>
          </a:p>
          <a:p>
            <a:pPr lvl="2"/>
            <a:endParaRPr lang="en-GB" sz="1000" dirty="0" smtClean="0"/>
          </a:p>
          <a:p>
            <a:pPr marL="457200" lvl="1" indent="0">
              <a:buNone/>
            </a:pPr>
            <a:r>
              <a:rPr lang="en-GB" sz="1600" dirty="0" smtClean="0"/>
              <a:t>=&gt; D0.3 will be put to the members area End of July for TG Review</a:t>
            </a:r>
            <a:endParaRPr lang="de-DE" sz="1600" dirty="0">
              <a:ea typeface="Times New Roman"/>
            </a:endParaRPr>
          </a:p>
          <a:p>
            <a:pPr marL="457200" lvl="1" indent="0">
              <a:buNone/>
            </a:pPr>
            <a:endParaRPr lang="de-DE" sz="1400" dirty="0" smtClean="0"/>
          </a:p>
          <a:p>
            <a:pPr marL="457200" lvl="1" indent="0">
              <a:buNone/>
            </a:pPr>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July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TG3ma</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t>
            </a:r>
            <a:r>
              <a:rPr lang="en-US" sz="1800" dirty="0" err="1" smtClean="0">
                <a:solidFill>
                  <a:schemeClr val="bg1">
                    <a:lumMod val="65000"/>
                  </a:schemeClr>
                </a:solidFill>
              </a:rPr>
              <a:t>AprilMay</a:t>
            </a:r>
            <a:r>
              <a:rPr lang="en-US" sz="1800" dirty="0" smtClean="0">
                <a:solidFill>
                  <a:schemeClr val="bg1">
                    <a:lumMod val="65000"/>
                  </a:schemeClr>
                </a:solidFill>
              </a:rPr>
              <a:t>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b="1" dirty="0"/>
              <a:t>July 2022 </a:t>
            </a:r>
            <a:r>
              <a:rPr lang="en-US" sz="1800" b="1" dirty="0" smtClean="0"/>
              <a:t>	Starting TG Review /WG Editor Review</a:t>
            </a:r>
            <a:endParaRPr lang="en-US" sz="1800" b="1" dirty="0"/>
          </a:p>
          <a:p>
            <a:pPr lvl="1"/>
            <a:r>
              <a:rPr lang="en-US" sz="1800" dirty="0"/>
              <a:t>September 2022 </a:t>
            </a:r>
            <a:r>
              <a:rPr lang="en-US" sz="1800" dirty="0" smtClean="0"/>
              <a:t>	Starting LB</a:t>
            </a:r>
            <a:endParaRPr lang="en-US" sz="1800" dirty="0"/>
          </a:p>
          <a:p>
            <a:pPr lvl="1"/>
            <a:r>
              <a:rPr lang="en-US" sz="1800" dirty="0"/>
              <a:t>November 2022 </a:t>
            </a:r>
            <a:r>
              <a:rPr lang="en-US" sz="1800" dirty="0" smtClean="0"/>
              <a:t>	LB </a:t>
            </a:r>
            <a:r>
              <a:rPr lang="en-US" sz="1800" dirty="0"/>
              <a:t>Comment Resolution</a:t>
            </a:r>
            <a:endParaRPr lang="en-US" sz="1800" dirty="0" smtClean="0"/>
          </a:p>
          <a:p>
            <a:pPr lvl="1"/>
            <a:r>
              <a:rPr lang="en-US" sz="1800" dirty="0" smtClean="0"/>
              <a:t>January 2023	Starting SB</a:t>
            </a:r>
            <a:endParaRPr lang="en-US" sz="1800" dirty="0"/>
          </a:p>
          <a:p>
            <a:pPr lvl="1"/>
            <a:r>
              <a:rPr lang="en-US" sz="1800" dirty="0"/>
              <a:t>March 2023 </a:t>
            </a:r>
            <a:r>
              <a:rPr lang="en-US" sz="1800" dirty="0" smtClean="0"/>
              <a:t>	</a:t>
            </a:r>
            <a:r>
              <a:rPr lang="en-US" sz="1800" dirty="0"/>
              <a:t>SB Comment </a:t>
            </a:r>
            <a:r>
              <a:rPr lang="en-US" sz="1800"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July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September meeting slots  for TG3ma</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1 time slots to do TG Motion for LB</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err="1" smtClean="0"/>
              <a:t>Webcons</a:t>
            </a:r>
            <a:r>
              <a:rPr lang="en-US" sz="2200" dirty="0" smtClean="0"/>
              <a:t> scheduled</a:t>
            </a:r>
          </a:p>
          <a:p>
            <a:pPr marL="698500" lvl="2" indent="-266700">
              <a:spcAft>
                <a:spcPts val="0"/>
              </a:spcAft>
              <a:buFont typeface="Arial" pitchFamily="34" charset="0"/>
              <a:buChar char="•"/>
            </a:pPr>
            <a:r>
              <a:rPr lang="en-US" sz="1800" dirty="0" smtClean="0"/>
              <a:t>Friday 22 July 2022, 3-5 pm CEST</a:t>
            </a:r>
          </a:p>
          <a:p>
            <a:pPr marL="698500" lvl="2" indent="-266700">
              <a:spcAft>
                <a:spcPts val="0"/>
              </a:spcAft>
              <a:buFont typeface="Arial" pitchFamily="34" charset="0"/>
              <a:buChar char="•"/>
            </a:pPr>
            <a:r>
              <a:rPr lang="en-US" sz="1800" dirty="0" smtClean="0"/>
              <a:t>Tuesday 26 July 2022</a:t>
            </a:r>
            <a:r>
              <a:rPr lang="en-US" sz="1800" dirty="0"/>
              <a:t>, </a:t>
            </a:r>
            <a:r>
              <a:rPr lang="en-US" sz="1800" dirty="0" smtClean="0"/>
              <a:t>1-3 </a:t>
            </a:r>
            <a:r>
              <a:rPr lang="en-US" sz="1800" dirty="0"/>
              <a:t>pm CEST</a:t>
            </a:r>
          </a:p>
          <a:p>
            <a:pPr marL="698500" lvl="2" indent="-266700">
              <a:spcAft>
                <a:spcPts val="0"/>
              </a:spcAft>
              <a:buFont typeface="Arial" pitchFamily="34" charset="0"/>
              <a:buChar char="•"/>
            </a:pPr>
            <a:r>
              <a:rPr lang="en-US" sz="1800" dirty="0" smtClean="0"/>
              <a:t>Tuesday 23 August 2022</a:t>
            </a:r>
            <a:r>
              <a:rPr lang="en-US" sz="1800" dirty="0"/>
              <a:t>, 3-5 pm CEST</a:t>
            </a:r>
          </a:p>
          <a:p>
            <a:pPr marL="698500" lvl="2" indent="-266700">
              <a:spcAft>
                <a:spcPts val="0"/>
              </a:spcAft>
              <a:buFont typeface="Arial" pitchFamily="34" charset="0"/>
              <a:buChar char="•"/>
            </a:pPr>
            <a:r>
              <a:rPr lang="en-US" sz="1800" dirty="0"/>
              <a:t>Friday </a:t>
            </a:r>
            <a:r>
              <a:rPr lang="en-US" sz="1800" dirty="0" smtClean="0"/>
              <a:t>26 August 2022</a:t>
            </a:r>
            <a:r>
              <a:rPr lang="en-US" sz="1800" dirty="0"/>
              <a:t>, 3-5 pm </a:t>
            </a:r>
            <a:r>
              <a:rPr lang="en-US" sz="1800" dirty="0" smtClean="0"/>
              <a:t>CEST</a:t>
            </a:r>
          </a:p>
          <a:p>
            <a:pPr marL="698500" lvl="2" indent="-266700">
              <a:spcAft>
                <a:spcPts val="0"/>
              </a:spcAft>
              <a:buFont typeface="Arial" pitchFamily="34" charset="0"/>
              <a:buChar char="•"/>
            </a:pPr>
            <a:r>
              <a:rPr lang="en-US" sz="1800" dirty="0"/>
              <a:t>Tuesday </a:t>
            </a:r>
            <a:r>
              <a:rPr lang="en-US" sz="1800" dirty="0" smtClean="0"/>
              <a:t>6 September 2022</a:t>
            </a:r>
            <a:r>
              <a:rPr lang="en-US" sz="1800" dirty="0"/>
              <a:t>, 3-5 pm CEST</a:t>
            </a:r>
          </a:p>
          <a:p>
            <a:pPr marL="698500" lvl="2" indent="-266700">
              <a:spcAft>
                <a:spcPts val="0"/>
              </a:spcAft>
              <a:buFont typeface="Arial" pitchFamily="34" charset="0"/>
              <a:buChar char="•"/>
            </a:pPr>
            <a:r>
              <a:rPr lang="en-US" sz="1800" dirty="0"/>
              <a:t>Friday </a:t>
            </a:r>
            <a:r>
              <a:rPr lang="en-US" sz="1800" dirty="0" smtClean="0"/>
              <a:t>9 September 2022</a:t>
            </a:r>
            <a:r>
              <a:rPr lang="en-US" sz="1800" dirty="0"/>
              <a:t>, 3-5 pm CEST</a:t>
            </a:r>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247</Words>
  <Application>Microsoft Office PowerPoint</Application>
  <PresentationFormat>Bildschirmpräsentation (4:3)</PresentationFormat>
  <Paragraphs>76</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MS PGothic</vt:lpstr>
      <vt:lpstr>Arial</vt:lpstr>
      <vt:lpstr>Times New Roman</vt:lpstr>
      <vt:lpstr>IEEE-P802_15</vt:lpstr>
      <vt:lpstr>PowerPoint-Präsentation</vt:lpstr>
      <vt:lpstr>TG3ma July 2022  Closing Report</vt:lpstr>
      <vt:lpstr>Meetings/Contributions</vt:lpstr>
      <vt:lpstr>Review of Time Line for TG3ma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218</cp:revision>
  <cp:lastPrinted>1998-02-10T13:28:06Z</cp:lastPrinted>
  <dcterms:created xsi:type="dcterms:W3CDTF">2012-11-14T22:04:21Z</dcterms:created>
  <dcterms:modified xsi:type="dcterms:W3CDTF">2022-07-14T13:51:15Z</dcterms:modified>
</cp:coreProperties>
</file>