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58" r:id="rId2"/>
    <p:sldId id="341" r:id="rId3"/>
    <p:sldId id="340" r:id="rId4"/>
    <p:sldId id="342" r:id="rId5"/>
    <p:sldId id="349" r:id="rId6"/>
    <p:sldId id="348" r:id="rId7"/>
    <p:sldId id="347" r:id="rId8"/>
    <p:sldId id="346" r:id="rId9"/>
    <p:sldId id="334" r:id="rId10"/>
    <p:sldId id="357" r:id="rId11"/>
    <p:sldId id="350" r:id="rId12"/>
    <p:sldId id="351" r:id="rId13"/>
    <p:sldId id="352" r:id="rId14"/>
    <p:sldId id="356" r:id="rId1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56" d="100"/>
          <a:sy n="56" d="100"/>
        </p:scale>
        <p:origin x="74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1536"/>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Clint Powell, Meta Platforms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2022</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Rot="1" noMove="1" noResize="1" noEditPoints="1" noAdjustHandles="1" noChangeArrowheads="1" noChangeShapeType="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dirty="0"/>
              <a:t>July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Clint Powell, Meta Platforms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802.15-22-0342-01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0AC9C6D-2433-1CBA-45D0-81EFEE76F9D9}"/>
              </a:ext>
            </a:extLst>
          </p:cNvPr>
          <p:cNvSpPr>
            <a:spLocks noGrp="1"/>
          </p:cNvSpPr>
          <p:nvPr>
            <p:ph type="dt" sz="half" idx="10"/>
          </p:nvPr>
        </p:nvSpPr>
        <p:spPr/>
        <p:txBody>
          <a:bodyPr/>
          <a:lstStyle/>
          <a:p>
            <a:pPr>
              <a:defRPr/>
            </a:pPr>
            <a:r>
              <a:rPr lang="en-US" dirty="0"/>
              <a:t>July 2022</a:t>
            </a:r>
          </a:p>
        </p:txBody>
      </p:sp>
      <p:sp>
        <p:nvSpPr>
          <p:cNvPr id="5" name="Footer Placeholder 4">
            <a:extLst>
              <a:ext uri="{FF2B5EF4-FFF2-40B4-BE49-F238E27FC236}">
                <a16:creationId xmlns:a16="http://schemas.microsoft.com/office/drawing/2014/main" id="{686E43AE-55A6-CA1D-A30D-E9374401088A}"/>
              </a:ext>
            </a:extLst>
          </p:cNvPr>
          <p:cNvSpPr>
            <a:spLocks noGrp="1"/>
          </p:cNvSpPr>
          <p:nvPr>
            <p:ph type="ftr" sz="quarter" idx="11"/>
          </p:nvPr>
        </p:nvSpPr>
        <p:spPr/>
        <p:txBody>
          <a:bodyPr/>
          <a:lstStyle/>
          <a:p>
            <a:pPr>
              <a:defRPr/>
            </a:pPr>
            <a:r>
              <a:rPr lang="en-US"/>
              <a:t>Clint Powell, Meta Platforms</a:t>
            </a:r>
            <a:endParaRPr lang="en-US" dirty="0"/>
          </a:p>
        </p:txBody>
      </p:sp>
      <p:sp>
        <p:nvSpPr>
          <p:cNvPr id="7" name="Rectangle 2">
            <a:extLst>
              <a:ext uri="{FF2B5EF4-FFF2-40B4-BE49-F238E27FC236}">
                <a16:creationId xmlns:a16="http://schemas.microsoft.com/office/drawing/2014/main" id="{1561D118-5C3A-F866-105B-D439E0614B5C}"/>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138</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6B2D06A4-8ED5-4974-6F46-97DC6F24967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sz="3600"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July 11-14, 2022</a:t>
            </a:r>
          </a:p>
          <a:p>
            <a:pPr eaLnBrk="1" fontAlgn="b" hangingPunct="1">
              <a:defRPr/>
            </a:pPr>
            <a:r>
              <a:rPr lang="en-US" b="1" dirty="0"/>
              <a:t>Held in Montreal &amp; Hybrid via Webex </a:t>
            </a:r>
            <a:br>
              <a:rPr lang="en-US" b="1" dirty="0"/>
            </a:br>
            <a:r>
              <a:rPr lang="en-US" b="1" dirty="0"/>
              <a:t>(</a:t>
            </a:r>
            <a:r>
              <a:rPr lang="en-US" sz="2400" b="1" dirty="0"/>
              <a:t>all times in ET</a:t>
            </a:r>
            <a:r>
              <a:rPr lang="en-US" b="1" dirty="0"/>
              <a:t>)</a:t>
            </a:r>
            <a:endParaRPr lang="en-US" sz="2400" b="1" dirty="0"/>
          </a:p>
        </p:txBody>
      </p:sp>
      <p:pic>
        <p:nvPicPr>
          <p:cNvPr id="9" name="Picture 8">
            <a:extLst>
              <a:ext uri="{FF2B5EF4-FFF2-40B4-BE49-F238E27FC236}">
                <a16:creationId xmlns:a16="http://schemas.microsoft.com/office/drawing/2014/main" id="{1C0E4ADB-8C87-1765-4775-9091344119B6}"/>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763074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July Plenary</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9ED66F58-5971-BBC5-8686-41A3EAEEEB43}"/>
              </a:ext>
            </a:extLst>
          </p:cNvPr>
          <p:cNvSpPr>
            <a:spLocks noGrp="1"/>
          </p:cNvSpPr>
          <p:nvPr>
            <p:ph type="dt" sz="half" idx="10"/>
          </p:nvPr>
        </p:nvSpPr>
        <p:spPr>
          <a:xfrm>
            <a:off x="685800" y="378281"/>
            <a:ext cx="1600200" cy="215444"/>
          </a:xfrm>
        </p:spPr>
        <p:txBody>
          <a:bodyPr/>
          <a:lstStyle/>
          <a:p>
            <a:pPr>
              <a:defRPr/>
            </a:pPr>
            <a:r>
              <a:rPr lang="en-US" dirty="0"/>
              <a:t>July 2022</a:t>
            </a:r>
          </a:p>
        </p:txBody>
      </p:sp>
      <p:pic>
        <p:nvPicPr>
          <p:cNvPr id="2" name="Picture 1">
            <a:extLst>
              <a:ext uri="{FF2B5EF4-FFF2-40B4-BE49-F238E27FC236}">
                <a16:creationId xmlns:a16="http://schemas.microsoft.com/office/drawing/2014/main" id="{121B3721-C47E-AD70-A92D-DEC031F93D03}"/>
              </a:ext>
            </a:extLst>
          </p:cNvPr>
          <p:cNvPicPr>
            <a:picLocks noChangeAspect="1"/>
          </p:cNvPicPr>
          <p:nvPr/>
        </p:nvPicPr>
        <p:blipFill>
          <a:blip r:embed="rId2"/>
          <a:stretch>
            <a:fillRect/>
          </a:stretch>
        </p:blipFill>
        <p:spPr>
          <a:xfrm>
            <a:off x="685800" y="1299742"/>
            <a:ext cx="7772400" cy="5143014"/>
          </a:xfrm>
          <a:prstGeom prst="rect">
            <a:avLst/>
          </a:prstGeom>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3ma (Revision) (2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Work on editing d02 draft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Hear and discuss presentations</a:t>
            </a:r>
          </a:p>
          <a:p>
            <a:pPr marL="0" lvl="1"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Seeking to submit draft to </a:t>
            </a:r>
            <a:r>
              <a:rPr lang="en-US" sz="2000" dirty="0" err="1">
                <a:solidFill>
                  <a:srgbClr val="000000"/>
                </a:solidFill>
                <a:latin typeface="Arial Rounded MT Bold" pitchFamily="34" charset="0"/>
                <a:cs typeface="Arial" pitchFamily="34" charset="0"/>
              </a:rPr>
              <a:t>Revcom</a:t>
            </a:r>
            <a:endParaRPr lang="en-US" sz="2000" dirty="0">
              <a:solidFill>
                <a:srgbClr val="000000"/>
              </a:solidFill>
              <a:latin typeface="Arial Rounded MT Bold" pitchFamily="34" charset="0"/>
              <a:cs typeface="Arial" pitchFamily="34" charset="0"/>
            </a:endParaRPr>
          </a:p>
          <a:p>
            <a:pPr marL="0" lvl="1" indent="0" fontAlgn="b">
              <a:lnSpc>
                <a:spcPct val="80000"/>
              </a:lnSpc>
              <a:buNone/>
              <a:tabLst>
                <a:tab pos="1247775" algn="l"/>
              </a:tabLst>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Aligning PHY features to start drafting text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0"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Discussion on harmonization with TG 4ab and TG 14</a:t>
            </a:r>
          </a:p>
          <a:p>
            <a:pPr marL="0" lvl="1" indent="0" fontAlgn="b">
              <a:lnSpc>
                <a:spcPct val="80000"/>
              </a:lnSpc>
              <a:buNone/>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July 11-14, 2022</a:t>
            </a:r>
          </a:p>
        </p:txBody>
      </p:sp>
      <p:sp>
        <p:nvSpPr>
          <p:cNvPr id="10" name="Footer Placeholder 4">
            <a:extLst>
              <a:ext uri="{FF2B5EF4-FFF2-40B4-BE49-F238E27FC236}">
                <a16:creationId xmlns:a16="http://schemas.microsoft.com/office/drawing/2014/main" id="{3E9D3B3B-E62F-4A25-A6DE-E5742DBAC49F}"/>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D4E9BD48-9E58-724E-05FD-65166FEACA6C}"/>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Finalizing draft to start Letter Ballot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Start initial Letter Ballot</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resolving comments from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Target going to </a:t>
            </a:r>
            <a:r>
              <a:rPr lang="en-US" sz="2000" dirty="0" err="1">
                <a:solidFill>
                  <a:srgbClr val="000000"/>
                </a:solidFill>
                <a:latin typeface="Arial Rounded MT Bold" pitchFamily="34" charset="0"/>
                <a:cs typeface="Arial" pitchFamily="34" charset="0"/>
              </a:rPr>
              <a:t>Revcom</a:t>
            </a:r>
            <a:endParaRPr lang="en-US" sz="2000" dirty="0">
              <a:solidFill>
                <a:srgbClr val="000000"/>
              </a:solidFill>
              <a:latin typeface="Arial Rounded MT Bold" pitchFamily="34" charset="0"/>
              <a:cs typeface="Arial" pitchFamily="34" charset="0"/>
            </a:endParaRP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(1 joint slot w/TG15)</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Hibernating TG</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(1 joint slot w/TG14)</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Hibernating TG</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July 11-14, 2022</a:t>
            </a:r>
          </a:p>
        </p:txBody>
      </p:sp>
      <p:sp>
        <p:nvSpPr>
          <p:cNvPr id="10" name="Footer Placeholder 4">
            <a:extLst>
              <a:ext uri="{FF2B5EF4-FFF2-40B4-BE49-F238E27FC236}">
                <a16:creationId xmlns:a16="http://schemas.microsoft.com/office/drawing/2014/main" id="{DF46BA4D-829B-428B-A065-E8326A02E818}"/>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66F5DDCA-F2C6-A4DC-5812-AA77E91D0332}"/>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SRD and SDD Update and Approval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draft development</a:t>
            </a:r>
          </a:p>
          <a:p>
            <a:pPr marL="0" indent="0" fontAlgn="b">
              <a:lnSpc>
                <a:spcPct val="80000"/>
              </a:lnSpc>
              <a:buFontTx/>
              <a:buNone/>
              <a:defRPr/>
            </a:pPr>
            <a:endParaRPr lang="en-US" sz="2000" dirty="0">
              <a:latin typeface="Arial Rounded MT Bold" pitchFamily="34" charset="0"/>
              <a:cs typeface="Times New Roman" pitchFamily="18"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802.13 feedback on comments from May 802.1/802.15 joint Presentations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Update to 802.1 features matrix and associate text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July 11-14, 2022</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A7991E8B-E009-314E-795C-86C745829914}"/>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1310915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14</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Prepare responses to comments on 802.15.4 Revision PAR, submitted by other 802 WG’s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 presentations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July 11-14, 2022</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C6422249-068A-74CA-F988-B4426B35A206}"/>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7" name="Slide Number Placeholder 6">
            <a:extLst>
              <a:ext uri="{FF2B5EF4-FFF2-40B4-BE49-F238E27FC236}">
                <a16:creationId xmlns:a16="http://schemas.microsoft.com/office/drawing/2014/main" id="{7624161B-977E-4028-9E02-80A68EE53A07}"/>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2</a:t>
            </a:fld>
            <a:endParaRPr lang="en-US" sz="1200"/>
          </a:p>
        </p:txBody>
      </p:sp>
      <p:sp>
        <p:nvSpPr>
          <p:cNvPr id="9" name="Rectangle 4">
            <a:extLst>
              <a:ext uri="{FF2B5EF4-FFF2-40B4-BE49-F238E27FC236}">
                <a16:creationId xmlns:a16="http://schemas.microsoft.com/office/drawing/2014/main" id="{31860B71-A3F5-46E9-BB66-ED4525623A96}"/>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sp>
        <p:nvSpPr>
          <p:cNvPr id="8" name="Date Placeholder 3">
            <a:extLst>
              <a:ext uri="{FF2B5EF4-FFF2-40B4-BE49-F238E27FC236}">
                <a16:creationId xmlns:a16="http://schemas.microsoft.com/office/drawing/2014/main" id="{38514261-5110-FD7C-D8B6-51F53D667ABE}"/>
              </a:ext>
            </a:extLst>
          </p:cNvPr>
          <p:cNvSpPr>
            <a:spLocks noGrp="1"/>
          </p:cNvSpPr>
          <p:nvPr>
            <p:ph type="dt" sz="half" idx="10"/>
          </p:nvPr>
        </p:nvSpPr>
        <p:spPr>
          <a:xfrm>
            <a:off x="685800" y="378281"/>
            <a:ext cx="1600200" cy="215444"/>
          </a:xfrm>
        </p:spPr>
        <p:txBody>
          <a:bodyPr/>
          <a:lstStyle/>
          <a:p>
            <a:pPr>
              <a:defRPr/>
            </a:pPr>
            <a:r>
              <a:rPr lang="en-US" dirty="0"/>
              <a:t>July 2022</a:t>
            </a:r>
          </a:p>
        </p:txBody>
      </p:sp>
      <p:pic>
        <p:nvPicPr>
          <p:cNvPr id="2" name="Picture 1">
            <a:extLst>
              <a:ext uri="{FF2B5EF4-FFF2-40B4-BE49-F238E27FC236}">
                <a16:creationId xmlns:a16="http://schemas.microsoft.com/office/drawing/2014/main" id="{338AB2A7-B950-8ED6-D26E-6CAADCDA9166}"/>
              </a:ext>
            </a:extLst>
          </p:cNvPr>
          <p:cNvPicPr>
            <a:picLocks noChangeAspect="1"/>
          </p:cNvPicPr>
          <p:nvPr/>
        </p:nvPicPr>
        <p:blipFill>
          <a:blip r:embed="rId2"/>
          <a:stretch>
            <a:fillRect/>
          </a:stretch>
        </p:blipFill>
        <p:spPr>
          <a:xfrm>
            <a:off x="548837" y="1018346"/>
            <a:ext cx="8046327" cy="5394743"/>
          </a:xfrm>
          <a:prstGeom prst="rect">
            <a:avLst/>
          </a:prstGeom>
        </p:spPr>
      </p:pic>
    </p:spTree>
    <p:extLst>
      <p:ext uri="{BB962C8B-B14F-4D97-AF65-F5344CB8AC3E}">
        <p14:creationId xmlns:p14="http://schemas.microsoft.com/office/powerpoint/2010/main" val="1183137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sp>
        <p:nvSpPr>
          <p:cNvPr id="8" name="Date Placeholder 3">
            <a:extLst>
              <a:ext uri="{FF2B5EF4-FFF2-40B4-BE49-F238E27FC236}">
                <a16:creationId xmlns:a16="http://schemas.microsoft.com/office/drawing/2014/main" id="{C8AD711B-159F-E945-5195-0D855550C082}"/>
              </a:ext>
            </a:extLst>
          </p:cNvPr>
          <p:cNvSpPr>
            <a:spLocks noGrp="1"/>
          </p:cNvSpPr>
          <p:nvPr>
            <p:ph type="dt" sz="half" idx="10"/>
          </p:nvPr>
        </p:nvSpPr>
        <p:spPr>
          <a:xfrm>
            <a:off x="685800" y="378281"/>
            <a:ext cx="1600200" cy="215444"/>
          </a:xfrm>
        </p:spPr>
        <p:txBody>
          <a:bodyPr/>
          <a:lstStyle/>
          <a:p>
            <a:pPr>
              <a:defRPr/>
            </a:pPr>
            <a:r>
              <a:rPr lang="en-US" dirty="0"/>
              <a:t>July 2022</a:t>
            </a:r>
          </a:p>
        </p:txBody>
      </p:sp>
      <p:pic>
        <p:nvPicPr>
          <p:cNvPr id="6" name="Picture 5">
            <a:extLst>
              <a:ext uri="{FF2B5EF4-FFF2-40B4-BE49-F238E27FC236}">
                <a16:creationId xmlns:a16="http://schemas.microsoft.com/office/drawing/2014/main" id="{0542BD80-4EAC-FF14-1851-0C5482D861D2}"/>
              </a:ext>
            </a:extLst>
          </p:cNvPr>
          <p:cNvPicPr>
            <a:picLocks noChangeAspect="1"/>
          </p:cNvPicPr>
          <p:nvPr/>
        </p:nvPicPr>
        <p:blipFill>
          <a:blip r:embed="rId2"/>
          <a:stretch>
            <a:fillRect/>
          </a:stretch>
        </p:blipFill>
        <p:spPr>
          <a:xfrm>
            <a:off x="184731" y="1415638"/>
            <a:ext cx="8804188" cy="4755547"/>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3058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139</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12</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24</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Still looking for*:</a:t>
            </a:r>
            <a:br>
              <a:rPr lang="en-US" sz="2400" kern="0" dirty="0">
                <a:latin typeface="Arial Rounded MT Bold" pitchFamily="34" charset="0"/>
                <a:cs typeface="Arial" charset="0"/>
              </a:rPr>
            </a:br>
            <a:r>
              <a:rPr lang="en-US" sz="2400" kern="0" dirty="0">
                <a:latin typeface="Arial Rounded MT Bold" pitchFamily="34" charset="0"/>
                <a:cs typeface="Arial" charset="0"/>
              </a:rPr>
              <a:t>	- WG Sec</a:t>
            </a:r>
            <a:br>
              <a:rPr lang="en-US" sz="2400" kern="0" dirty="0">
                <a:latin typeface="Arial Rounded MT Bold" pitchFamily="34" charset="0"/>
                <a:cs typeface="Arial" charset="0"/>
              </a:rPr>
            </a:br>
            <a:r>
              <a:rPr lang="en-US" sz="2400" kern="0" dirty="0">
                <a:latin typeface="Arial Rounded MT Bold" pitchFamily="34" charset="0"/>
                <a:cs typeface="Arial" charset="0"/>
              </a:rPr>
              <a:t>	- 1-2 WG Vice-Chairs</a:t>
            </a:r>
          </a:p>
          <a:p>
            <a:pPr marL="919162" algn="l" fontAlgn="b">
              <a:lnSpc>
                <a:spcPct val="80000"/>
              </a:lnSpc>
              <a:spcAft>
                <a:spcPts val="600"/>
              </a:spcAft>
              <a:defRPr/>
            </a:pPr>
            <a:r>
              <a:rPr lang="en-US" sz="2000" kern="0" dirty="0">
                <a:latin typeface="Arial Rounded MT Bold" pitchFamily="34" charset="0"/>
                <a:cs typeface="Arial" charset="0"/>
              </a:rPr>
              <a:t>*If interested contact WG15 Chair	</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
        <p:nvSpPr>
          <p:cNvPr id="9" name="Date Placeholder 3">
            <a:extLst>
              <a:ext uri="{FF2B5EF4-FFF2-40B4-BE49-F238E27FC236}">
                <a16:creationId xmlns:a16="http://schemas.microsoft.com/office/drawing/2014/main" id="{50B75832-5906-2EB0-B7DD-F9A852B5A63D}"/>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3ma – 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94EE4F9D-0C95-4F47-B13C-378766097198}"/>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85568A54-BD17-77B8-9564-2B871EC9B202}"/>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10 000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1942874F-51BC-4F1B-90C7-1B40D71DC98D}"/>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83642F94-8A56-A466-9A1E-07C6A4CC0D8E}"/>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p>
          <a:p>
            <a:pPr marL="457200" indent="-4572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459317C9-244A-4941-9541-27CCA839C6F6}"/>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FFF7343E-135A-055D-3784-7DBBACABAF4E}"/>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specifies new PHY in licensed spectrum with channel bandwidths greater than or equal to 5 kHz and less than 100 kHz focusing on spectrum less than 2 GHz.</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960DF356-FE0E-4BE1-8443-7F1654D2D91F}"/>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36E8A934-295C-87CE-BD94-21AEA34F6B8E}"/>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3" name="Footer Placeholder 4">
            <a:extLst>
              <a:ext uri="{FF2B5EF4-FFF2-40B4-BE49-F238E27FC236}">
                <a16:creationId xmlns:a16="http://schemas.microsoft.com/office/drawing/2014/main" id="{BDB90E2B-0856-42BA-8702-C07CE0A3CC45}"/>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9" name="Date Placeholder 3">
            <a:extLst>
              <a:ext uri="{FF2B5EF4-FFF2-40B4-BE49-F238E27FC236}">
                <a16:creationId xmlns:a16="http://schemas.microsoft.com/office/drawing/2014/main" id="{03D0F1E3-D442-7540-BE5A-8EF57F525942}"/>
              </a:ext>
            </a:extLst>
          </p:cNvPr>
          <p:cNvSpPr>
            <a:spLocks noGrp="1"/>
          </p:cNvSpPr>
          <p:nvPr>
            <p:ph type="dt" sz="half" idx="10"/>
          </p:nvPr>
        </p:nvSpPr>
        <p:spPr>
          <a:xfrm>
            <a:off x="685800" y="378281"/>
            <a:ext cx="1600200" cy="215444"/>
          </a:xfrm>
        </p:spPr>
        <p:txBody>
          <a:bodyPr/>
          <a:lstStyle/>
          <a:p>
            <a:pPr>
              <a:defRPr/>
            </a:pPr>
            <a:r>
              <a:rPr lang="en-US" dirty="0"/>
              <a:t>July 2022</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45624</TotalTime>
  <Words>1104</Words>
  <Application>Microsoft Office PowerPoint</Application>
  <PresentationFormat>On-screen Show (4:3)</PresentationFormat>
  <Paragraphs>151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 Rounded MT Bold</vt:lpstr>
      <vt:lpstr>Times New Roman</vt:lpstr>
      <vt:lpstr>IEEE-802_15</vt:lpstr>
      <vt:lpstr> 138th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935</cp:revision>
  <cp:lastPrinted>2000-07-07T01:25:49Z</cp:lastPrinted>
  <dcterms:created xsi:type="dcterms:W3CDTF">1999-06-22T06:24:01Z</dcterms:created>
  <dcterms:modified xsi:type="dcterms:W3CDTF">2022-07-10T19:04:51Z</dcterms:modified>
  <cp:category/>
</cp:coreProperties>
</file>