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363" r:id="rId2"/>
    <p:sldId id="322" r:id="rId3"/>
    <p:sldId id="365" r:id="rId4"/>
    <p:sldId id="304" r:id="rId5"/>
    <p:sldId id="317" r:id="rId6"/>
    <p:sldId id="302" r:id="rId7"/>
    <p:sldId id="312" r:id="rId8"/>
    <p:sldId id="2385" r:id="rId9"/>
    <p:sldId id="2375" r:id="rId10"/>
    <p:sldId id="2377" r:id="rId11"/>
    <p:sldId id="2390" r:id="rId12"/>
    <p:sldId id="326" r:id="rId13"/>
    <p:sldId id="2405" r:id="rId14"/>
    <p:sldId id="2406" r:id="rId15"/>
    <p:sldId id="2402" r:id="rId16"/>
    <p:sldId id="2389" r:id="rId17"/>
    <p:sldId id="2403" r:id="rId18"/>
    <p:sldId id="2404" r:id="rId19"/>
    <p:sldId id="298" r:id="rId20"/>
    <p:sldId id="296" r:id="rId2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08F4D-4560-4F96-B7C4-6C0F7FAE21A0}" v="6" dt="2022-07-04T16:25:11.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1" d="100"/>
          <a:sy n="111" d="100"/>
        </p:scale>
        <p:origin x="165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F3108F4D-4560-4F96-B7C4-6C0F7FAE21A0}"/>
    <pc:docChg chg="undo custSel modSld sldOrd modMainMaster">
      <pc:chgData name="Benjamin Rolfe" userId="2cb8745b51aa14eb" providerId="LiveId" clId="{F3108F4D-4560-4F96-B7C4-6C0F7FAE21A0}" dt="2022-07-04T16:26:17.247" v="129" actId="207"/>
      <pc:docMkLst>
        <pc:docMk/>
      </pc:docMkLst>
      <pc:sldChg chg="modSp mod">
        <pc:chgData name="Benjamin Rolfe" userId="2cb8745b51aa14eb" providerId="LiveId" clId="{F3108F4D-4560-4F96-B7C4-6C0F7FAE21A0}" dt="2022-07-04T16:21:37.683" v="70" actId="27636"/>
        <pc:sldMkLst>
          <pc:docMk/>
          <pc:sldMk cId="0" sldId="302"/>
        </pc:sldMkLst>
        <pc:spChg chg="mod">
          <ac:chgData name="Benjamin Rolfe" userId="2cb8745b51aa14eb" providerId="LiveId" clId="{F3108F4D-4560-4F96-B7C4-6C0F7FAE21A0}" dt="2022-07-04T16:21:37.683" v="70" actId="27636"/>
          <ac:spMkLst>
            <pc:docMk/>
            <pc:sldMk cId="0" sldId="302"/>
            <ac:spMk id="9219" creationId="{F8A5F01F-52D6-47BD-9336-35C5CE265C10}"/>
          </ac:spMkLst>
        </pc:spChg>
      </pc:sldChg>
      <pc:sldChg chg="modSp mod">
        <pc:chgData name="Benjamin Rolfe" userId="2cb8745b51aa14eb" providerId="LiveId" clId="{F3108F4D-4560-4F96-B7C4-6C0F7FAE21A0}" dt="2022-07-04T16:20:02.279" v="43" actId="20577"/>
        <pc:sldMkLst>
          <pc:docMk/>
          <pc:sldMk cId="1190557096" sldId="322"/>
        </pc:sldMkLst>
        <pc:spChg chg="mod">
          <ac:chgData name="Benjamin Rolfe" userId="2cb8745b51aa14eb" providerId="LiveId" clId="{F3108F4D-4560-4F96-B7C4-6C0F7FAE21A0}" dt="2022-07-04T16:20:02.279" v="43" actId="20577"/>
          <ac:spMkLst>
            <pc:docMk/>
            <pc:sldMk cId="1190557096" sldId="322"/>
            <ac:spMk id="4" creationId="{D457DDDA-2EC7-4A5E-95DB-E9907484AFBA}"/>
          </ac:spMkLst>
        </pc:spChg>
      </pc:sldChg>
      <pc:sldChg chg="ord">
        <pc:chgData name="Benjamin Rolfe" userId="2cb8745b51aa14eb" providerId="LiveId" clId="{F3108F4D-4560-4F96-B7C4-6C0F7FAE21A0}" dt="2022-07-04T16:23:34.987" v="83"/>
        <pc:sldMkLst>
          <pc:docMk/>
          <pc:sldMk cId="1487922784" sldId="326"/>
        </pc:sldMkLst>
      </pc:sldChg>
      <pc:sldChg chg="modSp mod">
        <pc:chgData name="Benjamin Rolfe" userId="2cb8745b51aa14eb" providerId="LiveId" clId="{F3108F4D-4560-4F96-B7C4-6C0F7FAE21A0}" dt="2022-07-04T16:19:39.353" v="18" actId="6549"/>
        <pc:sldMkLst>
          <pc:docMk/>
          <pc:sldMk cId="0" sldId="363"/>
        </pc:sldMkLst>
        <pc:spChg chg="mod">
          <ac:chgData name="Benjamin Rolfe" userId="2cb8745b51aa14eb" providerId="LiveId" clId="{F3108F4D-4560-4F96-B7C4-6C0F7FAE21A0}" dt="2022-07-04T16:19:39.353" v="18" actId="6549"/>
          <ac:spMkLst>
            <pc:docMk/>
            <pc:sldMk cId="0" sldId="363"/>
            <ac:spMk id="2" creationId="{11B74706-8CE8-446F-ADD5-944A55CFBC25}"/>
          </ac:spMkLst>
        </pc:spChg>
      </pc:sldChg>
      <pc:sldChg chg="modSp mod">
        <pc:chgData name="Benjamin Rolfe" userId="2cb8745b51aa14eb" providerId="LiveId" clId="{F3108F4D-4560-4F96-B7C4-6C0F7FAE21A0}" dt="2022-07-04T16:22:11.653" v="77" actId="1038"/>
        <pc:sldMkLst>
          <pc:docMk/>
          <pc:sldMk cId="1435232689" sldId="2375"/>
        </pc:sldMkLst>
        <pc:spChg chg="mod">
          <ac:chgData name="Benjamin Rolfe" userId="2cb8745b51aa14eb" providerId="LiveId" clId="{F3108F4D-4560-4F96-B7C4-6C0F7FAE21A0}" dt="2022-07-04T16:22:11.653" v="77" actId="1038"/>
          <ac:spMkLst>
            <pc:docMk/>
            <pc:sldMk cId="1435232689" sldId="2375"/>
            <ac:spMk id="5" creationId="{5BC9C866-68AA-4871-BE43-83F038AE3F20}"/>
          </ac:spMkLst>
        </pc:spChg>
      </pc:sldChg>
      <pc:sldChg chg="modSp mod">
        <pc:chgData name="Benjamin Rolfe" userId="2cb8745b51aa14eb" providerId="LiveId" clId="{F3108F4D-4560-4F96-B7C4-6C0F7FAE21A0}" dt="2022-07-04T16:23:08.073" v="81" actId="13926"/>
        <pc:sldMkLst>
          <pc:docMk/>
          <pc:sldMk cId="113431375" sldId="2377"/>
        </pc:sldMkLst>
        <pc:spChg chg="mod">
          <ac:chgData name="Benjamin Rolfe" userId="2cb8745b51aa14eb" providerId="LiveId" clId="{F3108F4D-4560-4F96-B7C4-6C0F7FAE21A0}" dt="2022-07-04T16:22:43.732" v="79" actId="1036"/>
          <ac:spMkLst>
            <pc:docMk/>
            <pc:sldMk cId="113431375" sldId="2377"/>
            <ac:spMk id="7" creationId="{A3114569-34CC-A905-6AED-B81DC4F69FFE}"/>
          </ac:spMkLst>
        </pc:spChg>
        <pc:graphicFrameChg chg="modGraphic">
          <ac:chgData name="Benjamin Rolfe" userId="2cb8745b51aa14eb" providerId="LiveId" clId="{F3108F4D-4560-4F96-B7C4-6C0F7FAE21A0}" dt="2022-07-04T16:23:08.073" v="81" actId="13926"/>
          <ac:graphicFrameMkLst>
            <pc:docMk/>
            <pc:sldMk cId="113431375" sldId="2377"/>
            <ac:graphicFrameMk id="8" creationId="{94B57B48-1346-43EF-8A13-7DBC7401931F}"/>
          </ac:graphicFrameMkLst>
        </pc:graphicFrameChg>
      </pc:sldChg>
      <pc:sldChg chg="addSp delSp modSp mod">
        <pc:chgData name="Benjamin Rolfe" userId="2cb8745b51aa14eb" providerId="LiveId" clId="{F3108F4D-4560-4F96-B7C4-6C0F7FAE21A0}" dt="2022-07-04T16:25:35.670" v="126" actId="20577"/>
        <pc:sldMkLst>
          <pc:docMk/>
          <pc:sldMk cId="1144624620" sldId="2403"/>
        </pc:sldMkLst>
        <pc:spChg chg="mod">
          <ac:chgData name="Benjamin Rolfe" userId="2cb8745b51aa14eb" providerId="LiveId" clId="{F3108F4D-4560-4F96-B7C4-6C0F7FAE21A0}" dt="2022-07-04T16:25:35.670" v="126" actId="20577"/>
          <ac:spMkLst>
            <pc:docMk/>
            <pc:sldMk cId="1144624620" sldId="2403"/>
            <ac:spMk id="8" creationId="{4309F43E-DF2C-46C3-6C17-E5771362727D}"/>
          </ac:spMkLst>
        </pc:spChg>
        <pc:graphicFrameChg chg="add del mod">
          <ac:chgData name="Benjamin Rolfe" userId="2cb8745b51aa14eb" providerId="LiveId" clId="{F3108F4D-4560-4F96-B7C4-6C0F7FAE21A0}" dt="2022-07-04T16:25:10.832" v="113"/>
          <ac:graphicFrameMkLst>
            <pc:docMk/>
            <pc:sldMk cId="1144624620" sldId="2403"/>
            <ac:graphicFrameMk id="3" creationId="{AD4F6444-2397-CB45-5E4A-71FB8B5687F4}"/>
          </ac:graphicFrameMkLst>
        </pc:graphicFrameChg>
        <pc:graphicFrameChg chg="del modGraphic">
          <ac:chgData name="Benjamin Rolfe" userId="2cb8745b51aa14eb" providerId="LiveId" clId="{F3108F4D-4560-4F96-B7C4-6C0F7FAE21A0}" dt="2022-07-04T16:24:53.632" v="109" actId="478"/>
          <ac:graphicFrameMkLst>
            <pc:docMk/>
            <pc:sldMk cId="1144624620" sldId="2403"/>
            <ac:graphicFrameMk id="5" creationId="{6FB2EE6B-2335-D95C-5B72-EAE727C38EDC}"/>
          </ac:graphicFrameMkLst>
        </pc:graphicFrameChg>
        <pc:graphicFrameChg chg="add mod">
          <ac:chgData name="Benjamin Rolfe" userId="2cb8745b51aa14eb" providerId="LiveId" clId="{F3108F4D-4560-4F96-B7C4-6C0F7FAE21A0}" dt="2022-07-04T16:25:20.852" v="124" actId="1035"/>
          <ac:graphicFrameMkLst>
            <pc:docMk/>
            <pc:sldMk cId="1144624620" sldId="2403"/>
            <ac:graphicFrameMk id="6" creationId="{4BAB0749-459C-F5CA-2939-82061BB36C29}"/>
          </ac:graphicFrameMkLst>
        </pc:graphicFrameChg>
      </pc:sldChg>
      <pc:sldChg chg="modSp mod">
        <pc:chgData name="Benjamin Rolfe" userId="2cb8745b51aa14eb" providerId="LiveId" clId="{F3108F4D-4560-4F96-B7C4-6C0F7FAE21A0}" dt="2022-07-04T16:26:17.247" v="129" actId="207"/>
        <pc:sldMkLst>
          <pc:docMk/>
          <pc:sldMk cId="612490076" sldId="2404"/>
        </pc:sldMkLst>
        <pc:spChg chg="mod">
          <ac:chgData name="Benjamin Rolfe" userId="2cb8745b51aa14eb" providerId="LiveId" clId="{F3108F4D-4560-4F96-B7C4-6C0F7FAE21A0}" dt="2022-07-04T16:26:03.867" v="128" actId="1035"/>
          <ac:spMkLst>
            <pc:docMk/>
            <pc:sldMk cId="612490076" sldId="2404"/>
            <ac:spMk id="2" creationId="{D9091F20-F73E-CD04-AAF3-2AC567ABB409}"/>
          </ac:spMkLst>
        </pc:spChg>
        <pc:graphicFrameChg chg="modGraphic">
          <ac:chgData name="Benjamin Rolfe" userId="2cb8745b51aa14eb" providerId="LiveId" clId="{F3108F4D-4560-4F96-B7C4-6C0F7FAE21A0}" dt="2022-07-04T16:26:17.247" v="129" actId="207"/>
          <ac:graphicFrameMkLst>
            <pc:docMk/>
            <pc:sldMk cId="612490076" sldId="2404"/>
            <ac:graphicFrameMk id="8" creationId="{5B25969A-8153-894A-A720-AFD9A68968C2}"/>
          </ac:graphicFrameMkLst>
        </pc:graphicFrameChg>
      </pc:sldChg>
      <pc:sldChg chg="modSp mod ord">
        <pc:chgData name="Benjamin Rolfe" userId="2cb8745b51aa14eb" providerId="LiveId" clId="{F3108F4D-4560-4F96-B7C4-6C0F7FAE21A0}" dt="2022-07-04T16:23:56.658" v="107" actId="20577"/>
        <pc:sldMkLst>
          <pc:docMk/>
          <pc:sldMk cId="1010045052" sldId="2405"/>
        </pc:sldMkLst>
        <pc:spChg chg="mod">
          <ac:chgData name="Benjamin Rolfe" userId="2cb8745b51aa14eb" providerId="LiveId" clId="{F3108F4D-4560-4F96-B7C4-6C0F7FAE21A0}" dt="2022-07-04T16:23:56.658" v="107" actId="20577"/>
          <ac:spMkLst>
            <pc:docMk/>
            <pc:sldMk cId="1010045052" sldId="2405"/>
            <ac:spMk id="5" creationId="{E1804F29-3B9A-92CD-2A9A-D59D55560C8B}"/>
          </ac:spMkLst>
        </pc:spChg>
      </pc:sldChg>
      <pc:sldMasterChg chg="modSp mod">
        <pc:chgData name="Benjamin Rolfe" userId="2cb8745b51aa14eb" providerId="LiveId" clId="{F3108F4D-4560-4F96-B7C4-6C0F7FAE21A0}" dt="2022-07-04T16:19:26.598" v="9" actId="20577"/>
        <pc:sldMasterMkLst>
          <pc:docMk/>
          <pc:sldMasterMk cId="0" sldId="2147483648"/>
        </pc:sldMasterMkLst>
        <pc:spChg chg="mod">
          <ac:chgData name="Benjamin Rolfe" userId="2cb8745b51aa14eb" providerId="LiveId" clId="{F3108F4D-4560-4F96-B7C4-6C0F7FAE21A0}" dt="2022-07-04T16:19:26.598" v="9" actId="20577"/>
          <ac:spMkLst>
            <pc:docMk/>
            <pc:sldMasterMk cId="0" sldId="2147483648"/>
            <ac:spMk id="2" creationId="{7274DC08-9B8C-464E-97F8-9AF419E7B8D9}"/>
          </ac:spMkLst>
        </pc:spChg>
        <pc:spChg chg="mod">
          <ac:chgData name="Benjamin Rolfe" userId="2cb8745b51aa14eb" providerId="LiveId" clId="{F3108F4D-4560-4F96-B7C4-6C0F7FAE21A0}" dt="2022-07-04T16:19:20.523" v="5"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14</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802.15-22-0334-00-04ab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2/15-22-0328-00-04ab-july-2022-tg4ab-agenda.xls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4,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1533471853"/>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140968"/>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June 28th: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We have most of the PHY features identified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Multiple proposals in some areas, with collaborative convergence underway</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Identified gaps being worked (probably more to be found)</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Two more telecons before July (including today)</a:t>
            </a: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45BBA-8065-8723-1921-FEDD59DF4A25}"/>
              </a:ext>
            </a:extLst>
          </p:cNvPr>
          <p:cNvSpPr>
            <a:spLocks noGrp="1"/>
          </p:cNvSpPr>
          <p:nvPr>
            <p:ph type="title"/>
          </p:nvPr>
        </p:nvSpPr>
        <p:spPr>
          <a:xfrm>
            <a:off x="722313" y="1844824"/>
            <a:ext cx="7772400" cy="1362075"/>
          </a:xfrm>
        </p:spPr>
        <p:txBody>
          <a:bodyPr/>
          <a:lstStyle/>
          <a:p>
            <a:pPr algn="ctr"/>
            <a:r>
              <a:rPr lang="en-US" dirty="0"/>
              <a:t>Moving Forward</a:t>
            </a:r>
          </a:p>
        </p:txBody>
      </p:sp>
      <p:sp>
        <p:nvSpPr>
          <p:cNvPr id="4" name="Slide Number Placeholder 3">
            <a:extLst>
              <a:ext uri="{FF2B5EF4-FFF2-40B4-BE49-F238E27FC236}">
                <a16:creationId xmlns:a16="http://schemas.microsoft.com/office/drawing/2014/main" id="{DE59FB78-969A-A16C-5F24-7F19E971BF7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145488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F07F-7901-C8F4-3F74-8982A490EFDA}"/>
              </a:ext>
            </a:extLst>
          </p:cNvPr>
          <p:cNvSpPr>
            <a:spLocks noGrp="1"/>
          </p:cNvSpPr>
          <p:nvPr>
            <p:ph type="title"/>
          </p:nvPr>
        </p:nvSpPr>
        <p:spPr/>
        <p:txBody>
          <a:bodyPr/>
          <a:lstStyle/>
          <a:p>
            <a:r>
              <a:rPr lang="en-US" dirty="0"/>
              <a:t>Topics for Discussion</a:t>
            </a:r>
          </a:p>
        </p:txBody>
      </p:sp>
      <p:sp>
        <p:nvSpPr>
          <p:cNvPr id="3" name="Content Placeholder 2">
            <a:extLst>
              <a:ext uri="{FF2B5EF4-FFF2-40B4-BE49-F238E27FC236}">
                <a16:creationId xmlns:a16="http://schemas.microsoft.com/office/drawing/2014/main" id="{4A055F6D-1AB8-1893-D150-B38CD7006155}"/>
              </a:ext>
            </a:extLst>
          </p:cNvPr>
          <p:cNvSpPr>
            <a:spLocks noGrp="1"/>
          </p:cNvSpPr>
          <p:nvPr>
            <p:ph idx="1"/>
          </p:nvPr>
        </p:nvSpPr>
        <p:spPr>
          <a:xfrm>
            <a:off x="767977" y="3933056"/>
            <a:ext cx="7764463" cy="230740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r>
              <a:rPr lang="en-US" dirty="0"/>
              <a:t>Notes  </a:t>
            </a:r>
          </a:p>
          <a:p>
            <a:pPr marL="457200" indent="-457200">
              <a:buFont typeface="Arial" panose="020B0604020202020204" pitchFamily="34" charset="0"/>
              <a:buChar char="•"/>
            </a:pPr>
            <a:r>
              <a:rPr lang="en-US" dirty="0"/>
              <a:t>Our time in July will be very packed</a:t>
            </a:r>
          </a:p>
          <a:p>
            <a:pPr marL="457200" indent="-457200">
              <a:buFont typeface="Arial" panose="020B0604020202020204" pitchFamily="34" charset="0"/>
              <a:buChar char="•"/>
            </a:pPr>
            <a:r>
              <a:rPr lang="en-US" dirty="0"/>
              <a:t>The interim call time can be very useful to collaborate, discuss and converge</a:t>
            </a:r>
          </a:p>
          <a:p>
            <a:pPr marL="457200" indent="-457200">
              <a:buFont typeface="Arial" panose="020B0604020202020204" pitchFamily="34" charset="0"/>
              <a:buChar char="•"/>
            </a:pPr>
            <a:r>
              <a:rPr lang="en-US" dirty="0"/>
              <a:t>We have 1 calls left before July!</a:t>
            </a:r>
          </a:p>
        </p:txBody>
      </p:sp>
      <p:sp>
        <p:nvSpPr>
          <p:cNvPr id="4" name="Slide Number Placeholder 3">
            <a:extLst>
              <a:ext uri="{FF2B5EF4-FFF2-40B4-BE49-F238E27FC236}">
                <a16:creationId xmlns:a16="http://schemas.microsoft.com/office/drawing/2014/main" id="{C101E4A3-FABA-380C-4223-673F5052633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
        <p:nvSpPr>
          <p:cNvPr id="5" name="Content Placeholder 2">
            <a:extLst>
              <a:ext uri="{FF2B5EF4-FFF2-40B4-BE49-F238E27FC236}">
                <a16:creationId xmlns:a16="http://schemas.microsoft.com/office/drawing/2014/main" id="{E1804F29-3B9A-92CD-2A9A-D59D55560C8B}"/>
              </a:ext>
            </a:extLst>
          </p:cNvPr>
          <p:cNvSpPr txBox="1">
            <a:spLocks/>
          </p:cNvSpPr>
          <p:nvPr/>
        </p:nvSpPr>
        <p:spPr bwMode="auto">
          <a:xfrm>
            <a:off x="920377" y="1524001"/>
            <a:ext cx="7764463" cy="20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lgn="ctr"/>
            <a:endParaRPr lang="en-US" kern="0" dirty="0"/>
          </a:p>
          <a:p>
            <a:pPr algn="ctr"/>
            <a:r>
              <a:rPr lang="en-US" kern="0" dirty="0"/>
              <a:t>We have many!</a:t>
            </a:r>
          </a:p>
          <a:p>
            <a:pPr algn="ctr"/>
            <a:endParaRPr lang="en-US" kern="0" dirty="0"/>
          </a:p>
        </p:txBody>
      </p:sp>
    </p:spTree>
    <p:extLst>
      <p:ext uri="{BB962C8B-B14F-4D97-AF65-F5344CB8AC3E}">
        <p14:creationId xmlns:p14="http://schemas.microsoft.com/office/powerpoint/2010/main" val="101004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pic>
        <p:nvPicPr>
          <p:cNvPr id="16" name="Picture 15">
            <a:extLst>
              <a:ext uri="{FF2B5EF4-FFF2-40B4-BE49-F238E27FC236}">
                <a16:creationId xmlns:a16="http://schemas.microsoft.com/office/drawing/2014/main" id="{6310AB7E-18EE-491A-8B97-F8C28F8B904B}"/>
              </a:ext>
            </a:extLst>
          </p:cNvPr>
          <p:cNvPicPr>
            <a:picLocks noChangeAspect="1"/>
          </p:cNvPicPr>
          <p:nvPr/>
        </p:nvPicPr>
        <p:blipFill>
          <a:blip r:embed="rId3"/>
          <a:stretch>
            <a:fillRect/>
          </a:stretch>
        </p:blipFill>
        <p:spPr>
          <a:xfrm>
            <a:off x="1" y="1799106"/>
            <a:ext cx="9144000" cy="3801877"/>
          </a:xfrm>
          <a:prstGeom prst="rect">
            <a:avLst/>
          </a:prstGeom>
        </p:spPr>
      </p:pic>
    </p:spTree>
    <p:extLst>
      <p:ext uri="{BB962C8B-B14F-4D97-AF65-F5344CB8AC3E}">
        <p14:creationId xmlns:p14="http://schemas.microsoft.com/office/powerpoint/2010/main" val="391759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David B., Boris</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F11B-0AE4-B6F1-CBCA-72BAEC811A3D}"/>
              </a:ext>
            </a:extLst>
          </p:cNvPr>
          <p:cNvSpPr>
            <a:spLocks noGrp="1"/>
          </p:cNvSpPr>
          <p:nvPr>
            <p:ph type="title"/>
          </p:nvPr>
        </p:nvSpPr>
        <p:spPr>
          <a:xfrm>
            <a:off x="689768" y="188640"/>
            <a:ext cx="7764463" cy="466031"/>
          </a:xfrm>
        </p:spPr>
        <p:txBody>
          <a:bodyPr/>
          <a:lstStyle/>
          <a:p>
            <a:r>
              <a:rPr lang="en-US" sz="2400" dirty="0"/>
              <a:t>July Plenary</a:t>
            </a:r>
          </a:p>
        </p:txBody>
      </p:sp>
      <p:sp>
        <p:nvSpPr>
          <p:cNvPr id="4" name="Slide Number Placeholder 3">
            <a:extLst>
              <a:ext uri="{FF2B5EF4-FFF2-40B4-BE49-F238E27FC236}">
                <a16:creationId xmlns:a16="http://schemas.microsoft.com/office/drawing/2014/main" id="{5EE127FF-75D8-5B13-3B8B-FF88BEA670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8" name="TextBox 7">
            <a:extLst>
              <a:ext uri="{FF2B5EF4-FFF2-40B4-BE49-F238E27FC236}">
                <a16:creationId xmlns:a16="http://schemas.microsoft.com/office/drawing/2014/main" id="{4309F43E-DF2C-46C3-6C17-E5771362727D}"/>
              </a:ext>
            </a:extLst>
          </p:cNvPr>
          <p:cNvSpPr txBox="1"/>
          <p:nvPr/>
        </p:nvSpPr>
        <p:spPr>
          <a:xfrm>
            <a:off x="755576" y="5301208"/>
            <a:ext cx="7777233" cy="523220"/>
          </a:xfrm>
          <a:prstGeom prst="rect">
            <a:avLst/>
          </a:prstGeom>
          <a:noFill/>
        </p:spPr>
        <p:txBody>
          <a:bodyPr wrap="square">
            <a:spAutoFit/>
          </a:bodyPr>
          <a:lstStyle/>
          <a:p>
            <a:pPr algn="ctr"/>
            <a:r>
              <a:rPr lang="en-US" sz="1400" dirty="0">
                <a:solidFill>
                  <a:schemeClr val="tx1"/>
                </a:solidFill>
                <a:latin typeface="Source Sans Pro SemiBold" panose="020B0604020202020204" pitchFamily="34" charset="0"/>
                <a:hlinkClick r:id="rId2"/>
              </a:rPr>
              <a:t>https://mentor.ieee.org/802.15/dcn/22/15-22-0328-01-04ab-july-2022-tg4ab-agenda.xlsx</a:t>
            </a:r>
            <a:endParaRPr lang="en-US" sz="1400" dirty="0">
              <a:solidFill>
                <a:schemeClr val="tx1"/>
              </a:solidFill>
              <a:latin typeface="Source Sans Pro SemiBold" panose="020B0604020202020204" pitchFamily="34" charset="0"/>
            </a:endParaRPr>
          </a:p>
          <a:p>
            <a:pPr algn="ctr"/>
            <a:endParaRPr lang="en-US" sz="1400" dirty="0">
              <a:solidFill>
                <a:schemeClr val="tx1"/>
              </a:solidFill>
              <a:latin typeface="Source Sans Pro SemiBold" panose="020B0604020202020204" pitchFamily="34" charset="0"/>
            </a:endParaRPr>
          </a:p>
        </p:txBody>
      </p:sp>
      <p:graphicFrame>
        <p:nvGraphicFramePr>
          <p:cNvPr id="6" name="Table 5">
            <a:extLst>
              <a:ext uri="{FF2B5EF4-FFF2-40B4-BE49-F238E27FC236}">
                <a16:creationId xmlns:a16="http://schemas.microsoft.com/office/drawing/2014/main" id="{4BAB0749-459C-F5CA-2939-82061BB36C29}"/>
              </a:ext>
            </a:extLst>
          </p:cNvPr>
          <p:cNvGraphicFramePr>
            <a:graphicFrameLocks noGrp="1"/>
          </p:cNvGraphicFramePr>
          <p:nvPr>
            <p:extLst>
              <p:ext uri="{D42A27DB-BD31-4B8C-83A1-F6EECF244321}">
                <p14:modId xmlns:p14="http://schemas.microsoft.com/office/powerpoint/2010/main" val="474157764"/>
              </p:ext>
            </p:extLst>
          </p:nvPr>
        </p:nvGraphicFramePr>
        <p:xfrm>
          <a:off x="768354" y="1124744"/>
          <a:ext cx="7764455" cy="3972565"/>
        </p:xfrm>
        <a:graphic>
          <a:graphicData uri="http://schemas.openxmlformats.org/drawingml/2006/table">
            <a:tbl>
              <a:tblPr/>
              <a:tblGrid>
                <a:gridCol w="357712">
                  <a:extLst>
                    <a:ext uri="{9D8B030D-6E8A-4147-A177-3AD203B41FA5}">
                      <a16:colId xmlns:a16="http://schemas.microsoft.com/office/drawing/2014/main" val="915922363"/>
                    </a:ext>
                  </a:extLst>
                </a:gridCol>
                <a:gridCol w="357712">
                  <a:extLst>
                    <a:ext uri="{9D8B030D-6E8A-4147-A177-3AD203B41FA5}">
                      <a16:colId xmlns:a16="http://schemas.microsoft.com/office/drawing/2014/main" val="3165587406"/>
                    </a:ext>
                  </a:extLst>
                </a:gridCol>
                <a:gridCol w="357712">
                  <a:extLst>
                    <a:ext uri="{9D8B030D-6E8A-4147-A177-3AD203B41FA5}">
                      <a16:colId xmlns:a16="http://schemas.microsoft.com/office/drawing/2014/main" val="3653871760"/>
                    </a:ext>
                  </a:extLst>
                </a:gridCol>
                <a:gridCol w="357712">
                  <a:extLst>
                    <a:ext uri="{9D8B030D-6E8A-4147-A177-3AD203B41FA5}">
                      <a16:colId xmlns:a16="http://schemas.microsoft.com/office/drawing/2014/main" val="437171177"/>
                    </a:ext>
                  </a:extLst>
                </a:gridCol>
                <a:gridCol w="610215">
                  <a:extLst>
                    <a:ext uri="{9D8B030D-6E8A-4147-A177-3AD203B41FA5}">
                      <a16:colId xmlns:a16="http://schemas.microsoft.com/office/drawing/2014/main" val="159315103"/>
                    </a:ext>
                  </a:extLst>
                </a:gridCol>
                <a:gridCol w="357712">
                  <a:extLst>
                    <a:ext uri="{9D8B030D-6E8A-4147-A177-3AD203B41FA5}">
                      <a16:colId xmlns:a16="http://schemas.microsoft.com/office/drawing/2014/main" val="3008177667"/>
                    </a:ext>
                  </a:extLst>
                </a:gridCol>
                <a:gridCol w="357712">
                  <a:extLst>
                    <a:ext uri="{9D8B030D-6E8A-4147-A177-3AD203B41FA5}">
                      <a16:colId xmlns:a16="http://schemas.microsoft.com/office/drawing/2014/main" val="427538611"/>
                    </a:ext>
                  </a:extLst>
                </a:gridCol>
                <a:gridCol w="357712">
                  <a:extLst>
                    <a:ext uri="{9D8B030D-6E8A-4147-A177-3AD203B41FA5}">
                      <a16:colId xmlns:a16="http://schemas.microsoft.com/office/drawing/2014/main" val="2898799433"/>
                    </a:ext>
                  </a:extLst>
                </a:gridCol>
                <a:gridCol w="357712">
                  <a:extLst>
                    <a:ext uri="{9D8B030D-6E8A-4147-A177-3AD203B41FA5}">
                      <a16:colId xmlns:a16="http://schemas.microsoft.com/office/drawing/2014/main" val="82999787"/>
                    </a:ext>
                  </a:extLst>
                </a:gridCol>
                <a:gridCol w="357712">
                  <a:extLst>
                    <a:ext uri="{9D8B030D-6E8A-4147-A177-3AD203B41FA5}">
                      <a16:colId xmlns:a16="http://schemas.microsoft.com/office/drawing/2014/main" val="2937335785"/>
                    </a:ext>
                  </a:extLst>
                </a:gridCol>
                <a:gridCol w="357712">
                  <a:extLst>
                    <a:ext uri="{9D8B030D-6E8A-4147-A177-3AD203B41FA5}">
                      <a16:colId xmlns:a16="http://schemas.microsoft.com/office/drawing/2014/main" val="1849805987"/>
                    </a:ext>
                  </a:extLst>
                </a:gridCol>
                <a:gridCol w="357712">
                  <a:extLst>
                    <a:ext uri="{9D8B030D-6E8A-4147-A177-3AD203B41FA5}">
                      <a16:colId xmlns:a16="http://schemas.microsoft.com/office/drawing/2014/main" val="1318607415"/>
                    </a:ext>
                  </a:extLst>
                </a:gridCol>
                <a:gridCol w="357712">
                  <a:extLst>
                    <a:ext uri="{9D8B030D-6E8A-4147-A177-3AD203B41FA5}">
                      <a16:colId xmlns:a16="http://schemas.microsoft.com/office/drawing/2014/main" val="1852464463"/>
                    </a:ext>
                  </a:extLst>
                </a:gridCol>
                <a:gridCol w="357712">
                  <a:extLst>
                    <a:ext uri="{9D8B030D-6E8A-4147-A177-3AD203B41FA5}">
                      <a16:colId xmlns:a16="http://schemas.microsoft.com/office/drawing/2014/main" val="597859887"/>
                    </a:ext>
                  </a:extLst>
                </a:gridCol>
                <a:gridCol w="357712">
                  <a:extLst>
                    <a:ext uri="{9D8B030D-6E8A-4147-A177-3AD203B41FA5}">
                      <a16:colId xmlns:a16="http://schemas.microsoft.com/office/drawing/2014/main" val="1675161408"/>
                    </a:ext>
                  </a:extLst>
                </a:gridCol>
                <a:gridCol w="357712">
                  <a:extLst>
                    <a:ext uri="{9D8B030D-6E8A-4147-A177-3AD203B41FA5}">
                      <a16:colId xmlns:a16="http://schemas.microsoft.com/office/drawing/2014/main" val="3249192230"/>
                    </a:ext>
                  </a:extLst>
                </a:gridCol>
                <a:gridCol w="357712">
                  <a:extLst>
                    <a:ext uri="{9D8B030D-6E8A-4147-A177-3AD203B41FA5}">
                      <a16:colId xmlns:a16="http://schemas.microsoft.com/office/drawing/2014/main" val="3371054607"/>
                    </a:ext>
                  </a:extLst>
                </a:gridCol>
                <a:gridCol w="357712">
                  <a:extLst>
                    <a:ext uri="{9D8B030D-6E8A-4147-A177-3AD203B41FA5}">
                      <a16:colId xmlns:a16="http://schemas.microsoft.com/office/drawing/2014/main" val="3704275506"/>
                    </a:ext>
                  </a:extLst>
                </a:gridCol>
                <a:gridCol w="357712">
                  <a:extLst>
                    <a:ext uri="{9D8B030D-6E8A-4147-A177-3AD203B41FA5}">
                      <a16:colId xmlns:a16="http://schemas.microsoft.com/office/drawing/2014/main" val="485210446"/>
                    </a:ext>
                  </a:extLst>
                </a:gridCol>
                <a:gridCol w="357712">
                  <a:extLst>
                    <a:ext uri="{9D8B030D-6E8A-4147-A177-3AD203B41FA5}">
                      <a16:colId xmlns:a16="http://schemas.microsoft.com/office/drawing/2014/main" val="2912101325"/>
                    </a:ext>
                  </a:extLst>
                </a:gridCol>
                <a:gridCol w="357712">
                  <a:extLst>
                    <a:ext uri="{9D8B030D-6E8A-4147-A177-3AD203B41FA5}">
                      <a16:colId xmlns:a16="http://schemas.microsoft.com/office/drawing/2014/main" val="283791560"/>
                    </a:ext>
                  </a:extLst>
                </a:gridCol>
              </a:tblGrid>
              <a:tr h="123446">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gridSpan="6">
                  <a:txBody>
                    <a:bodyPr/>
                    <a:lstStyle/>
                    <a:p>
                      <a:pPr algn="ctr" fontAlgn="b"/>
                      <a:r>
                        <a:rPr lang="en-US" sz="800" b="1" i="0" u="none" strike="noStrike">
                          <a:effectLst/>
                          <a:latin typeface="Arial" panose="020B0604020202020204" pitchFamily="34" charset="0"/>
                        </a:rPr>
                        <a:t>July 2022 Wireless Plenary</a:t>
                      </a:r>
                    </a:p>
                  </a:txBody>
                  <a:tcPr marL="3006" marR="3006" marT="300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extLst>
                  <a:ext uri="{0D108BD9-81ED-4DB2-BD59-A6C34878D82A}">
                    <a16:rowId xmlns:a16="http://schemas.microsoft.com/office/drawing/2014/main" val="3754577443"/>
                  </a:ext>
                </a:extLst>
              </a:tr>
              <a:tr h="105210">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gridSpan="6">
                  <a:txBody>
                    <a:bodyPr/>
                    <a:lstStyle/>
                    <a:p>
                      <a:pPr algn="ctr" fontAlgn="b"/>
                      <a:r>
                        <a:rPr lang="en-US" sz="700" b="0" i="0" u="none" strike="noStrike">
                          <a:effectLst/>
                          <a:latin typeface="Arial" panose="020B0604020202020204" pitchFamily="34" charset="0"/>
                        </a:rPr>
                        <a:t>Task Group 15.4ab - Next Generation UWB</a:t>
                      </a:r>
                    </a:p>
                  </a:txBody>
                  <a:tcPr marL="3006" marR="3006" marT="300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extLst>
                  <a:ext uri="{0D108BD9-81ED-4DB2-BD59-A6C34878D82A}">
                    <a16:rowId xmlns:a16="http://schemas.microsoft.com/office/drawing/2014/main" val="1602960105"/>
                  </a:ext>
                </a:extLst>
              </a:tr>
              <a:tr h="87324">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tc>
                  <a:txBody>
                    <a:bodyPr/>
                    <a:lstStyle/>
                    <a:p>
                      <a:pPr algn="l" fontAlgn="b"/>
                      <a:endParaRPr lang="en-US" sz="600" b="0" i="0" u="none" strike="noStrike">
                        <a:effectLst/>
                        <a:latin typeface="Arial" panose="020B0604020202020204" pitchFamily="34" charset="0"/>
                      </a:endParaRPr>
                    </a:p>
                  </a:txBody>
                  <a:tcPr marL="3006" marR="3006" marT="3006" marB="0" anchor="b">
                    <a:lnL>
                      <a:noFill/>
                    </a:lnL>
                    <a:lnR>
                      <a:noFill/>
                    </a:lnR>
                    <a:lnT>
                      <a:noFill/>
                    </a:lnT>
                    <a:lnB>
                      <a:noFill/>
                    </a:lnB>
                  </a:tcPr>
                </a:tc>
                <a:extLst>
                  <a:ext uri="{0D108BD9-81ED-4DB2-BD59-A6C34878D82A}">
                    <a16:rowId xmlns:a16="http://schemas.microsoft.com/office/drawing/2014/main" val="3833594526"/>
                  </a:ext>
                </a:extLst>
              </a:tr>
              <a:tr h="90480">
                <a:tc>
                  <a:txBody>
                    <a:bodyPr/>
                    <a:lstStyle/>
                    <a:p>
                      <a:pPr algn="ctr" fontAlgn="b"/>
                      <a:r>
                        <a:rPr lang="en-US" sz="600" b="1" i="0" u="none" strike="noStrike">
                          <a:effectLst/>
                          <a:latin typeface="Arial" panose="020B0604020202020204" pitchFamily="34" charset="0"/>
                        </a:rPr>
                        <a:t>EDT</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PDT</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Local Time</a:t>
                      </a:r>
                    </a:p>
                  </a:txBody>
                  <a:tcPr marL="3006" marR="3006" marT="30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1</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2</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3</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Rm 4</a:t>
                      </a: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600" b="1" i="0" u="none" strike="noStrike">
                        <a:effectLst/>
                        <a:latin typeface="Arial" panose="020B0604020202020204" pitchFamily="34" charset="0"/>
                      </a:endParaRPr>
                    </a:p>
                  </a:txBody>
                  <a:tcPr marL="3006" marR="3006" marT="3006"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23066"/>
                  </a:ext>
                </a:extLst>
              </a:tr>
              <a:tr h="154307">
                <a:tc>
                  <a:txBody>
                    <a:bodyPr/>
                    <a:lstStyle/>
                    <a:p>
                      <a:pPr algn="ctr" fontAlgn="b"/>
                      <a:r>
                        <a:rPr lang="en-US" sz="700" b="1" i="0" u="none" strike="noStrike">
                          <a:effectLst/>
                          <a:latin typeface="Arial" panose="020B0604020202020204" pitchFamily="34" charset="0"/>
                        </a:rPr>
                        <a:t>7:00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07:00-07:30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2" gridSpan="4">
                  <a:txBody>
                    <a:bodyPr/>
                    <a:lstStyle/>
                    <a:p>
                      <a:pPr algn="ctr" fontAlgn="ctr"/>
                      <a:r>
                        <a:rPr lang="en-US" sz="600" b="1" i="0" u="none" strike="noStrike">
                          <a:effectLst/>
                          <a:latin typeface="Arial" panose="020B0604020202020204" pitchFamily="34" charset="0"/>
                        </a:rPr>
                        <a:t>CONTINENTAL BREAKFAST</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CONTINENTAL BREAKFAST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47196529"/>
                  </a:ext>
                </a:extLst>
              </a:tr>
              <a:tr h="154307">
                <a:tc>
                  <a:txBody>
                    <a:bodyPr/>
                    <a:lstStyle/>
                    <a:p>
                      <a:pPr algn="ctr" fontAlgn="b"/>
                      <a:r>
                        <a:rPr lang="en-US" sz="700" b="1" i="0" u="none" strike="noStrike">
                          <a:effectLst/>
                          <a:latin typeface="Arial" panose="020B0604020202020204" pitchFamily="34" charset="0"/>
                        </a:rPr>
                        <a:t>7:30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000000"/>
                          </a:solidFill>
                          <a:effectLst/>
                          <a:latin typeface="Arial" panose="020B0604020202020204" pitchFamily="34" charset="0"/>
                        </a:rPr>
                        <a:t>07:30-08:00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400" b="1" i="0" u="none" strike="noStrike">
                          <a:solidFill>
                            <a:srgbClr val="FFFFFF"/>
                          </a:solidFill>
                          <a:effectLst/>
                          <a:latin typeface="Arial" panose="020B0604020202020204" pitchFamily="34" charset="0"/>
                        </a:rPr>
                        <a:t>802.15 AC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Meeting Rm 3</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18369064"/>
                  </a:ext>
                </a:extLst>
              </a:tr>
              <a:tr h="154307">
                <a:tc>
                  <a:txBody>
                    <a:bodyPr/>
                    <a:lstStyle/>
                    <a:p>
                      <a:pPr algn="ctr" fontAlgn="b"/>
                      <a:r>
                        <a:rPr lang="en-US" sz="700" b="1" i="0" u="none" strike="noStrike">
                          <a:effectLst/>
                          <a:latin typeface="Arial" panose="020B0604020202020204" pitchFamily="34" charset="0"/>
                        </a:rPr>
                        <a:t>8:00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08:00-08:30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gridSpan="4">
                  <a:txBody>
                    <a:bodyPr/>
                    <a:lstStyle/>
                    <a:p>
                      <a:pPr algn="ctr" fontAlgn="ctr"/>
                      <a:r>
                        <a:rPr lang="en-US" sz="600" b="1" i="0" u="none" strike="noStrike">
                          <a:solidFill>
                            <a:srgbClr val="000000"/>
                          </a:solidFill>
                          <a:effectLst/>
                          <a:latin typeface="Arial" panose="020B0604020202020204" pitchFamily="34" charset="0"/>
                        </a:rPr>
                        <a:t>OPENING 802 EC MEETING</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400" b="1" i="0" u="none" strike="noStrike">
                          <a:solidFill>
                            <a:srgbClr val="FFFFFF"/>
                          </a:solidFill>
                          <a:effectLst/>
                          <a:latin typeface="Arial" panose="020B0604020202020204" pitchFamily="34" charset="0"/>
                        </a:rPr>
                        <a:t>TG3ma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400" b="1" i="0" u="none" strike="noStrike">
                          <a:solidFill>
                            <a:srgbClr val="FFFFFF"/>
                          </a:solidFill>
                          <a:effectLst/>
                          <a:latin typeface="Arial" panose="020B0604020202020204" pitchFamily="34" charset="0"/>
                        </a:rPr>
                        <a:t>SC THz</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extLst>
                  <a:ext uri="{0D108BD9-81ED-4DB2-BD59-A6C34878D82A}">
                    <a16:rowId xmlns:a16="http://schemas.microsoft.com/office/drawing/2014/main" val="2952552382"/>
                  </a:ext>
                </a:extLst>
              </a:tr>
              <a:tr h="154307">
                <a:tc>
                  <a:txBody>
                    <a:bodyPr/>
                    <a:lstStyle/>
                    <a:p>
                      <a:pPr algn="ctr" fontAlgn="b"/>
                      <a:r>
                        <a:rPr lang="en-US" sz="700" b="1" i="0" u="none" strike="noStrike">
                          <a:effectLst/>
                          <a:latin typeface="Arial" panose="020B0604020202020204" pitchFamily="34" charset="0"/>
                        </a:rPr>
                        <a:t>8:30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08:30-09:00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3">
                  <a:txBody>
                    <a:bodyPr/>
                    <a:lstStyle/>
                    <a:p>
                      <a:pPr algn="ctr" fontAlgn="ctr"/>
                      <a:r>
                        <a:rPr lang="en-US" sz="400" b="1" i="0" u="none" strike="noStrike">
                          <a:solidFill>
                            <a:srgbClr val="FFFFFF"/>
                          </a:solidFill>
                          <a:effectLst/>
                          <a:latin typeface="Arial" panose="020B0604020202020204" pitchFamily="34" charset="0"/>
                        </a:rPr>
                        <a:t>TG3ma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3">
                  <a:txBody>
                    <a:bodyPr/>
                    <a:lstStyle/>
                    <a:p>
                      <a:pPr algn="ctr" fontAlgn="ctr"/>
                      <a:r>
                        <a:rPr lang="en-US" sz="400" b="1" i="0" u="none" strike="noStrike">
                          <a:solidFill>
                            <a:srgbClr val="FFFFFF"/>
                          </a:solidFill>
                          <a:effectLst/>
                          <a:latin typeface="Arial" panose="020B0604020202020204" pitchFamily="34" charset="0"/>
                        </a:rPr>
                        <a:t>TG6ma</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11360780"/>
                  </a:ext>
                </a:extLst>
              </a:tr>
              <a:tr h="154307">
                <a:tc>
                  <a:txBody>
                    <a:bodyPr/>
                    <a:lstStyle/>
                    <a:p>
                      <a:pPr algn="ctr" fontAlgn="b"/>
                      <a:r>
                        <a:rPr lang="en-US" sz="700" b="1" i="0" u="none" strike="noStrike">
                          <a:effectLst/>
                          <a:latin typeface="Arial" panose="020B0604020202020204" pitchFamily="34" charset="0"/>
                        </a:rPr>
                        <a:t>9:00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09:00-09:30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91352733"/>
                  </a:ext>
                </a:extLst>
              </a:tr>
              <a:tr h="154307">
                <a:tc>
                  <a:txBody>
                    <a:bodyPr/>
                    <a:lstStyle/>
                    <a:p>
                      <a:pPr algn="ctr" fontAlgn="b"/>
                      <a:r>
                        <a:rPr lang="en-US" sz="700" b="1" i="0" u="none" strike="noStrike">
                          <a:effectLst/>
                          <a:latin typeface="Arial" panose="020B0604020202020204" pitchFamily="34" charset="0"/>
                        </a:rPr>
                        <a:t>9:30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09:30-10:00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273610"/>
                  </a:ext>
                </a:extLst>
              </a:tr>
              <a:tr h="154307">
                <a:tc>
                  <a:txBody>
                    <a:bodyPr/>
                    <a:lstStyle/>
                    <a:p>
                      <a:pPr algn="ctr" fontAlgn="b"/>
                      <a:r>
                        <a:rPr lang="en-US" sz="700" b="1" i="0" u="none" strike="noStrike">
                          <a:effectLst/>
                          <a:latin typeface="Arial" panose="020B0604020202020204" pitchFamily="34" charset="0"/>
                        </a:rPr>
                        <a:t>10:00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7:00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effectLst/>
                          <a:latin typeface="Arial" panose="020B0604020202020204" pitchFamily="34" charset="0"/>
                        </a:rPr>
                        <a:t>10:00-10:30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1081427"/>
                  </a:ext>
                </a:extLst>
              </a:tr>
              <a:tr h="154307">
                <a:tc>
                  <a:txBody>
                    <a:bodyPr/>
                    <a:lstStyle/>
                    <a:p>
                      <a:pPr algn="ctr" fontAlgn="b"/>
                      <a:r>
                        <a:rPr lang="en-US" sz="700" b="1" i="0" u="none" strike="noStrike">
                          <a:effectLst/>
                          <a:latin typeface="Arial" panose="020B0604020202020204" pitchFamily="34" charset="0"/>
                        </a:rPr>
                        <a:t>10:30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7:30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a:solidFill>
                            <a:srgbClr val="FFFFFF"/>
                          </a:solidFill>
                          <a:effectLst/>
                          <a:latin typeface="Arial" panose="020B0604020202020204" pitchFamily="34" charset="0"/>
                        </a:rPr>
                        <a:t>10:30-11:00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4">
                  <a:txBody>
                    <a:bodyPr/>
                    <a:lstStyle/>
                    <a:p>
                      <a:pPr algn="ctr" fontAlgn="ctr"/>
                      <a:r>
                        <a:rPr lang="en-US" sz="600" b="1" i="0" u="none" strike="noStrike">
                          <a:effectLst/>
                          <a:latin typeface="Arial" panose="020B0604020202020204" pitchFamily="34" charset="0"/>
                        </a:rPr>
                        <a:t>802 Joint Plenary</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Joint .6a, .4ab, .14</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Rm1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802.15 WG Midweek</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SC IETF</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0174904"/>
                  </a:ext>
                </a:extLst>
              </a:tr>
              <a:tr h="154307">
                <a:tc>
                  <a:txBody>
                    <a:bodyPr/>
                    <a:lstStyle/>
                    <a:p>
                      <a:pPr algn="ctr" fontAlgn="b"/>
                      <a:r>
                        <a:rPr lang="en-US" sz="700" b="1" i="0" u="none" strike="noStrike">
                          <a:effectLst/>
                          <a:latin typeface="Arial" panose="020B0604020202020204" pitchFamily="34" charset="0"/>
                        </a:rPr>
                        <a:t>11:00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8:00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11:00-11:30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37024603"/>
                  </a:ext>
                </a:extLst>
              </a:tr>
              <a:tr h="154307">
                <a:tc>
                  <a:txBody>
                    <a:bodyPr/>
                    <a:lstStyle/>
                    <a:p>
                      <a:pPr algn="ctr" fontAlgn="b"/>
                      <a:r>
                        <a:rPr lang="en-US" sz="700" b="1" i="0" u="none" strike="noStrike">
                          <a:effectLst/>
                          <a:latin typeface="Arial" panose="020B0604020202020204" pitchFamily="34" charset="0"/>
                        </a:rPr>
                        <a:t>11:30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8:30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15:30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11:30-12:00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4">
                  <a:txBody>
                    <a:bodyPr/>
                    <a:lstStyle/>
                    <a:p>
                      <a:pPr algn="ctr" fontAlgn="ctr"/>
                      <a:r>
                        <a:rPr lang="en-US" sz="600" b="1" i="0" u="none" strike="noStrike">
                          <a:solidFill>
                            <a:srgbClr val="FFFFFF"/>
                          </a:solidFill>
                          <a:effectLst/>
                          <a:latin typeface="Arial" panose="020B0604020202020204" pitchFamily="34" charset="0"/>
                        </a:rPr>
                        <a:t>802.15 WG Opening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Joint all TG prep for 802.1</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Rm 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solidFill>
                            <a:srgbClr val="FFFFFF"/>
                          </a:solidFill>
                          <a:effectLst/>
                          <a:latin typeface="Arial" panose="020B0604020202020204" pitchFamily="34" charset="0"/>
                        </a:rPr>
                        <a:t>WNG  Rm1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01557631"/>
                  </a:ext>
                </a:extLst>
              </a:tr>
              <a:tr h="154307">
                <a:tc>
                  <a:txBody>
                    <a:bodyPr/>
                    <a:lstStyle/>
                    <a:p>
                      <a:pPr algn="ctr" fontAlgn="b"/>
                      <a:r>
                        <a:rPr lang="en-US" sz="700" b="1" i="0" u="none" strike="noStrike">
                          <a:effectLst/>
                          <a:latin typeface="Arial" panose="020B0604020202020204" pitchFamily="34" charset="0"/>
                        </a:rPr>
                        <a:t>12:00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9:00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16:00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12:00-12:30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357882"/>
                  </a:ext>
                </a:extLst>
              </a:tr>
              <a:tr h="154307">
                <a:tc>
                  <a:txBody>
                    <a:bodyPr/>
                    <a:lstStyle/>
                    <a:p>
                      <a:pPr algn="ctr" fontAlgn="b"/>
                      <a:r>
                        <a:rPr lang="en-US" sz="700" b="1" i="0" u="none" strike="noStrike">
                          <a:effectLst/>
                          <a:latin typeface="Arial" panose="020B0604020202020204" pitchFamily="34" charset="0"/>
                        </a:rPr>
                        <a:t>12:30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9:30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16:30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12:30-13:00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600" b="1" i="0" u="none" strike="noStrike">
                          <a:effectLst/>
                          <a:latin typeface="Arial" panose="020B0604020202020204" pitchFamily="34" charset="0"/>
                        </a:rPr>
                        <a:t>LUNCH ON YOUR OWN</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493430328"/>
                  </a:ext>
                </a:extLst>
              </a:tr>
              <a:tr h="154307">
                <a:tc>
                  <a:txBody>
                    <a:bodyPr/>
                    <a:lstStyle/>
                    <a:p>
                      <a:pPr algn="ctr" fontAlgn="b"/>
                      <a:r>
                        <a:rPr lang="en-US" sz="700" b="1" i="0" u="none" strike="noStrike">
                          <a:effectLst/>
                          <a:latin typeface="Arial" panose="020B0604020202020204" pitchFamily="34" charset="0"/>
                        </a:rPr>
                        <a:t>13:00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17:00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13:00-13:30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75249975"/>
                  </a:ext>
                </a:extLst>
              </a:tr>
              <a:tr h="154307">
                <a:tc>
                  <a:txBody>
                    <a:bodyPr/>
                    <a:lstStyle/>
                    <a:p>
                      <a:pPr algn="ctr" fontAlgn="b"/>
                      <a:r>
                        <a:rPr lang="en-US" sz="700" b="1" i="0" u="none" strike="noStrike">
                          <a:effectLst/>
                          <a:latin typeface="Arial" panose="020B0604020202020204" pitchFamily="34" charset="0"/>
                        </a:rPr>
                        <a:t>13:30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17:30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13:30-14:00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TG7a OCC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2">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14/15</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TG16t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TG7a OCC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TG7a OCC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TG16t</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3187748287"/>
                  </a:ext>
                </a:extLst>
              </a:tr>
              <a:tr h="154307">
                <a:tc>
                  <a:txBody>
                    <a:bodyPr/>
                    <a:lstStyle/>
                    <a:p>
                      <a:pPr algn="ctr" fontAlgn="b"/>
                      <a:r>
                        <a:rPr lang="en-US" sz="700" b="1" i="0" u="none" strike="noStrike">
                          <a:effectLst/>
                          <a:latin typeface="Arial" panose="020B0604020202020204" pitchFamily="34" charset="0"/>
                        </a:rPr>
                        <a:t>14:00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18:00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14:00-14:30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4690011"/>
                  </a:ext>
                </a:extLst>
              </a:tr>
              <a:tr h="154307">
                <a:tc>
                  <a:txBody>
                    <a:bodyPr/>
                    <a:lstStyle/>
                    <a:p>
                      <a:pPr algn="ctr" fontAlgn="b"/>
                      <a:r>
                        <a:rPr lang="en-US" sz="700" b="1" i="0" u="none" strike="noStrike">
                          <a:effectLst/>
                          <a:latin typeface="Arial" panose="020B0604020202020204" pitchFamily="34" charset="0"/>
                        </a:rPr>
                        <a:t>14:30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18:30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14:30-15:00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effectLst/>
                          <a:latin typeface="Arial" panose="020B0604020202020204" pitchFamily="34" charset="0"/>
                        </a:rPr>
                        <a:t>TG4 Cor1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70145669"/>
                  </a:ext>
                </a:extLst>
              </a:tr>
              <a:tr h="154307">
                <a:tc>
                  <a:txBody>
                    <a:bodyPr/>
                    <a:lstStyle/>
                    <a:p>
                      <a:pPr algn="ctr" fontAlgn="b"/>
                      <a:r>
                        <a:rPr lang="en-US" sz="700" b="1" i="0" u="none" strike="noStrike">
                          <a:effectLst/>
                          <a:latin typeface="Arial" panose="020B0604020202020204" pitchFamily="34" charset="0"/>
                        </a:rPr>
                        <a:t>15:00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19:00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15:00-15:30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39642447"/>
                  </a:ext>
                </a:extLst>
              </a:tr>
              <a:tr h="154307">
                <a:tc>
                  <a:txBody>
                    <a:bodyPr/>
                    <a:lstStyle/>
                    <a:p>
                      <a:pPr algn="ctr" fontAlgn="b"/>
                      <a:r>
                        <a:rPr lang="en-US" sz="700" b="1" i="0" u="none" strike="noStrike">
                          <a:effectLst/>
                          <a:latin typeface="Arial" panose="020B0604020202020204" pitchFamily="34" charset="0"/>
                        </a:rPr>
                        <a:t>15:30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19:30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effectLst/>
                          <a:latin typeface="Arial" panose="020B0604020202020204" pitchFamily="34" charset="0"/>
                        </a:rPr>
                        <a:t>15:30-16:00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03603917"/>
                  </a:ext>
                </a:extLst>
              </a:tr>
              <a:tr h="154307">
                <a:tc>
                  <a:txBody>
                    <a:bodyPr/>
                    <a:lstStyle/>
                    <a:p>
                      <a:pPr algn="ctr" fontAlgn="b"/>
                      <a:r>
                        <a:rPr lang="en-US" sz="700" b="1" i="0" u="none" strike="noStrike">
                          <a:effectLst/>
                          <a:latin typeface="Arial" panose="020B0604020202020204" pitchFamily="34" charset="0"/>
                        </a:rPr>
                        <a:t>16:00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16:00-16:30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solidFill>
                            <a:srgbClr val="FFFFFF"/>
                          </a:solidFill>
                          <a:effectLst/>
                          <a:latin typeface="Arial" panose="020B0604020202020204" pitchFamily="34" charset="0"/>
                        </a:rPr>
                        <a:t>TG13  OWC</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TG4ab</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400" b="1" i="0" u="none" strike="noStrike">
                          <a:effectLst/>
                          <a:latin typeface="Arial" panose="020B0604020202020204" pitchFamily="34" charset="0"/>
                        </a:rPr>
                        <a:t>SC-M/ </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Rules</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gridSpan="4">
                  <a:txBody>
                    <a:bodyPr/>
                    <a:lstStyle/>
                    <a:p>
                      <a:pPr algn="ctr" fontAlgn="ctr"/>
                      <a:r>
                        <a:rPr lang="en-US" sz="600" b="1" i="0" u="none" strike="noStrike">
                          <a:solidFill>
                            <a:srgbClr val="FFFFFF"/>
                          </a:solidFill>
                          <a:effectLst/>
                          <a:latin typeface="Arial" panose="020B0604020202020204" pitchFamily="34" charset="0"/>
                        </a:rPr>
                        <a:t>802.15 WG Closing</a:t>
                      </a:r>
                      <a:br>
                        <a:rPr lang="en-US" sz="600" b="1" i="0" u="none" strike="noStrike">
                          <a:solidFill>
                            <a:srgbClr val="FFFFFF"/>
                          </a:solidFill>
                          <a:effectLst/>
                          <a:latin typeface="Arial" panose="020B0604020202020204" pitchFamily="34" charset="0"/>
                        </a:rPr>
                      </a:br>
                      <a:r>
                        <a:rPr lang="en-US" sz="600" b="1" i="0" u="none" strike="noStrike">
                          <a:solidFill>
                            <a:srgbClr val="FFFFFF"/>
                          </a:solidFill>
                          <a:effectLst/>
                          <a:latin typeface="Arial" panose="020B0604020202020204" pitchFamily="34" charset="0"/>
                        </a:rPr>
                        <a:t>Plenary Rm 1</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1231925125"/>
                  </a:ext>
                </a:extLst>
              </a:tr>
              <a:tr h="154307">
                <a:tc>
                  <a:txBody>
                    <a:bodyPr/>
                    <a:lstStyle/>
                    <a:p>
                      <a:pPr algn="ctr" fontAlgn="b"/>
                      <a:r>
                        <a:rPr lang="en-US" sz="700" b="1" i="0" u="none" strike="noStrike">
                          <a:effectLst/>
                          <a:latin typeface="Arial" panose="020B0604020202020204" pitchFamily="34" charset="0"/>
                        </a:rPr>
                        <a:t>16:30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13:30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20:30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16:30-17:00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817943443"/>
                  </a:ext>
                </a:extLst>
              </a:tr>
              <a:tr h="154307">
                <a:tc>
                  <a:txBody>
                    <a:bodyPr/>
                    <a:lstStyle/>
                    <a:p>
                      <a:pPr algn="ctr" fontAlgn="b"/>
                      <a:r>
                        <a:rPr lang="en-US" sz="700" b="1" i="0" u="none" strike="noStrike">
                          <a:effectLst/>
                          <a:latin typeface="Arial" panose="020B0604020202020204" pitchFamily="34" charset="0"/>
                        </a:rPr>
                        <a:t>17:00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17:00-17:30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150595708"/>
                  </a:ext>
                </a:extLst>
              </a:tr>
              <a:tr h="154307">
                <a:tc>
                  <a:txBody>
                    <a:bodyPr/>
                    <a:lstStyle/>
                    <a:p>
                      <a:pPr algn="ctr" fontAlgn="b"/>
                      <a:r>
                        <a:rPr lang="en-US" sz="700" b="1" i="0" u="none" strike="noStrike">
                          <a:effectLst/>
                          <a:latin typeface="Arial" panose="020B0604020202020204" pitchFamily="34" charset="0"/>
                        </a:rPr>
                        <a:t>17:30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21:30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6:30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FFFFFF"/>
                          </a:solidFill>
                          <a:effectLst/>
                          <a:latin typeface="Arial" panose="020B0604020202020204" pitchFamily="34" charset="0"/>
                        </a:rPr>
                        <a:t>17:30-18:00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498498113"/>
                  </a:ext>
                </a:extLst>
              </a:tr>
              <a:tr h="154307">
                <a:tc>
                  <a:txBody>
                    <a:bodyPr/>
                    <a:lstStyle/>
                    <a:p>
                      <a:pPr algn="ctr" fontAlgn="b"/>
                      <a:r>
                        <a:rPr lang="en-US" sz="700" b="1" i="0" u="none" strike="noStrike">
                          <a:effectLst/>
                          <a:latin typeface="Arial" panose="020B0604020202020204" pitchFamily="34" charset="0"/>
                        </a:rPr>
                        <a:t>18:00</a:t>
                      </a:r>
                    </a:p>
                  </a:txBody>
                  <a:tcPr marL="3006" marR="3006" marT="300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15:00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22:00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7:00</a:t>
                      </a:r>
                    </a:p>
                  </a:txBody>
                  <a:tcPr marL="3006" marR="3006" marT="30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600" b="1" i="0" u="none" strike="noStrike">
                          <a:solidFill>
                            <a:srgbClr val="000000"/>
                          </a:solidFill>
                          <a:effectLst/>
                          <a:latin typeface="Arial" panose="020B0604020202020204" pitchFamily="34" charset="0"/>
                        </a:rPr>
                        <a:t>18:00-18:30</a:t>
                      </a:r>
                    </a:p>
                  </a:txBody>
                  <a:tcPr marL="3006" marR="3006" marT="30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dirty="0">
                          <a:effectLst/>
                          <a:latin typeface="Arial" panose="020B0604020202020204" pitchFamily="34" charset="0"/>
                        </a:rPr>
                        <a:t>Break</a:t>
                      </a:r>
                    </a:p>
                  </a:txBody>
                  <a:tcPr marL="3006" marR="3006" marT="30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6832379"/>
                  </a:ext>
                </a:extLst>
              </a:tr>
            </a:tbl>
          </a:graphicData>
        </a:graphic>
      </p:graphicFrame>
    </p:spTree>
    <p:extLst>
      <p:ext uri="{BB962C8B-B14F-4D97-AF65-F5344CB8AC3E}">
        <p14:creationId xmlns:p14="http://schemas.microsoft.com/office/powerpoint/2010/main" val="114462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158791701"/>
              </p:ext>
            </p:extLst>
          </p:nvPr>
        </p:nvGraphicFramePr>
        <p:xfrm>
          <a:off x="4788024" y="1813964"/>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85000"/>
                            </a:schemeClr>
                          </a:solidFill>
                          <a:effectLst/>
                        </a:rPr>
                        <a:t>4</a:t>
                      </a:r>
                      <a:endParaRPr lang="en-US" sz="2400" b="0" i="0" u="none" strike="noStrike" dirty="0">
                        <a:solidFill>
                          <a:schemeClr val="bg1">
                            <a:lumMod val="85000"/>
                          </a:schemeClr>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5</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11</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832641031"/>
              </p:ext>
            </p:extLst>
          </p:nvPr>
        </p:nvGraphicFramePr>
        <p:xfrm>
          <a:off x="457200" y="1813966"/>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June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4</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u="none" strike="noStrike">
                          <a:effectLst/>
                        </a:rPr>
                        <a:t>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50000"/>
                            </a:schemeClr>
                          </a:solidFill>
                          <a:effectLst/>
                        </a:rPr>
                        <a:t>7</a:t>
                      </a:r>
                      <a:endParaRPr lang="en-US" sz="2400" b="0" i="0" u="none" strike="noStrike" dirty="0">
                        <a:solidFill>
                          <a:schemeClr val="bg1">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11</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50000"/>
                            </a:schemeClr>
                          </a:solidFill>
                          <a:effectLst/>
                          <a:latin typeface="+mn-lt"/>
                          <a:ea typeface="+mn-ea"/>
                          <a:cs typeface="+mn-cs"/>
                        </a:rPr>
                        <a:t>14</a:t>
                      </a: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bg1">
                              <a:lumMod val="50000"/>
                            </a:schemeClr>
                          </a:solidFill>
                          <a:effectLst/>
                          <a:latin typeface="+mn-lt"/>
                          <a:ea typeface="+mn-ea"/>
                          <a:cs typeface="+mn-cs"/>
                        </a:rPr>
                        <a:t>21</a:t>
                      </a: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chemeClr val="bg1">
                              <a:lumMod val="65000"/>
                            </a:schemeClr>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5364088" y="3212976"/>
            <a:ext cx="504056" cy="72008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094124CE-B31E-B0FD-22E6-7E74B34EE2FD}"/>
              </a:ext>
            </a:extLst>
          </p:cNvPr>
          <p:cNvSpPr/>
          <p:nvPr/>
        </p:nvSpPr>
        <p:spPr bwMode="auto">
          <a:xfrm rot="16200000">
            <a:off x="4351217" y="4729903"/>
            <a:ext cx="2520280"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 name="Oval 1">
            <a:extLst>
              <a:ext uri="{FF2B5EF4-FFF2-40B4-BE49-F238E27FC236}">
                <a16:creationId xmlns:a16="http://schemas.microsoft.com/office/drawing/2014/main" id="{D9091F20-F73E-CD04-AAF3-2AC567ABB409}"/>
              </a:ext>
            </a:extLst>
          </p:cNvPr>
          <p:cNvSpPr/>
          <p:nvPr/>
        </p:nvSpPr>
        <p:spPr bwMode="auto">
          <a:xfrm>
            <a:off x="5950500" y="2852936"/>
            <a:ext cx="504056" cy="504056"/>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124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July 5</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53276"/>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20</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lnSpcReduction="1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dirty="0"/>
              <a:t>4ab on channelization (&gt;10.5 GHz) </a:t>
            </a:r>
            <a:endParaRPr lang="en-US" altLang="en-US" dirty="0"/>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Status for convergence</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July agenda review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98782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49896</TotalTime>
  <Words>1676</Words>
  <Application>Microsoft Office PowerPoint</Application>
  <PresentationFormat>On-screen Show (4:3)</PresentationFormat>
  <Paragraphs>545</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Open Sans</vt:lpstr>
      <vt:lpstr>Source Sans Pro SemiBold</vt:lpstr>
      <vt:lpstr>Tahoma</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Project Schedule (working baseline)</vt:lpstr>
      <vt:lpstr>Schedule Major Milestones</vt:lpstr>
      <vt:lpstr>Moving Forward</vt:lpstr>
      <vt:lpstr>Technical Discussion</vt:lpstr>
      <vt:lpstr>Topics for Discussion</vt:lpstr>
      <vt:lpstr>A map of the P802.15.4ab enhancements</vt:lpstr>
      <vt:lpstr>Volunteer List </vt:lpstr>
      <vt:lpstr>Next Steps</vt:lpstr>
      <vt:lpstr>July Plenary</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231</cp:revision>
  <cp:lastPrinted>2000-03-07T00:55:37Z</cp:lastPrinted>
  <dcterms:created xsi:type="dcterms:W3CDTF">2016-01-17T22:48:36Z</dcterms:created>
  <dcterms:modified xsi:type="dcterms:W3CDTF">2022-07-04T16:26:23Z</dcterms:modified>
  <cp:category/>
</cp:coreProperties>
</file>