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0"/>
  </p:notesMasterIdLst>
  <p:sldIdLst>
    <p:sldId id="363" r:id="rId2"/>
    <p:sldId id="322" r:id="rId3"/>
    <p:sldId id="365" r:id="rId4"/>
    <p:sldId id="304" r:id="rId5"/>
    <p:sldId id="317" r:id="rId6"/>
    <p:sldId id="302" r:id="rId7"/>
    <p:sldId id="312" r:id="rId8"/>
    <p:sldId id="2385" r:id="rId9"/>
    <p:sldId id="2390" r:id="rId10"/>
    <p:sldId id="376" r:id="rId11"/>
    <p:sldId id="2401" r:id="rId12"/>
    <p:sldId id="2402" r:id="rId13"/>
    <p:sldId id="326" r:id="rId14"/>
    <p:sldId id="2389" r:id="rId15"/>
    <p:sldId id="2403" r:id="rId16"/>
    <p:sldId id="2404" r:id="rId17"/>
    <p:sldId id="298" r:id="rId18"/>
    <p:sldId id="296" r:id="rId19"/>
  </p:sldIdLst>
  <p:sldSz cx="9144000" cy="6858000" type="screen4x3"/>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AEC38"/>
    <a:srgbClr val="C3EC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23B2B1-4923-4591-BD72-B23976C24307}" v="93" dt="2022-06-07T13:20:22.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4996" autoAdjust="0"/>
    <p:restoredTop sz="94646" autoAdjust="0"/>
  </p:normalViewPr>
  <p:slideViewPr>
    <p:cSldViewPr>
      <p:cViewPr varScale="1">
        <p:scale>
          <a:sx n="83" d="100"/>
          <a:sy n="83" d="100"/>
        </p:scale>
        <p:origin x="1478" y="86"/>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jamin Rolfe" userId="2cb8745b51aa14eb" providerId="LiveId" clId="{3D23B2B1-4923-4591-BD72-B23976C24307}"/>
    <pc:docChg chg="undo custSel addSld delSld modSld modMainMaster">
      <pc:chgData name="Benjamin Rolfe" userId="2cb8745b51aa14eb" providerId="LiveId" clId="{3D23B2B1-4923-4591-BD72-B23976C24307}" dt="2022-06-07T14:10:51.775" v="361" actId="20577"/>
      <pc:docMkLst>
        <pc:docMk/>
      </pc:docMkLst>
      <pc:sldChg chg="addSp delSp modSp mod modClrScheme chgLayout">
        <pc:chgData name="Benjamin Rolfe" userId="2cb8745b51aa14eb" providerId="LiveId" clId="{3D23B2B1-4923-4591-BD72-B23976C24307}" dt="2022-06-07T05:04:52.047" v="355" actId="27636"/>
        <pc:sldMkLst>
          <pc:docMk/>
          <pc:sldMk cId="0" sldId="296"/>
        </pc:sldMkLst>
        <pc:spChg chg="mod">
          <ac:chgData name="Benjamin Rolfe" userId="2cb8745b51aa14eb" providerId="LiveId" clId="{3D23B2B1-4923-4591-BD72-B23976C24307}" dt="2022-06-07T05:04:52.047" v="355" actId="27636"/>
          <ac:spMkLst>
            <pc:docMk/>
            <pc:sldMk cId="0" sldId="296"/>
            <ac:spMk id="17410" creationId="{77829588-B661-47D2-B5BB-2344267EA5C4}"/>
          </ac:spMkLst>
        </pc:spChg>
        <pc:spChg chg="mod ord">
          <ac:chgData name="Benjamin Rolfe" userId="2cb8745b51aa14eb" providerId="LiveId" clId="{3D23B2B1-4923-4591-BD72-B23976C24307}" dt="2022-06-07T05:02:31.017" v="338" actId="26606"/>
          <ac:spMkLst>
            <pc:docMk/>
            <pc:sldMk cId="0" sldId="296"/>
            <ac:spMk id="17411" creationId="{760E63E1-0658-4285-ABA9-1EC65164DBC2}"/>
          </ac:spMkLst>
        </pc:spChg>
        <pc:spChg chg="add del mod">
          <ac:chgData name="Benjamin Rolfe" userId="2cb8745b51aa14eb" providerId="LiveId" clId="{3D23B2B1-4923-4591-BD72-B23976C24307}" dt="2022-06-07T05:02:31.007" v="337" actId="26606"/>
          <ac:spMkLst>
            <pc:docMk/>
            <pc:sldMk cId="0" sldId="296"/>
            <ac:spMk id="17416" creationId="{38AD5692-7E23-C814-74BB-9A7343A0D3D3}"/>
          </ac:spMkLst>
        </pc:spChg>
        <pc:spChg chg="add del mod">
          <ac:chgData name="Benjamin Rolfe" userId="2cb8745b51aa14eb" providerId="LiveId" clId="{3D23B2B1-4923-4591-BD72-B23976C24307}" dt="2022-06-07T05:02:47.100" v="339" actId="478"/>
          <ac:spMkLst>
            <pc:docMk/>
            <pc:sldMk cId="0" sldId="296"/>
            <ac:spMk id="17418" creationId="{E8B4B855-509F-E6C7-B689-A150D006853A}"/>
          </ac:spMkLst>
        </pc:spChg>
        <pc:picChg chg="add mod">
          <ac:chgData name="Benjamin Rolfe" userId="2cb8745b51aa14eb" providerId="LiveId" clId="{3D23B2B1-4923-4591-BD72-B23976C24307}" dt="2022-06-07T05:03:36.805" v="347" actId="1076"/>
          <ac:picMkLst>
            <pc:docMk/>
            <pc:sldMk cId="0" sldId="296"/>
            <ac:picMk id="3074" creationId="{6F83986E-C5D0-476F-EF55-F07A3F62A5A5}"/>
          </ac:picMkLst>
        </pc:picChg>
      </pc:sldChg>
      <pc:sldChg chg="modSp mod">
        <pc:chgData name="Benjamin Rolfe" userId="2cb8745b51aa14eb" providerId="LiveId" clId="{3D23B2B1-4923-4591-BD72-B23976C24307}" dt="2022-06-07T04:14:29.963" v="128" actId="20577"/>
        <pc:sldMkLst>
          <pc:docMk/>
          <pc:sldMk cId="0" sldId="302"/>
        </pc:sldMkLst>
        <pc:spChg chg="mod">
          <ac:chgData name="Benjamin Rolfe" userId="2cb8745b51aa14eb" providerId="LiveId" clId="{3D23B2B1-4923-4591-BD72-B23976C24307}" dt="2022-06-07T04:14:29.963" v="128" actId="20577"/>
          <ac:spMkLst>
            <pc:docMk/>
            <pc:sldMk cId="0" sldId="302"/>
            <ac:spMk id="9219" creationId="{F8A5F01F-52D6-47BD-9336-35C5CE265C10}"/>
          </ac:spMkLst>
        </pc:spChg>
      </pc:sldChg>
      <pc:sldChg chg="modSp mod">
        <pc:chgData name="Benjamin Rolfe" userId="2cb8745b51aa14eb" providerId="LiveId" clId="{3D23B2B1-4923-4591-BD72-B23976C24307}" dt="2022-06-07T04:10:53.353" v="34" actId="20577"/>
        <pc:sldMkLst>
          <pc:docMk/>
          <pc:sldMk cId="1190557096" sldId="322"/>
        </pc:sldMkLst>
        <pc:spChg chg="mod">
          <ac:chgData name="Benjamin Rolfe" userId="2cb8745b51aa14eb" providerId="LiveId" clId="{3D23B2B1-4923-4591-BD72-B23976C24307}" dt="2022-06-07T04:10:53.353" v="34" actId="20577"/>
          <ac:spMkLst>
            <pc:docMk/>
            <pc:sldMk cId="1190557096" sldId="322"/>
            <ac:spMk id="4" creationId="{D457DDDA-2EC7-4A5E-95DB-E9907484AFBA}"/>
          </ac:spMkLst>
        </pc:spChg>
      </pc:sldChg>
      <pc:sldChg chg="modSp mod">
        <pc:chgData name="Benjamin Rolfe" userId="2cb8745b51aa14eb" providerId="LiveId" clId="{3D23B2B1-4923-4591-BD72-B23976C24307}" dt="2022-06-07T04:10:29.026" v="18" actId="6549"/>
        <pc:sldMkLst>
          <pc:docMk/>
          <pc:sldMk cId="0" sldId="363"/>
        </pc:sldMkLst>
        <pc:spChg chg="mod">
          <ac:chgData name="Benjamin Rolfe" userId="2cb8745b51aa14eb" providerId="LiveId" clId="{3D23B2B1-4923-4591-BD72-B23976C24307}" dt="2022-06-07T04:10:29.026" v="18" actId="6549"/>
          <ac:spMkLst>
            <pc:docMk/>
            <pc:sldMk cId="0" sldId="363"/>
            <ac:spMk id="2" creationId="{11B74706-8CE8-446F-ADD5-944A55CFBC25}"/>
          </ac:spMkLst>
        </pc:spChg>
      </pc:sldChg>
      <pc:sldChg chg="del">
        <pc:chgData name="Benjamin Rolfe" userId="2cb8745b51aa14eb" providerId="LiveId" clId="{3D23B2B1-4923-4591-BD72-B23976C24307}" dt="2022-06-07T04:13:11.918" v="100" actId="47"/>
        <pc:sldMkLst>
          <pc:docMk/>
          <pc:sldMk cId="174987598" sldId="2400"/>
        </pc:sldMkLst>
      </pc:sldChg>
      <pc:sldChg chg="modSp mod">
        <pc:chgData name="Benjamin Rolfe" userId="2cb8745b51aa14eb" providerId="LiveId" clId="{3D23B2B1-4923-4591-BD72-B23976C24307}" dt="2022-06-07T13:28:03.203" v="359" actId="20577"/>
        <pc:sldMkLst>
          <pc:docMk/>
          <pc:sldMk cId="2838666482" sldId="2402"/>
        </pc:sldMkLst>
        <pc:spChg chg="mod">
          <ac:chgData name="Benjamin Rolfe" userId="2cb8745b51aa14eb" providerId="LiveId" clId="{3D23B2B1-4923-4591-BD72-B23976C24307}" dt="2022-06-07T13:28:03.203" v="359" actId="20577"/>
          <ac:spMkLst>
            <pc:docMk/>
            <pc:sldMk cId="2838666482" sldId="2402"/>
            <ac:spMk id="3" creationId="{9BC516C0-AED7-5218-1CA6-D2CC44BE8C43}"/>
          </ac:spMkLst>
        </pc:spChg>
      </pc:sldChg>
      <pc:sldChg chg="addSp delSp modSp new mod">
        <pc:chgData name="Benjamin Rolfe" userId="2cb8745b51aa14eb" providerId="LiveId" clId="{3D23B2B1-4923-4591-BD72-B23976C24307}" dt="2022-06-07T04:42:14.856" v="185" actId="14100"/>
        <pc:sldMkLst>
          <pc:docMk/>
          <pc:sldMk cId="1144624620" sldId="2403"/>
        </pc:sldMkLst>
        <pc:spChg chg="mod">
          <ac:chgData name="Benjamin Rolfe" userId="2cb8745b51aa14eb" providerId="LiveId" clId="{3D23B2B1-4923-4591-BD72-B23976C24307}" dt="2022-06-07T04:21:42.098" v="160" actId="14100"/>
          <ac:spMkLst>
            <pc:docMk/>
            <pc:sldMk cId="1144624620" sldId="2403"/>
            <ac:spMk id="2" creationId="{2E41F11B-0AE4-B6F1-CBCA-72BAEC811A3D}"/>
          </ac:spMkLst>
        </pc:spChg>
        <pc:spChg chg="del">
          <ac:chgData name="Benjamin Rolfe" userId="2cb8745b51aa14eb" providerId="LiveId" clId="{3D23B2B1-4923-4591-BD72-B23976C24307}" dt="2022-06-07T04:19:53.023" v="130" actId="478"/>
          <ac:spMkLst>
            <pc:docMk/>
            <pc:sldMk cId="1144624620" sldId="2403"/>
            <ac:spMk id="3" creationId="{61F4D66B-A0D2-7843-0916-D83549A6856C}"/>
          </ac:spMkLst>
        </pc:spChg>
        <pc:graphicFrameChg chg="add del mod">
          <ac:chgData name="Benjamin Rolfe" userId="2cb8745b51aa14eb" providerId="LiveId" clId="{3D23B2B1-4923-4591-BD72-B23976C24307}" dt="2022-06-07T04:20:07.976" v="134"/>
          <ac:graphicFrameMkLst>
            <pc:docMk/>
            <pc:sldMk cId="1144624620" sldId="2403"/>
            <ac:graphicFrameMk id="5" creationId="{5F4C4AB4-5859-946A-FC36-0E326BB976EF}"/>
          </ac:graphicFrameMkLst>
        </pc:graphicFrameChg>
        <pc:graphicFrameChg chg="add del mod modGraphic">
          <ac:chgData name="Benjamin Rolfe" userId="2cb8745b51aa14eb" providerId="LiveId" clId="{3D23B2B1-4923-4591-BD72-B23976C24307}" dt="2022-06-07T04:22:30.539" v="163" actId="478"/>
          <ac:graphicFrameMkLst>
            <pc:docMk/>
            <pc:sldMk cId="1144624620" sldId="2403"/>
            <ac:graphicFrameMk id="6" creationId="{B648C90C-2BE9-28D4-6924-8EA3F6293C66}"/>
          </ac:graphicFrameMkLst>
        </pc:graphicFrameChg>
        <pc:graphicFrameChg chg="add del mod">
          <ac:chgData name="Benjamin Rolfe" userId="2cb8745b51aa14eb" providerId="LiveId" clId="{3D23B2B1-4923-4591-BD72-B23976C24307}" dt="2022-06-07T04:29:24.394" v="167"/>
          <ac:graphicFrameMkLst>
            <pc:docMk/>
            <pc:sldMk cId="1144624620" sldId="2403"/>
            <ac:graphicFrameMk id="7" creationId="{7BE7D5E2-D925-545D-4A61-EE013120CC00}"/>
          </ac:graphicFrameMkLst>
        </pc:graphicFrameChg>
        <pc:graphicFrameChg chg="add del mod modGraphic">
          <ac:chgData name="Benjamin Rolfe" userId="2cb8745b51aa14eb" providerId="LiveId" clId="{3D23B2B1-4923-4591-BD72-B23976C24307}" dt="2022-06-07T04:30:01.827" v="171"/>
          <ac:graphicFrameMkLst>
            <pc:docMk/>
            <pc:sldMk cId="1144624620" sldId="2403"/>
            <ac:graphicFrameMk id="8" creationId="{BB2C4050-65D6-9CC6-5316-E274688A5514}"/>
          </ac:graphicFrameMkLst>
        </pc:graphicFrameChg>
        <pc:graphicFrameChg chg="add del mod">
          <ac:chgData name="Benjamin Rolfe" userId="2cb8745b51aa14eb" providerId="LiveId" clId="{3D23B2B1-4923-4591-BD72-B23976C24307}" dt="2022-06-07T04:41:12.643" v="175"/>
          <ac:graphicFrameMkLst>
            <pc:docMk/>
            <pc:sldMk cId="1144624620" sldId="2403"/>
            <ac:graphicFrameMk id="9" creationId="{A0FA86D1-47D7-735C-11B2-176404A00B18}"/>
          </ac:graphicFrameMkLst>
        </pc:graphicFrameChg>
        <pc:graphicFrameChg chg="add del mod">
          <ac:chgData name="Benjamin Rolfe" userId="2cb8745b51aa14eb" providerId="LiveId" clId="{3D23B2B1-4923-4591-BD72-B23976C24307}" dt="2022-06-07T04:41:21.393" v="177"/>
          <ac:graphicFrameMkLst>
            <pc:docMk/>
            <pc:sldMk cId="1144624620" sldId="2403"/>
            <ac:graphicFrameMk id="10" creationId="{B29A77E2-F99A-6782-5C0D-226BC30B58A2}"/>
          </ac:graphicFrameMkLst>
        </pc:graphicFrameChg>
        <pc:graphicFrameChg chg="add del mod">
          <ac:chgData name="Benjamin Rolfe" userId="2cb8745b51aa14eb" providerId="LiveId" clId="{3D23B2B1-4923-4591-BD72-B23976C24307}" dt="2022-06-07T04:42:01.323" v="183"/>
          <ac:graphicFrameMkLst>
            <pc:docMk/>
            <pc:sldMk cId="1144624620" sldId="2403"/>
            <ac:graphicFrameMk id="11" creationId="{6D055699-78EE-AE6E-22BB-86AE1502D516}"/>
          </ac:graphicFrameMkLst>
        </pc:graphicFrameChg>
        <pc:graphicFrameChg chg="add mod modGraphic">
          <ac:chgData name="Benjamin Rolfe" userId="2cb8745b51aa14eb" providerId="LiveId" clId="{3D23B2B1-4923-4591-BD72-B23976C24307}" dt="2022-06-07T04:42:14.856" v="185" actId="14100"/>
          <ac:graphicFrameMkLst>
            <pc:docMk/>
            <pc:sldMk cId="1144624620" sldId="2403"/>
            <ac:graphicFrameMk id="12" creationId="{729094F9-5E9C-3E42-5727-7DF7C06720DB}"/>
          </ac:graphicFrameMkLst>
        </pc:graphicFrameChg>
      </pc:sldChg>
      <pc:sldChg chg="addSp delSp modSp new mod modClrScheme chgLayout">
        <pc:chgData name="Benjamin Rolfe" userId="2cb8745b51aa14eb" providerId="LiveId" clId="{3D23B2B1-4923-4591-BD72-B23976C24307}" dt="2022-06-07T04:59:21.243" v="334" actId="20577"/>
        <pc:sldMkLst>
          <pc:docMk/>
          <pc:sldMk cId="612490076" sldId="2404"/>
        </pc:sldMkLst>
        <pc:spChg chg="del">
          <ac:chgData name="Benjamin Rolfe" userId="2cb8745b51aa14eb" providerId="LiveId" clId="{3D23B2B1-4923-4591-BD72-B23976C24307}" dt="2022-06-07T04:47:40.627" v="189" actId="26606"/>
          <ac:spMkLst>
            <pc:docMk/>
            <pc:sldMk cId="612490076" sldId="2404"/>
            <ac:spMk id="2" creationId="{71BD4C8F-BF54-EEC7-BD55-25DB82B3CC4B}"/>
          </ac:spMkLst>
        </pc:spChg>
        <pc:spChg chg="del">
          <ac:chgData name="Benjamin Rolfe" userId="2cb8745b51aa14eb" providerId="LiveId" clId="{3D23B2B1-4923-4591-BD72-B23976C24307}" dt="2022-06-07T04:47:21.023" v="187" actId="478"/>
          <ac:spMkLst>
            <pc:docMk/>
            <pc:sldMk cId="612490076" sldId="2404"/>
            <ac:spMk id="3" creationId="{ED2ADD81-809C-2B06-D986-6E83E48710FB}"/>
          </ac:spMkLst>
        </pc:spChg>
        <pc:spChg chg="mod">
          <ac:chgData name="Benjamin Rolfe" userId="2cb8745b51aa14eb" providerId="LiveId" clId="{3D23B2B1-4923-4591-BD72-B23976C24307}" dt="2022-06-07T04:47:40.627" v="189" actId="26606"/>
          <ac:spMkLst>
            <pc:docMk/>
            <pc:sldMk cId="612490076" sldId="2404"/>
            <ac:spMk id="4" creationId="{9B346605-16B8-35F6-A700-6A915A6E00E3}"/>
          </ac:spMkLst>
        </pc:spChg>
        <pc:spChg chg="add mod">
          <ac:chgData name="Benjamin Rolfe" userId="2cb8745b51aa14eb" providerId="LiveId" clId="{3D23B2B1-4923-4591-BD72-B23976C24307}" dt="2022-06-07T04:54:49.212" v="259" actId="14100"/>
          <ac:spMkLst>
            <pc:docMk/>
            <pc:sldMk cId="612490076" sldId="2404"/>
            <ac:spMk id="9" creationId="{D4CBD762-C586-3B8C-0F50-FFF4CD1E0A24}"/>
          </ac:spMkLst>
        </pc:spChg>
        <pc:spChg chg="add mod">
          <ac:chgData name="Benjamin Rolfe" userId="2cb8745b51aa14eb" providerId="LiveId" clId="{3D23B2B1-4923-4591-BD72-B23976C24307}" dt="2022-06-07T04:59:21.243" v="334" actId="20577"/>
          <ac:spMkLst>
            <pc:docMk/>
            <pc:sldMk cId="612490076" sldId="2404"/>
            <ac:spMk id="10" creationId="{F7DF51DA-3EF4-211C-1B99-7FE957386940}"/>
          </ac:spMkLst>
        </pc:spChg>
        <pc:spChg chg="add del mod">
          <ac:chgData name="Benjamin Rolfe" userId="2cb8745b51aa14eb" providerId="LiveId" clId="{3D23B2B1-4923-4591-BD72-B23976C24307}" dt="2022-06-07T04:55:38.383" v="272" actId="478"/>
          <ac:spMkLst>
            <pc:docMk/>
            <pc:sldMk cId="612490076" sldId="2404"/>
            <ac:spMk id="11" creationId="{CA70CA95-1695-E53A-95EE-824F609A1757}"/>
          </ac:spMkLst>
        </pc:spChg>
        <pc:spChg chg="add del mod">
          <ac:chgData name="Benjamin Rolfe" userId="2cb8745b51aa14eb" providerId="LiveId" clId="{3D23B2B1-4923-4591-BD72-B23976C24307}" dt="2022-06-07T04:50:41.654" v="226" actId="478"/>
          <ac:spMkLst>
            <pc:docMk/>
            <pc:sldMk cId="612490076" sldId="2404"/>
            <ac:spMk id="12" creationId="{02C456FE-C4C2-09BB-DADD-2B2E0BE85BC1}"/>
          </ac:spMkLst>
        </pc:spChg>
        <pc:spChg chg="add del mod">
          <ac:chgData name="Benjamin Rolfe" userId="2cb8745b51aa14eb" providerId="LiveId" clId="{3D23B2B1-4923-4591-BD72-B23976C24307}" dt="2022-06-07T04:52:14.753" v="241" actId="478"/>
          <ac:spMkLst>
            <pc:docMk/>
            <pc:sldMk cId="612490076" sldId="2404"/>
            <ac:spMk id="14" creationId="{0B6DD026-8C10-5CF5-589A-696731F65487}"/>
          </ac:spMkLst>
        </pc:spChg>
        <pc:spChg chg="add mod">
          <ac:chgData name="Benjamin Rolfe" userId="2cb8745b51aa14eb" providerId="LiveId" clId="{3D23B2B1-4923-4591-BD72-B23976C24307}" dt="2022-06-07T04:57:37.086" v="310" actId="1037"/>
          <ac:spMkLst>
            <pc:docMk/>
            <pc:sldMk cId="612490076" sldId="2404"/>
            <ac:spMk id="15" creationId="{094124CE-B31E-B0FD-22E6-7E74B34EE2FD}"/>
          </ac:spMkLst>
        </pc:spChg>
        <pc:spChg chg="add del mod">
          <ac:chgData name="Benjamin Rolfe" userId="2cb8745b51aa14eb" providerId="LiveId" clId="{3D23B2B1-4923-4591-BD72-B23976C24307}" dt="2022-06-07T04:49:01.145" v="203"/>
          <ac:spMkLst>
            <pc:docMk/>
            <pc:sldMk cId="612490076" sldId="2404"/>
            <ac:spMk id="16" creationId="{D46706A1-D34D-976A-9BAF-B83288EC97E1}"/>
          </ac:spMkLst>
        </pc:spChg>
        <pc:graphicFrameChg chg="add del mod">
          <ac:chgData name="Benjamin Rolfe" userId="2cb8745b51aa14eb" providerId="LiveId" clId="{3D23B2B1-4923-4591-BD72-B23976C24307}" dt="2022-06-07T04:50:18.792" v="223" actId="478"/>
          <ac:graphicFrameMkLst>
            <pc:docMk/>
            <pc:sldMk cId="612490076" sldId="2404"/>
            <ac:graphicFrameMk id="5" creationId="{F2EAB185-1150-ADD5-FD7D-D5A182195E28}"/>
          </ac:graphicFrameMkLst>
        </pc:graphicFrameChg>
        <pc:graphicFrameChg chg="add del mod modGraphic">
          <ac:chgData name="Benjamin Rolfe" userId="2cb8745b51aa14eb" providerId="LiveId" clId="{3D23B2B1-4923-4591-BD72-B23976C24307}" dt="2022-06-07T04:48:36.909" v="194"/>
          <ac:graphicFrameMkLst>
            <pc:docMk/>
            <pc:sldMk cId="612490076" sldId="2404"/>
            <ac:graphicFrameMk id="6" creationId="{B5B38179-BF80-4F31-C64A-DCE999B1145C}"/>
          </ac:graphicFrameMkLst>
        </pc:graphicFrameChg>
        <pc:graphicFrameChg chg="add del mod modGraphic">
          <ac:chgData name="Benjamin Rolfe" userId="2cb8745b51aa14eb" providerId="LiveId" clId="{3D23B2B1-4923-4591-BD72-B23976C24307}" dt="2022-06-07T04:57:54.256" v="311"/>
          <ac:graphicFrameMkLst>
            <pc:docMk/>
            <pc:sldMk cId="612490076" sldId="2404"/>
            <ac:graphicFrameMk id="7" creationId="{076ECD31-7F16-F61C-1F53-B13AD60EB4CE}"/>
          </ac:graphicFrameMkLst>
        </pc:graphicFrameChg>
        <pc:graphicFrameChg chg="add mod modGraphic">
          <ac:chgData name="Benjamin Rolfe" userId="2cb8745b51aa14eb" providerId="LiveId" clId="{3D23B2B1-4923-4591-BD72-B23976C24307}" dt="2022-06-07T04:58:32.394" v="317" actId="207"/>
          <ac:graphicFrameMkLst>
            <pc:docMk/>
            <pc:sldMk cId="612490076" sldId="2404"/>
            <ac:graphicFrameMk id="8" creationId="{5B25969A-8153-894A-A720-AFD9A68968C2}"/>
          </ac:graphicFrameMkLst>
        </pc:graphicFrameChg>
        <pc:graphicFrameChg chg="add del mod modGraphic">
          <ac:chgData name="Benjamin Rolfe" userId="2cb8745b51aa14eb" providerId="LiveId" clId="{3D23B2B1-4923-4591-BD72-B23976C24307}" dt="2022-06-07T04:49:45.188" v="217" actId="478"/>
          <ac:graphicFrameMkLst>
            <pc:docMk/>
            <pc:sldMk cId="612490076" sldId="2404"/>
            <ac:graphicFrameMk id="13" creationId="{3B2CE751-B621-C07A-B4E2-5B28AFEA96B7}"/>
          </ac:graphicFrameMkLst>
        </pc:graphicFrameChg>
      </pc:sldChg>
      <pc:sldMasterChg chg="modSp mod">
        <pc:chgData name="Benjamin Rolfe" userId="2cb8745b51aa14eb" providerId="LiveId" clId="{3D23B2B1-4923-4591-BD72-B23976C24307}" dt="2022-06-07T14:10:51.775" v="361" actId="20577"/>
        <pc:sldMasterMkLst>
          <pc:docMk/>
          <pc:sldMasterMk cId="0" sldId="2147483648"/>
        </pc:sldMasterMkLst>
        <pc:spChg chg="mod">
          <ac:chgData name="Benjamin Rolfe" userId="2cb8745b51aa14eb" providerId="LiveId" clId="{3D23B2B1-4923-4591-BD72-B23976C24307}" dt="2022-06-07T04:09:49.573" v="3" actId="20577"/>
          <ac:spMkLst>
            <pc:docMk/>
            <pc:sldMasterMk cId="0" sldId="2147483648"/>
            <ac:spMk id="2" creationId="{7274DC08-9B8C-464E-97F8-9AF419E7B8D9}"/>
          </ac:spMkLst>
        </pc:spChg>
        <pc:spChg chg="mod">
          <ac:chgData name="Benjamin Rolfe" userId="2cb8745b51aa14eb" providerId="LiveId" clId="{3D23B2B1-4923-4591-BD72-B23976C24307}" dt="2022-06-07T14:10:51.775" v="361" actId="20577"/>
          <ac:spMkLst>
            <pc:docMk/>
            <pc:sldMasterMk cId="0" sldId="2147483648"/>
            <ac:spMk id="1026" creationId="{8AF5D4AB-E353-4EAB-9E5C-B82B00CB74A2}"/>
          </ac:spMkLst>
        </pc:sp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1130300" y="698500"/>
            <a:ext cx="4594225"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a:t>Page </a:t>
            </a:r>
            <a:fld id="{AF55197A-4911-4ED0-BBAA-82A1653DF638}" type="slidenum">
              <a:rPr lang="en-US" altLang="en-US" smtClean="0"/>
              <a:pPr>
                <a:defRPr/>
              </a:pPr>
              <a:t>‹#›</a:t>
            </a:fld>
            <a:endParaRPr lang="en-US" altLang="en-US"/>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a:t>Page </a:t>
            </a:r>
            <a:fld id="{2A02BA22-F607-40B6-B650-89B025089CA0}" type="slidenum">
              <a:rPr lang="en-US" altLang="en-US" sz="2400" smtClean="0"/>
              <a:pPr>
                <a:spcBef>
                  <a:spcPct val="0"/>
                </a:spcBef>
                <a:buClrTx/>
                <a:buFontTx/>
                <a:buNone/>
              </a:pPr>
              <a:t>1</a:t>
            </a:fld>
            <a:endParaRPr lang="en-US" altLang="en-US" sz="240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a:t>Page </a:t>
            </a:r>
            <a:fld id="{B08E7645-705B-4ADD-B5B6-F7EFEFDE2AD9}" type="slidenum">
              <a:rPr lang="en-US" altLang="en-US"/>
              <a:pPr algn="r" eaLnBrk="1" hangingPunct="1">
                <a:spcBef>
                  <a:spcPct val="0"/>
                </a:spcBef>
                <a:buClrTx/>
                <a:buFontTx/>
                <a:buNone/>
              </a:pPr>
              <a:t>1</a:t>
            </a:fld>
            <a:endParaRPr lang="en-US" altLang="en-US"/>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1130300" y="698500"/>
            <a:ext cx="460216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31888" y="698500"/>
            <a:ext cx="4591050" cy="3443288"/>
          </a:xfrm>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p:txBody>
          <a:bodyPr/>
          <a:lstStyle/>
          <a:p>
            <a:pPr>
              <a:defRPr/>
            </a:pPr>
            <a:r>
              <a:rPr lang="en-US"/>
              <a:t>doc.: IEEE 802.15-&lt;15-09-0758-00-004e&gt;</a:t>
            </a:r>
            <a:endParaRPr lang="en-US" dirty="0"/>
          </a:p>
        </p:txBody>
      </p:sp>
      <p:sp>
        <p:nvSpPr>
          <p:cNvPr id="5" name="Date Placeholder 4"/>
          <p:cNvSpPr>
            <a:spLocks noGrp="1"/>
          </p:cNvSpPr>
          <p:nvPr>
            <p:ph type="dt" idx="1"/>
          </p:nvPr>
        </p:nvSpPr>
        <p:spPr/>
        <p:txBody>
          <a:bodyPr/>
          <a:lstStyle/>
          <a:p>
            <a:pPr>
              <a:defRPr/>
            </a:pPr>
            <a:r>
              <a:rPr lang="en-US"/>
              <a:t>&lt;month year&gt;</a:t>
            </a:r>
            <a:endParaRPr lang="en-US" dirty="0"/>
          </a:p>
        </p:txBody>
      </p:sp>
      <p:sp>
        <p:nvSpPr>
          <p:cNvPr id="6" name="Footer Placeholder 5"/>
          <p:cNvSpPr>
            <a:spLocks noGrp="1"/>
          </p:cNvSpPr>
          <p:nvPr>
            <p:ph type="ftr" sz="quarter" idx="4"/>
          </p:nvPr>
        </p:nvSpPr>
        <p:spPr/>
        <p:txBody>
          <a:bodyPr/>
          <a:lstStyle/>
          <a:p>
            <a:pPr lvl="4">
              <a:defRPr/>
            </a:pPr>
            <a:r>
              <a:rPr lang="en-US"/>
              <a:t>&lt;Pat Kinney&gt;, &lt;Kinney Consulting LLC&gt;</a:t>
            </a:r>
            <a:endParaRPr lang="en-US" dirty="0"/>
          </a:p>
        </p:txBody>
      </p:sp>
      <p:sp>
        <p:nvSpPr>
          <p:cNvPr id="7" name="Slide Number Placeholder 6"/>
          <p:cNvSpPr>
            <a:spLocks noGrp="1"/>
          </p:cNvSpPr>
          <p:nvPr>
            <p:ph type="sldNum" sz="quarter" idx="5"/>
          </p:nvPr>
        </p:nvSpPr>
        <p:spPr/>
        <p:txBody>
          <a:bodyPr/>
          <a:lstStyle/>
          <a:p>
            <a:pPr>
              <a:defRPr/>
            </a:pPr>
            <a:r>
              <a:rPr lang="en-US"/>
              <a:t>Page </a:t>
            </a:r>
            <a:fld id="{44150747-EEFC-F243-90C1-8A0124CC47EF}" type="slidenum">
              <a:rPr lang="en-US" smtClean="0"/>
              <a:pPr>
                <a:defRPr/>
              </a:pPr>
              <a:t>10</a:t>
            </a:fld>
            <a:endParaRPr lang="en-US" dirty="0"/>
          </a:p>
        </p:txBody>
      </p:sp>
    </p:spTree>
    <p:extLst>
      <p:ext uri="{BB962C8B-B14F-4D97-AF65-F5344CB8AC3E}">
        <p14:creationId xmlns:p14="http://schemas.microsoft.com/office/powerpoint/2010/main" val="3214289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a:t>Slide </a:t>
            </a:r>
            <a:fld id="{CAA2C270-03FA-43C7-AEFB-067184F3C062}" type="slidenum">
              <a:rPr lang="en-US" altLang="en-US" smtClean="0"/>
              <a:pPr>
                <a:defRPr/>
              </a:pPr>
              <a:t>‹#›</a:t>
            </a:fld>
            <a:endParaRPr lang="en-US" altLang="en-US"/>
          </a:p>
        </p:txBody>
      </p:sp>
    </p:spTree>
    <p:extLst>
      <p:ext uri="{BB962C8B-B14F-4D97-AF65-F5344CB8AC3E}">
        <p14:creationId xmlns:p14="http://schemas.microsoft.com/office/powerpoint/2010/main" val="108735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920AD8A7-AF3A-45B5-A4AF-214DE59C8098}"/>
              </a:ext>
            </a:extLst>
          </p:cNvPr>
          <p:cNvSpPr>
            <a:spLocks noGrp="1" noChangeArrowheads="1"/>
          </p:cNvSpPr>
          <p:nvPr>
            <p:ph type="sldNum" idx="10"/>
          </p:nvPr>
        </p:nvSpPr>
        <p:spPr>
          <a:ln/>
        </p:spPr>
        <p:txBody>
          <a:bodyPr/>
          <a:lstStyle>
            <a:lvl1pPr>
              <a:defRPr/>
            </a:lvl1pPr>
          </a:lstStyle>
          <a:p>
            <a:pPr>
              <a:defRPr/>
            </a:pPr>
            <a:r>
              <a:rPr lang="en-US" altLang="en-US"/>
              <a:t>Slide </a:t>
            </a:r>
            <a:fld id="{6A68D7BD-EE7B-43EB-BA6B-D7A780E6E7A2}" type="slidenum">
              <a:rPr lang="en-US" altLang="en-US" smtClean="0"/>
              <a:pPr>
                <a:defRPr/>
              </a:pPr>
              <a:t>‹#›</a:t>
            </a:fld>
            <a:endParaRPr lang="en-US" altLang="en-US"/>
          </a:p>
        </p:txBody>
      </p:sp>
    </p:spTree>
    <p:extLst>
      <p:ext uri="{BB962C8B-B14F-4D97-AF65-F5344CB8AC3E}">
        <p14:creationId xmlns:p14="http://schemas.microsoft.com/office/powerpoint/2010/main" val="3302576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8438" y="685800"/>
            <a:ext cx="1978025" cy="5554663"/>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685800"/>
            <a:ext cx="5786438" cy="5554663"/>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67540C22-21B0-475E-96ED-8FBF9E25E7D2}"/>
              </a:ext>
            </a:extLst>
          </p:cNvPr>
          <p:cNvSpPr>
            <a:spLocks noGrp="1" noChangeArrowheads="1"/>
          </p:cNvSpPr>
          <p:nvPr>
            <p:ph type="sldNum" idx="10"/>
          </p:nvPr>
        </p:nvSpPr>
        <p:spPr>
          <a:ln/>
        </p:spPr>
        <p:txBody>
          <a:bodyPr/>
          <a:lstStyle>
            <a:lvl1pPr>
              <a:defRPr/>
            </a:lvl1pPr>
          </a:lstStyle>
          <a:p>
            <a:pPr>
              <a:defRPr/>
            </a:pPr>
            <a:r>
              <a:rPr lang="en-US" altLang="en-US"/>
              <a:t>Slide </a:t>
            </a:r>
            <a:fld id="{D4FA0C20-D616-47F3-A135-1674C8921168}" type="slidenum">
              <a:rPr lang="en-US" altLang="en-US" smtClean="0"/>
              <a:pPr>
                <a:defRPr/>
              </a:pPr>
              <a:t>‹#›</a:t>
            </a:fld>
            <a:endParaRPr lang="en-US" altLang="en-US"/>
          </a:p>
        </p:txBody>
      </p:sp>
    </p:spTree>
    <p:extLst>
      <p:ext uri="{BB962C8B-B14F-4D97-AF65-F5344CB8AC3E}">
        <p14:creationId xmlns:p14="http://schemas.microsoft.com/office/powerpoint/2010/main" val="253688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a:t>Slide </a:t>
            </a:r>
            <a:fld id="{5DD27314-9434-4B6F-80C2-AAC402118CDA}" type="slidenum">
              <a:rPr lang="en-US" altLang="en-US" smtClean="0"/>
              <a:pPr>
                <a:defRPr/>
              </a:pPr>
              <a:t>‹#›</a:t>
            </a:fld>
            <a:endParaRPr lang="en-US" altLang="en-US"/>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a:t>Slide </a:t>
            </a:r>
            <a:fld id="{3D266AC6-DD33-448D-B445-2628016ADA7D}" type="slidenum">
              <a:rPr lang="en-US" altLang="en-US" smtClean="0"/>
              <a:pPr>
                <a:defRPr/>
              </a:pPr>
              <a:t>‹#›</a:t>
            </a:fld>
            <a:endParaRPr lang="en-US" altLang="en-US"/>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371600"/>
            <a:ext cx="3805238"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567238" y="1371600"/>
            <a:ext cx="3806825"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a:t>Slide </a:t>
            </a:r>
            <a:fld id="{1F551F72-38F2-479C-990C-DF0D2C0B1F2C}" type="slidenum">
              <a:rPr lang="en-US" altLang="en-US" smtClean="0"/>
              <a:pPr>
                <a:defRPr/>
              </a:pPr>
              <a:t>‹#›</a:t>
            </a:fld>
            <a:endParaRPr lang="en-US" altLang="en-US"/>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a:t>Slide </a:t>
            </a:r>
            <a:fld id="{07143AE2-8961-49C4-80E3-5346A3EB4C4A}" type="slidenum">
              <a:rPr lang="en-US" altLang="en-US" smtClean="0"/>
              <a:pPr>
                <a:defRPr/>
              </a:pPr>
              <a:t>‹#›</a:t>
            </a:fld>
            <a:endParaRPr lang="en-US" altLang="en-US"/>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a:t>Slide </a:t>
            </a:r>
            <a:fld id="{49DFBF5E-CB2C-45B5-BBB9-429FD974229E}" type="slidenum">
              <a:rPr lang="en-US" altLang="en-US" smtClean="0"/>
              <a:pPr>
                <a:defRPr/>
              </a:pPr>
              <a:t>‹#›</a:t>
            </a:fld>
            <a:endParaRPr lang="en-US" altLang="en-US"/>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DDB69A1-11BC-41B0-8884-BE90EB602636}"/>
              </a:ext>
            </a:extLst>
          </p:cNvPr>
          <p:cNvSpPr>
            <a:spLocks noGrp="1" noChangeArrowheads="1"/>
          </p:cNvSpPr>
          <p:nvPr>
            <p:ph type="sldNum" idx="10"/>
          </p:nvPr>
        </p:nvSpPr>
        <p:spPr>
          <a:xfrm>
            <a:off x="4244975" y="6538913"/>
            <a:ext cx="654050" cy="382587"/>
          </a:xfrm>
        </p:spPr>
        <p:txBody>
          <a:bodyPr/>
          <a:lstStyle>
            <a:lvl1pPr>
              <a:defRPr/>
            </a:lvl1pPr>
          </a:lstStyle>
          <a:p>
            <a:pPr>
              <a:defRPr/>
            </a:pPr>
            <a:r>
              <a:rPr lang="en-US" altLang="en-US"/>
              <a:t>Slid</a:t>
            </a:r>
            <a:fld id="{0F04E8E9-279B-42CA-B6E8-61A287E0027B}" type="slidenum">
              <a:rPr lang="en-US" altLang="en-US" smtClean="0"/>
              <a:pPr>
                <a:defRPr/>
              </a:pPr>
              <a:t>‹#›</a:t>
            </a:fld>
            <a:endParaRPr lang="en-US" altLang="en-US"/>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CC365BC2-592E-47FF-BFDD-D1B2E6BD5920}"/>
              </a:ext>
            </a:extLst>
          </p:cNvPr>
          <p:cNvSpPr>
            <a:spLocks noGrp="1" noChangeArrowheads="1"/>
          </p:cNvSpPr>
          <p:nvPr>
            <p:ph type="sldNum" idx="10"/>
          </p:nvPr>
        </p:nvSpPr>
        <p:spPr>
          <a:ln/>
        </p:spPr>
        <p:txBody>
          <a:bodyPr/>
          <a:lstStyle>
            <a:lvl1pPr>
              <a:defRPr/>
            </a:lvl1pPr>
          </a:lstStyle>
          <a:p>
            <a:pPr>
              <a:defRPr/>
            </a:pPr>
            <a:r>
              <a:rPr lang="en-US" altLang="en-US"/>
              <a:t>Slide </a:t>
            </a:r>
            <a:fld id="{48BD2DDC-C4F9-4DA1-A63E-D3965D205843}" type="slidenum">
              <a:rPr lang="en-US" altLang="en-US" smtClean="0"/>
              <a:pPr>
                <a:defRPr/>
              </a:pPr>
              <a:t>‹#›</a:t>
            </a:fld>
            <a:endParaRPr lang="en-US" altLang="en-US"/>
          </a:p>
        </p:txBody>
      </p:sp>
    </p:spTree>
    <p:extLst>
      <p:ext uri="{BB962C8B-B14F-4D97-AF65-F5344CB8AC3E}">
        <p14:creationId xmlns:p14="http://schemas.microsoft.com/office/powerpoint/2010/main" val="2001025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a:t>Slide </a:t>
            </a:r>
            <a:fld id="{2771F862-3EEA-4803-88C2-BE8D6DB460BF}" type="slidenum">
              <a:rPr lang="en-US" altLang="en-US" smtClean="0"/>
              <a:pPr>
                <a:defRPr/>
              </a:pPr>
              <a:t>‹#›</a:t>
            </a:fld>
            <a:endParaRPr lang="en-US" altLang="en-US"/>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4572000" y="412234"/>
            <a:ext cx="3962400" cy="184666"/>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b="1" dirty="0">
                <a:solidFill>
                  <a:schemeClr val="tx1"/>
                </a:solidFill>
              </a:rPr>
              <a:t>doc.: </a:t>
            </a:r>
            <a:r>
              <a:rPr lang="en-GB" altLang="en-US" b="1">
                <a:solidFill>
                  <a:schemeClr val="tx1"/>
                </a:solidFill>
              </a:rPr>
              <a:t>IEEE 802.15-22-0319-01-04ab</a:t>
            </a:r>
            <a:endParaRPr lang="en-GB" altLang="en-US" b="1" dirty="0">
              <a:solidFill>
                <a:schemeClr val="tx1"/>
              </a:solidFill>
            </a:endParaRP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685800" y="609600"/>
            <a:ext cx="78486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706438" y="6477000"/>
            <a:ext cx="78279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685800" y="304800"/>
            <a:ext cx="17526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dirty="0"/>
              <a:t>June 2022</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4908550" y="6478588"/>
            <a:ext cx="3746500" cy="279400"/>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dirty="0"/>
              <a:t>B. Rolfe (BCA)</a:t>
            </a:r>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755576" y="685800"/>
            <a:ext cx="7764463"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767977" y="1371600"/>
            <a:ext cx="7764463"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4211638" y="6554788"/>
            <a:ext cx="655637"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defRPr>
            </a:lvl1pPr>
          </a:lstStyle>
          <a:p>
            <a:pPr>
              <a:defRPr/>
            </a:pPr>
            <a:r>
              <a:rPr lang="en-US" altLang="en-US"/>
              <a:t>Slide </a:t>
            </a:r>
            <a:fld id="{C945B3CD-E11D-4C08-80C1-5F9C37B0203A}" type="slidenum">
              <a:rPr lang="en-US" altLang="en-US" smtClean="0"/>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3" r:id="rId8"/>
    <p:sldLayoutId id="2147483824" r:id="rId9"/>
    <p:sldLayoutId id="2147483825" r:id="rId10"/>
    <p:sldLayoutId id="2147483826" r:id="rId11"/>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S PGothic" panose="020B0600070205080204" pitchFamily="34" charset="-128"/>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development.standards.ieee.org/myproject/Public/mytools/mob/slideset.pdf" TargetMode="External"/><Relationship Id="rId7" Type="http://schemas.openxmlformats.org/officeDocument/2006/relationships/hyperlink" Target="https://standards.ieee.org/content/dam/ieee-standards/standards/web/documents/other/ieee-sa-copyright-policy-2019.pdf" TargetMode="External"/><Relationship Id="rId2" Type="http://schemas.openxmlformats.org/officeDocument/2006/relationships/hyperlink" Target="https://grouper.ieee.org/groups/802/sapolicies.shtml" TargetMode="External"/><Relationship Id="rId1" Type="http://schemas.openxmlformats.org/officeDocument/2006/relationships/slideLayout" Target="../slideLayouts/slideLayout2.xml"/><Relationship Id="rId6" Type="http://schemas.openxmlformats.org/officeDocument/2006/relationships/hyperlink" Target="https://standards.ieee.org/ipr/copyright-materials.html" TargetMode="External"/><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hyperlink" Target="https://standards.ieee.org/content/ieee-standards/en/about/sasb/patcom/index.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hyperlink" Target="https://development.standards.ieee.org/myproject-web/app#viewpar/9081"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11B74706-8CE8-446F-ADD5-944A55CFBC25}"/>
              </a:ext>
            </a:extLst>
          </p:cNvPr>
          <p:cNvSpPr>
            <a:spLocks noChangeArrowheads="1"/>
          </p:cNvSpPr>
          <p:nvPr/>
        </p:nvSpPr>
        <p:spPr bwMode="auto">
          <a:xfrm>
            <a:off x="251520" y="762000"/>
            <a:ext cx="8640960" cy="4126387"/>
          </a:xfrm>
          <a:prstGeom prst="rect">
            <a:avLst/>
          </a:prstGeom>
          <a:noFill/>
          <a:ln>
            <a:noFill/>
          </a:ln>
          <a:effectLst/>
        </p:spPr>
        <p:txBody>
          <a:bodyPr wrap="square" lIns="90000" tIns="46800" rIns="90000" bIns="46800">
            <a:spAutoFit/>
          </a:bodyPr>
          <a:lstStyle>
            <a:lvl1pPr marL="914400" indent="-906463">
              <a:spcBef>
                <a:spcPts val="8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3200">
                <a:solidFill>
                  <a:srgbClr val="000000"/>
                </a:solidFill>
                <a:latin typeface="Arial" panose="020B0604020202020204" pitchFamily="34" charset="0"/>
                <a:ea typeface="MS PGothic" panose="020B0600070205080204" pitchFamily="34" charset="-128"/>
              </a:defRPr>
            </a:lvl1pPr>
            <a:lvl2pPr>
              <a:spcBef>
                <a:spcPts val="7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800">
                <a:solidFill>
                  <a:srgbClr val="000000"/>
                </a:solidFill>
                <a:latin typeface="Arial" panose="020B0604020202020204" pitchFamily="34" charset="0"/>
                <a:ea typeface="MS PGothic" panose="020B0600070205080204" pitchFamily="34" charset="-128"/>
              </a:defRPr>
            </a:lvl2pPr>
            <a:lvl3pPr>
              <a:spcBef>
                <a:spcPts val="6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400">
                <a:solidFill>
                  <a:srgbClr val="000000"/>
                </a:solidFill>
                <a:latin typeface="Arial" panose="020B0604020202020204" pitchFamily="34" charset="0"/>
                <a:ea typeface="MS PGothic" panose="020B0600070205080204" pitchFamily="34" charset="-128"/>
              </a:defRPr>
            </a:lvl3pPr>
            <a:lvl4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4pPr>
            <a:lvl5pPr>
              <a:spcBef>
                <a:spcPts val="500"/>
              </a:spcBef>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914400" algn="l"/>
                <a:tab pos="1362075" algn="l"/>
                <a:tab pos="1811338" algn="l"/>
                <a:tab pos="2260600" algn="l"/>
                <a:tab pos="2709863" algn="l"/>
                <a:tab pos="3159125" algn="l"/>
                <a:tab pos="3608388" algn="l"/>
                <a:tab pos="4057650" algn="l"/>
                <a:tab pos="4506913" algn="l"/>
                <a:tab pos="4956175" algn="l"/>
                <a:tab pos="5405438" algn="l"/>
                <a:tab pos="5854700" algn="l"/>
                <a:tab pos="6303963" algn="l"/>
                <a:tab pos="6753225" algn="l"/>
                <a:tab pos="7202488" algn="l"/>
                <a:tab pos="7651750" algn="l"/>
                <a:tab pos="8101013" algn="l"/>
                <a:tab pos="8550275" algn="l"/>
                <a:tab pos="8999538" algn="l"/>
                <a:tab pos="9448800" algn="l"/>
                <a:tab pos="9898063" algn="l"/>
              </a:tabLst>
              <a:defRPr sz="2000">
                <a:solidFill>
                  <a:srgbClr val="000000"/>
                </a:solidFill>
                <a:latin typeface="Arial" panose="020B0604020202020204" pitchFamily="34" charset="0"/>
                <a:ea typeface="MS PGothic" panose="020B0600070205080204" pitchFamily="34" charset="-128"/>
              </a:defRPr>
            </a:lvl9pPr>
          </a:lstStyle>
          <a:p>
            <a:pPr algn="ctr"/>
            <a:r>
              <a:rPr lang="en-US" altLang="en-US" sz="1800" b="1" u="sng" dirty="0">
                <a:solidFill>
                  <a:schemeClr val="tx2"/>
                </a:solidFill>
                <a:effectLst>
                  <a:outerShdw blurRad="38100" dist="38100" dir="2700000" algn="tl">
                    <a:srgbClr val="C0C0C0"/>
                  </a:outerShdw>
                </a:effectLst>
              </a:rPr>
              <a:t>Project: IEEE P802.15 Working Group for Wireless Specialty Networks (WSN)</a:t>
            </a:r>
            <a:endParaRPr lang="en-US" altLang="en-US" sz="1600" b="1" dirty="0">
              <a:solidFill>
                <a:schemeClr val="tx2"/>
              </a:solidFill>
            </a:endParaRPr>
          </a:p>
          <a:p>
            <a:pPr eaLnBrk="1" hangingPunct="1">
              <a:spcBef>
                <a:spcPct val="0"/>
              </a:spcBef>
              <a:buClrTx/>
              <a:buFontTx/>
              <a:buNone/>
              <a:defRPr/>
            </a:pPr>
            <a:endParaRPr lang="en-US" altLang="en-US" sz="20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Submission Title: TG 15.4ab Agenda and Meeting Slides</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Date Submitted: </a:t>
            </a:r>
            <a:r>
              <a:rPr lang="en-US" altLang="en-US" sz="1600" dirty="0">
                <a:latin typeface="Times New Roman" panose="02020603050405020304" pitchFamily="18" charset="0"/>
              </a:rPr>
              <a:t>June 6, 2022</a:t>
            </a:r>
          </a:p>
          <a:p>
            <a:pPr eaLnBrk="1" hangingPunct="1">
              <a:spcBef>
                <a:spcPct val="0"/>
              </a:spcBef>
              <a:buClrTx/>
              <a:buFontTx/>
              <a:buNone/>
              <a:defRPr/>
            </a:pPr>
            <a:r>
              <a:rPr lang="en-US" altLang="en-US" sz="1600" b="1" dirty="0">
                <a:latin typeface="Times New Roman" panose="02020603050405020304" pitchFamily="18" charset="0"/>
              </a:rPr>
              <a:t>Source:</a:t>
            </a:r>
            <a:r>
              <a:rPr lang="en-US" altLang="en-US" sz="1600" dirty="0">
                <a:latin typeface="Times New Roman" panose="02020603050405020304" pitchFamily="18" charset="0"/>
              </a:rPr>
              <a:t> 	Benjamin A. Rolfe (Blind Creek Associates)</a:t>
            </a:r>
          </a:p>
          <a:p>
            <a:pPr eaLnBrk="1" hangingPunct="1">
              <a:spcBef>
                <a:spcPct val="0"/>
              </a:spcBef>
              <a:buClrTx/>
              <a:buFontTx/>
              <a:buNone/>
              <a:defRPr/>
            </a:pPr>
            <a:r>
              <a:rPr lang="en-US" altLang="en-US" sz="1600" b="1" dirty="0">
                <a:latin typeface="Times New Roman" panose="02020603050405020304" pitchFamily="18" charset="0"/>
              </a:rPr>
              <a:t>Contact: </a:t>
            </a:r>
            <a:endParaRPr lang="en-US" altLang="en-US" sz="1600" dirty="0">
              <a:latin typeface="Times New Roman" panose="02020603050405020304" pitchFamily="18" charset="0"/>
            </a:endParaRPr>
          </a:p>
          <a:p>
            <a:pPr eaLnBrk="1" hangingPunct="1">
              <a:spcBef>
                <a:spcPct val="0"/>
              </a:spcBef>
              <a:buClrTx/>
              <a:buFontTx/>
              <a:buNone/>
              <a:defRPr/>
            </a:pPr>
            <a:r>
              <a:rPr lang="en-US" altLang="en-US" sz="1600" b="1" dirty="0">
                <a:latin typeface="Times New Roman" panose="02020603050405020304" pitchFamily="18" charset="0"/>
              </a:rPr>
              <a:t>Voice:</a:t>
            </a:r>
            <a:r>
              <a:rPr lang="en-US" altLang="en-US" sz="1600" dirty="0">
                <a:latin typeface="Times New Roman" panose="02020603050405020304" pitchFamily="18" charset="0"/>
              </a:rPr>
              <a:t> 	+1 408 395 7207,  </a:t>
            </a:r>
            <a:r>
              <a:rPr lang="en-US" altLang="en-US" sz="1600" b="1" dirty="0">
                <a:latin typeface="Times New Roman" panose="02020603050405020304" pitchFamily="18" charset="0"/>
              </a:rPr>
              <a:t>E-Mail</a:t>
            </a:r>
            <a:r>
              <a:rPr lang="en-US" altLang="en-US" sz="1600" dirty="0">
                <a:latin typeface="Times New Roman" panose="02020603050405020304" pitchFamily="18" charset="0"/>
              </a:rPr>
              <a:t>: ben.rolfe  @ ieee.org	</a:t>
            </a:r>
          </a:p>
          <a:p>
            <a:pPr eaLnBrk="1" hangingPunct="1">
              <a:spcBef>
                <a:spcPct val="0"/>
              </a:spcBef>
              <a:buClrTx/>
              <a:buFontTx/>
              <a:buNone/>
              <a:defRPr/>
            </a:pPr>
            <a:r>
              <a:rPr lang="en-US" altLang="en-US" sz="1600" b="1" dirty="0">
                <a:latin typeface="Times New Roman" panose="02020603050405020304" pitchFamily="18" charset="0"/>
              </a:rPr>
              <a:t>Re:</a:t>
            </a:r>
            <a:r>
              <a:rPr lang="en-US" altLang="en-US" sz="1600" dirty="0">
                <a:latin typeface="Times New Roman" panose="02020603050405020304" pitchFamily="18" charset="0"/>
              </a:rPr>
              <a:t> 	</a:t>
            </a:r>
            <a:r>
              <a:rPr lang="en-US" altLang="en-US" sz="1600" b="1" dirty="0">
                <a:latin typeface="Times New Roman" panose="02020603050405020304" pitchFamily="18" charset="0"/>
              </a:rPr>
              <a:t>Task Group 4ab: 802.15.4 UWB Next Generation </a:t>
            </a:r>
          </a:p>
          <a:p>
            <a:pPr eaLnBrk="1" hangingPunct="1">
              <a:spcBef>
                <a:spcPct val="0"/>
              </a:spcBef>
              <a:buClrTx/>
              <a:buFontTx/>
              <a:buNone/>
              <a:defRPr/>
            </a:pPr>
            <a:r>
              <a:rPr lang="en-US" altLang="en-US" sz="1600" b="1" dirty="0">
                <a:latin typeface="Times New Roman" panose="02020603050405020304" pitchFamily="18" charset="0"/>
              </a:rPr>
              <a:t>Abstract: </a:t>
            </a:r>
            <a:r>
              <a:rPr lang="en-US" altLang="en-US" sz="1600" dirty="0">
                <a:latin typeface="Times New Roman" panose="02020603050405020304" pitchFamily="18" charset="0"/>
              </a:rPr>
              <a:t>Teleconference (WebEx) Agenda and Meeting Slides</a:t>
            </a:r>
          </a:p>
          <a:p>
            <a:pPr eaLnBrk="1" hangingPunct="1">
              <a:spcBef>
                <a:spcPct val="0"/>
              </a:spcBef>
              <a:buClrTx/>
              <a:buFontTx/>
              <a:buNone/>
              <a:defRPr/>
            </a:pPr>
            <a:r>
              <a:rPr lang="en-US" altLang="en-US" sz="1600" b="1" dirty="0">
                <a:latin typeface="Times New Roman" panose="02020603050405020304" pitchFamily="18" charset="0"/>
              </a:rPr>
              <a:t>Purpose: </a:t>
            </a:r>
            <a:r>
              <a:rPr lang="en-US" altLang="en-US" sz="1600" dirty="0">
                <a:latin typeface="Times New Roman" panose="02020603050405020304" pitchFamily="18" charset="0"/>
              </a:rPr>
              <a:t> Emulate organization, encourage participation and make further progress </a:t>
            </a:r>
          </a:p>
          <a:p>
            <a:pPr eaLnBrk="1" hangingPunct="1">
              <a:spcBef>
                <a:spcPct val="0"/>
              </a:spcBef>
              <a:buClrTx/>
              <a:buFontTx/>
              <a:buNone/>
              <a:defRPr/>
            </a:pPr>
            <a:r>
              <a:rPr lang="en-US" altLang="en-US" sz="1600" b="1" dirty="0">
                <a:latin typeface="Times New Roman" panose="02020603050405020304" pitchFamily="18" charset="0"/>
              </a:rPr>
              <a:t>Notice:</a:t>
            </a:r>
            <a:r>
              <a:rPr lang="en-US" altLang="en-US" sz="1600" dirty="0">
                <a:latin typeface="Times New Roman" panose="02020603050405020304"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eaLnBrk="1" hangingPunct="1">
              <a:spcBef>
                <a:spcPct val="0"/>
              </a:spcBef>
              <a:buClrTx/>
              <a:buFontTx/>
              <a:buNone/>
              <a:defRPr/>
            </a:pPr>
            <a:r>
              <a:rPr lang="en-US" altLang="en-US" sz="1600" b="1" dirty="0">
                <a:latin typeface="Times New Roman" panose="02020603050405020304" pitchFamily="18" charset="0"/>
              </a:rPr>
              <a:t>Release:</a:t>
            </a:r>
            <a:r>
              <a:rPr lang="en-US" altLang="en-US" sz="1600" dirty="0">
                <a:latin typeface="Times New Roman" panose="02020603050405020304" pitchFamily="18" charset="0"/>
              </a:rPr>
              <a:t>	The contributor acknowledges and accepts that this contribution becomes the property of IEEE and may be made publicly available by P802.15.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C3B296C-9F10-4E2A-BC5A-66B21BDC4976}"/>
              </a:ext>
            </a:extLst>
          </p:cNvPr>
          <p:cNvPicPr>
            <a:picLocks noChangeAspect="1"/>
          </p:cNvPicPr>
          <p:nvPr/>
        </p:nvPicPr>
        <p:blipFill>
          <a:blip r:embed="rId3"/>
          <a:stretch>
            <a:fillRect/>
          </a:stretch>
        </p:blipFill>
        <p:spPr>
          <a:xfrm>
            <a:off x="76201" y="1652366"/>
            <a:ext cx="8915401" cy="4289953"/>
          </a:xfrm>
          <a:prstGeom prst="rect">
            <a:avLst/>
          </a:prstGeom>
        </p:spPr>
      </p:pic>
      <p:sp>
        <p:nvSpPr>
          <p:cNvPr id="10242" name="Rectangle 1026"/>
          <p:cNvSpPr>
            <a:spLocks noGrp="1" noChangeArrowheads="1"/>
          </p:cNvSpPr>
          <p:nvPr>
            <p:ph type="title"/>
          </p:nvPr>
        </p:nvSpPr>
        <p:spPr>
          <a:xfrm>
            <a:off x="292773" y="1327085"/>
            <a:ext cx="8686801" cy="343024"/>
          </a:xfrm>
          <a:solidFill>
            <a:schemeClr val="bg1">
              <a:alpha val="68000"/>
            </a:schemeClr>
          </a:solidFill>
        </p:spPr>
        <p:txBody>
          <a:bodyPr/>
          <a:lstStyle/>
          <a:p>
            <a:pPr algn="l"/>
            <a:r>
              <a:rPr lang="en-US" sz="3000" dirty="0"/>
              <a:t>A map of the P802.15.4ab enhancements</a:t>
            </a:r>
            <a:endParaRPr lang="en-US" sz="2625" dirty="0">
              <a:latin typeface="Arial" charset="0"/>
            </a:endParaRPr>
          </a:p>
        </p:txBody>
      </p:sp>
    </p:spTree>
    <p:extLst>
      <p:ext uri="{BB962C8B-B14F-4D97-AF65-F5344CB8AC3E}">
        <p14:creationId xmlns:p14="http://schemas.microsoft.com/office/powerpoint/2010/main" val="4134502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4D3E0-12D7-87A5-FABE-30E3947AF2BD}"/>
              </a:ext>
            </a:extLst>
          </p:cNvPr>
          <p:cNvSpPr>
            <a:spLocks noGrp="1"/>
          </p:cNvSpPr>
          <p:nvPr>
            <p:ph type="title"/>
          </p:nvPr>
        </p:nvSpPr>
        <p:spPr/>
        <p:txBody>
          <a:bodyPr/>
          <a:lstStyle/>
          <a:p>
            <a:r>
              <a:rPr lang="en-US" dirty="0"/>
              <a:t>Alternate Grouping (WIP)</a:t>
            </a:r>
          </a:p>
        </p:txBody>
      </p:sp>
      <p:sp>
        <p:nvSpPr>
          <p:cNvPr id="3" name="Content Placeholder 2">
            <a:extLst>
              <a:ext uri="{FF2B5EF4-FFF2-40B4-BE49-F238E27FC236}">
                <a16:creationId xmlns:a16="http://schemas.microsoft.com/office/drawing/2014/main" id="{195EAF29-3B5E-D7C8-4AC0-AE3646706A77}"/>
              </a:ext>
            </a:extLst>
          </p:cNvPr>
          <p:cNvSpPr>
            <a:spLocks noGrp="1"/>
          </p:cNvSpPr>
          <p:nvPr>
            <p:ph idx="1"/>
          </p:nvPr>
        </p:nvSpPr>
        <p:spPr/>
        <p:txBody>
          <a:bodyPr>
            <a:normAutofit/>
          </a:bodyPr>
          <a:lstStyle/>
          <a:p>
            <a:r>
              <a:rPr lang="en-US" dirty="0"/>
              <a:t>Alternate org:</a:t>
            </a:r>
          </a:p>
          <a:p>
            <a:pPr marL="457200" indent="-457200">
              <a:buFont typeface="Arial" panose="020B0604020202020204" pitchFamily="34" charset="0"/>
              <a:buChar char="•"/>
            </a:pPr>
            <a:r>
              <a:rPr lang="en-US" dirty="0"/>
              <a:t>Sensing</a:t>
            </a:r>
          </a:p>
          <a:p>
            <a:pPr marL="457200" indent="-457200">
              <a:buFont typeface="Arial" panose="020B0604020202020204" pitchFamily="34" charset="0"/>
              <a:buChar char="•"/>
            </a:pPr>
            <a:r>
              <a:rPr lang="en-US" dirty="0"/>
              <a:t>Improved Ranging</a:t>
            </a:r>
          </a:p>
          <a:p>
            <a:pPr marL="457200" indent="-457200">
              <a:buFont typeface="Arial" panose="020B0604020202020204" pitchFamily="34" charset="0"/>
              <a:buChar char="•"/>
            </a:pPr>
            <a:r>
              <a:rPr lang="en-US" dirty="0"/>
              <a:t>Data com Enhancements</a:t>
            </a:r>
          </a:p>
          <a:p>
            <a:pPr marL="457200" indent="-457200">
              <a:buFont typeface="Arial" panose="020B0604020202020204" pitchFamily="34" charset="0"/>
              <a:buChar char="•"/>
            </a:pPr>
            <a:r>
              <a:rPr lang="en-US" dirty="0"/>
              <a:t>Improved lower power options </a:t>
            </a:r>
          </a:p>
          <a:p>
            <a:pPr marL="457200" indent="-457200">
              <a:buFont typeface="Arial" panose="020B0604020202020204" pitchFamily="34" charset="0"/>
              <a:buChar char="•"/>
            </a:pPr>
            <a:r>
              <a:rPr lang="en-US" dirty="0"/>
              <a:t>User Network Separation </a:t>
            </a:r>
          </a:p>
          <a:p>
            <a:pPr marL="457200" indent="-457200">
              <a:buFont typeface="Arial" panose="020B0604020202020204" pitchFamily="34" charset="0"/>
              <a:buChar char="•"/>
            </a:pPr>
            <a:r>
              <a:rPr lang="en-US" dirty="0"/>
              <a:t>Common MAC parts</a:t>
            </a:r>
          </a:p>
          <a:p>
            <a:pPr marL="0" indent="0"/>
            <a:endParaRPr lang="en-US" dirty="0"/>
          </a:p>
          <a:p>
            <a:endParaRPr lang="en-US" dirty="0"/>
          </a:p>
        </p:txBody>
      </p:sp>
      <p:sp>
        <p:nvSpPr>
          <p:cNvPr id="4" name="Slide Number Placeholder 3">
            <a:extLst>
              <a:ext uri="{FF2B5EF4-FFF2-40B4-BE49-F238E27FC236}">
                <a16:creationId xmlns:a16="http://schemas.microsoft.com/office/drawing/2014/main" id="{2128FEB3-E691-7B85-F1ED-FC7B90219DA0}"/>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11</a:t>
            </a:fld>
            <a:endParaRPr lang="en-US" altLang="en-US"/>
          </a:p>
        </p:txBody>
      </p:sp>
    </p:spTree>
    <p:extLst>
      <p:ext uri="{BB962C8B-B14F-4D97-AF65-F5344CB8AC3E}">
        <p14:creationId xmlns:p14="http://schemas.microsoft.com/office/powerpoint/2010/main" val="23611727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C9875-A92F-000F-E9FA-BAFC882455A0}"/>
              </a:ext>
            </a:extLst>
          </p:cNvPr>
          <p:cNvSpPr>
            <a:spLocks noGrp="1"/>
          </p:cNvSpPr>
          <p:nvPr>
            <p:ph type="title"/>
          </p:nvPr>
        </p:nvSpPr>
        <p:spPr/>
        <p:txBody>
          <a:bodyPr/>
          <a:lstStyle/>
          <a:p>
            <a:r>
              <a:rPr lang="en-US" dirty="0"/>
              <a:t>Volunteer List </a:t>
            </a:r>
          </a:p>
        </p:txBody>
      </p:sp>
      <p:sp>
        <p:nvSpPr>
          <p:cNvPr id="3" name="Content Placeholder 2">
            <a:extLst>
              <a:ext uri="{FF2B5EF4-FFF2-40B4-BE49-F238E27FC236}">
                <a16:creationId xmlns:a16="http://schemas.microsoft.com/office/drawing/2014/main" id="{9BC516C0-AED7-5218-1CA6-D2CC44BE8C43}"/>
              </a:ext>
            </a:extLst>
          </p:cNvPr>
          <p:cNvSpPr>
            <a:spLocks noGrp="1"/>
          </p:cNvSpPr>
          <p:nvPr>
            <p:ph idx="1"/>
          </p:nvPr>
        </p:nvSpPr>
        <p:spPr/>
        <p:txBody>
          <a:bodyPr>
            <a:normAutofit fontScale="70000" lnSpcReduction="20000"/>
          </a:bodyPr>
          <a:lstStyle/>
          <a:p>
            <a:r>
              <a:rPr lang="en-US" dirty="0"/>
              <a:t>So Far (more expected):</a:t>
            </a:r>
          </a:p>
          <a:p>
            <a:pPr marL="0" indent="0"/>
            <a:r>
              <a:rPr lang="en-US" dirty="0"/>
              <a:t>Narrow band assist and improved ranging: </a:t>
            </a:r>
          </a:p>
          <a:p>
            <a:pPr marL="457200" indent="-457200">
              <a:buFont typeface="Arial" panose="020B0604020202020204" pitchFamily="34" charset="0"/>
              <a:buChar char="•"/>
            </a:pPr>
            <a:r>
              <a:rPr lang="en-US" dirty="0" err="1"/>
              <a:t>Xiliang</a:t>
            </a:r>
            <a:r>
              <a:rPr lang="en-US" dirty="0"/>
              <a:t> Luo, Jonathan </a:t>
            </a:r>
            <a:r>
              <a:rPr lang="en-US" dirty="0" err="1"/>
              <a:t>Segev</a:t>
            </a:r>
            <a:r>
              <a:rPr lang="en-US" dirty="0"/>
              <a:t>, </a:t>
            </a:r>
          </a:p>
          <a:p>
            <a:pPr marL="0" indent="0"/>
            <a:r>
              <a:rPr lang="en-US" dirty="0"/>
              <a:t>Sensing </a:t>
            </a:r>
          </a:p>
          <a:p>
            <a:pPr marL="0" indent="0"/>
            <a:r>
              <a:rPr lang="en-US" dirty="0"/>
              <a:t>	</a:t>
            </a:r>
            <a:r>
              <a:rPr lang="en-US" dirty="0" err="1"/>
              <a:t>Xiaohui</a:t>
            </a:r>
            <a:r>
              <a:rPr lang="en-US" dirty="0"/>
              <a:t> Peng, </a:t>
            </a:r>
            <a:r>
              <a:rPr lang="en-US" dirty="0" err="1"/>
              <a:t>Pooria</a:t>
            </a:r>
            <a:r>
              <a:rPr lang="en-US" dirty="0"/>
              <a:t> </a:t>
            </a:r>
            <a:r>
              <a:rPr lang="en-US" dirty="0" err="1"/>
              <a:t>Pakrooh</a:t>
            </a:r>
            <a:endParaRPr lang="en-US" dirty="0"/>
          </a:p>
          <a:p>
            <a:pPr marL="0" indent="0"/>
            <a:r>
              <a:rPr lang="en-US" dirty="0"/>
              <a:t>MAC scheduling </a:t>
            </a:r>
          </a:p>
          <a:p>
            <a:pPr marL="457200" indent="-457200">
              <a:buFont typeface="Arial" panose="020B0604020202020204" pitchFamily="34" charset="0"/>
              <a:buChar char="•"/>
            </a:pPr>
            <a:r>
              <a:rPr lang="en-US" dirty="0" err="1"/>
              <a:t>Kangin</a:t>
            </a:r>
            <a:r>
              <a:rPr lang="en-US" dirty="0"/>
              <a:t> Yoon, </a:t>
            </a:r>
            <a:r>
              <a:rPr lang="en-US" dirty="0" err="1"/>
              <a:t>Kuan</a:t>
            </a:r>
            <a:r>
              <a:rPr lang="en-US" dirty="0"/>
              <a:t> Wu</a:t>
            </a:r>
          </a:p>
          <a:p>
            <a:pPr marL="0" indent="0"/>
            <a:r>
              <a:rPr lang="en-US" dirty="0"/>
              <a:t>DL-</a:t>
            </a:r>
            <a:r>
              <a:rPr lang="en-US" dirty="0" err="1"/>
              <a:t>TDoA</a:t>
            </a:r>
            <a:r>
              <a:rPr lang="en-US" dirty="0"/>
              <a:t>: </a:t>
            </a:r>
          </a:p>
          <a:p>
            <a:pPr marL="457200" indent="-457200">
              <a:buFont typeface="Arial" panose="020B0604020202020204" pitchFamily="34" charset="0"/>
              <a:buChar char="•"/>
            </a:pPr>
            <a:r>
              <a:rPr lang="en-US" dirty="0"/>
              <a:t>Zhenzhen Ye, Jean-Marie</a:t>
            </a:r>
          </a:p>
          <a:p>
            <a:pPr marL="0" indent="0"/>
            <a:r>
              <a:rPr lang="en-US" dirty="0"/>
              <a:t>Channel access MAC and PHY: </a:t>
            </a:r>
          </a:p>
          <a:p>
            <a:pPr marL="457200" indent="-457200">
              <a:buFont typeface="Arial" panose="020B0604020202020204" pitchFamily="34" charset="0"/>
              <a:buChar char="•"/>
            </a:pPr>
            <a:r>
              <a:rPr lang="en-US" dirty="0"/>
              <a:t>Alex Krebs, Frederic Nabki </a:t>
            </a:r>
          </a:p>
          <a:p>
            <a:pPr marL="0" indent="0"/>
            <a:r>
              <a:rPr lang="en-US" dirty="0"/>
              <a:t>Data com improvements</a:t>
            </a:r>
          </a:p>
          <a:p>
            <a:pPr marL="457200" indent="-457200">
              <a:buFont typeface="Arial" panose="020B0604020202020204" pitchFamily="34" charset="0"/>
              <a:buChar char="•"/>
            </a:pPr>
            <a:r>
              <a:rPr lang="en-US" dirty="0"/>
              <a:t>Bin Qian, Frederic Nabki, Carlos Aldana</a:t>
            </a:r>
          </a:p>
          <a:p>
            <a:pPr marL="0" indent="0"/>
            <a:endParaRPr lang="en-US" dirty="0"/>
          </a:p>
        </p:txBody>
      </p:sp>
      <p:sp>
        <p:nvSpPr>
          <p:cNvPr id="4" name="Slide Number Placeholder 3">
            <a:extLst>
              <a:ext uri="{FF2B5EF4-FFF2-40B4-BE49-F238E27FC236}">
                <a16:creationId xmlns:a16="http://schemas.microsoft.com/office/drawing/2014/main" id="{7D7457B0-4F73-8CF7-AEED-1289FB2CFA3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12</a:t>
            </a:fld>
            <a:endParaRPr lang="en-US" altLang="en-US"/>
          </a:p>
        </p:txBody>
      </p:sp>
    </p:spTree>
    <p:extLst>
      <p:ext uri="{BB962C8B-B14F-4D97-AF65-F5344CB8AC3E}">
        <p14:creationId xmlns:p14="http://schemas.microsoft.com/office/powerpoint/2010/main" val="28386664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F4E4B-83CD-4F5F-B89F-C83770A4B790}"/>
              </a:ext>
            </a:extLst>
          </p:cNvPr>
          <p:cNvSpPr>
            <a:spLocks noGrp="1"/>
          </p:cNvSpPr>
          <p:nvPr>
            <p:ph type="title"/>
          </p:nvPr>
        </p:nvSpPr>
        <p:spPr/>
        <p:txBody>
          <a:bodyPr/>
          <a:lstStyle/>
          <a:p>
            <a:r>
              <a:rPr lang="en-US" dirty="0"/>
              <a:t>Technical Discussion</a:t>
            </a:r>
          </a:p>
        </p:txBody>
      </p:sp>
      <p:sp>
        <p:nvSpPr>
          <p:cNvPr id="4" name="Slide Number Placeholder 3">
            <a:extLst>
              <a:ext uri="{FF2B5EF4-FFF2-40B4-BE49-F238E27FC236}">
                <a16:creationId xmlns:a16="http://schemas.microsoft.com/office/drawing/2014/main" id="{0B721F41-A9AF-4729-AFF9-069E25B6424E}"/>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13</a:t>
            </a:fld>
            <a:endParaRPr lang="en-US" altLang="en-US"/>
          </a:p>
        </p:txBody>
      </p:sp>
      <p:pic>
        <p:nvPicPr>
          <p:cNvPr id="15" name="Picture 14">
            <a:extLst>
              <a:ext uri="{FF2B5EF4-FFF2-40B4-BE49-F238E27FC236}">
                <a16:creationId xmlns:a16="http://schemas.microsoft.com/office/drawing/2014/main" id="{993A40DB-5963-44FB-B08E-E9985A9D96DB}"/>
              </a:ext>
            </a:extLst>
          </p:cNvPr>
          <p:cNvPicPr>
            <a:picLocks noChangeAspect="1"/>
          </p:cNvPicPr>
          <p:nvPr/>
        </p:nvPicPr>
        <p:blipFill>
          <a:blip r:embed="rId2"/>
          <a:stretch>
            <a:fillRect/>
          </a:stretch>
        </p:blipFill>
        <p:spPr>
          <a:xfrm>
            <a:off x="2233612" y="1844824"/>
            <a:ext cx="4676775" cy="4067175"/>
          </a:xfrm>
          <a:prstGeom prst="rect">
            <a:avLst/>
          </a:prstGeom>
        </p:spPr>
      </p:pic>
    </p:spTree>
    <p:extLst>
      <p:ext uri="{BB962C8B-B14F-4D97-AF65-F5344CB8AC3E}">
        <p14:creationId xmlns:p14="http://schemas.microsoft.com/office/powerpoint/2010/main" val="148792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329CA-32A4-45CD-99F4-0F3C8B14FA39}"/>
              </a:ext>
            </a:extLst>
          </p:cNvPr>
          <p:cNvSpPr>
            <a:spLocks noGrp="1"/>
          </p:cNvSpPr>
          <p:nvPr>
            <p:ph type="title"/>
          </p:nvPr>
        </p:nvSpPr>
        <p:spPr/>
        <p:txBody>
          <a:bodyPr/>
          <a:lstStyle/>
          <a:p>
            <a:r>
              <a:rPr lang="en-US" dirty="0"/>
              <a:t>Next Steps</a:t>
            </a:r>
          </a:p>
        </p:txBody>
      </p:sp>
      <p:pic>
        <p:nvPicPr>
          <p:cNvPr id="6" name="Content Placeholder 5" descr="A picture containing tree, outdoor, grass, plant&#10;&#10;Description automatically generated">
            <a:extLst>
              <a:ext uri="{FF2B5EF4-FFF2-40B4-BE49-F238E27FC236}">
                <a16:creationId xmlns:a16="http://schemas.microsoft.com/office/drawing/2014/main" id="{15E0262C-BBD2-4EF9-B084-8AAD40984CC1}"/>
              </a:ext>
            </a:extLst>
          </p:cNvPr>
          <p:cNvPicPr>
            <a:picLocks noGrp="1" noChangeAspect="1"/>
          </p:cNvPicPr>
          <p:nvPr>
            <p:ph idx="1"/>
          </p:nvPr>
        </p:nvPicPr>
        <p:blipFill>
          <a:blip r:embed="rId2"/>
          <a:stretch>
            <a:fillRect/>
          </a:stretch>
        </p:blipFill>
        <p:spPr>
          <a:xfrm>
            <a:off x="2594769" y="2415381"/>
            <a:ext cx="3810000" cy="2857500"/>
          </a:xfrm>
        </p:spPr>
      </p:pic>
      <p:sp>
        <p:nvSpPr>
          <p:cNvPr id="4" name="Slide Number Placeholder 3">
            <a:extLst>
              <a:ext uri="{FF2B5EF4-FFF2-40B4-BE49-F238E27FC236}">
                <a16:creationId xmlns:a16="http://schemas.microsoft.com/office/drawing/2014/main" id="{DD7F8A86-7CC4-4430-9F4E-EFD0240CDED4}"/>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14</a:t>
            </a:fld>
            <a:endParaRPr lang="en-US" altLang="en-US"/>
          </a:p>
        </p:txBody>
      </p:sp>
    </p:spTree>
    <p:extLst>
      <p:ext uri="{BB962C8B-B14F-4D97-AF65-F5344CB8AC3E}">
        <p14:creationId xmlns:p14="http://schemas.microsoft.com/office/powerpoint/2010/main" val="3754970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1F11B-0AE4-B6F1-CBCA-72BAEC811A3D}"/>
              </a:ext>
            </a:extLst>
          </p:cNvPr>
          <p:cNvSpPr>
            <a:spLocks noGrp="1"/>
          </p:cNvSpPr>
          <p:nvPr>
            <p:ph type="title"/>
          </p:nvPr>
        </p:nvSpPr>
        <p:spPr>
          <a:xfrm>
            <a:off x="689768" y="188640"/>
            <a:ext cx="7764463" cy="466031"/>
          </a:xfrm>
        </p:spPr>
        <p:txBody>
          <a:bodyPr/>
          <a:lstStyle/>
          <a:p>
            <a:r>
              <a:rPr lang="en-US" sz="2400" dirty="0"/>
              <a:t>July Plenary</a:t>
            </a:r>
          </a:p>
        </p:txBody>
      </p:sp>
      <p:sp>
        <p:nvSpPr>
          <p:cNvPr id="4" name="Slide Number Placeholder 3">
            <a:extLst>
              <a:ext uri="{FF2B5EF4-FFF2-40B4-BE49-F238E27FC236}">
                <a16:creationId xmlns:a16="http://schemas.microsoft.com/office/drawing/2014/main" id="{5EE127FF-75D8-5B13-3B8B-FF88BEA67013}"/>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15</a:t>
            </a:fld>
            <a:endParaRPr lang="en-US" altLang="en-US"/>
          </a:p>
        </p:txBody>
      </p:sp>
      <p:graphicFrame>
        <p:nvGraphicFramePr>
          <p:cNvPr id="12" name="Table 11">
            <a:extLst>
              <a:ext uri="{FF2B5EF4-FFF2-40B4-BE49-F238E27FC236}">
                <a16:creationId xmlns:a16="http://schemas.microsoft.com/office/drawing/2014/main" id="{729094F9-5E9C-3E42-5727-7DF7C06720DB}"/>
              </a:ext>
            </a:extLst>
          </p:cNvPr>
          <p:cNvGraphicFramePr>
            <a:graphicFrameLocks noGrp="1"/>
          </p:cNvGraphicFramePr>
          <p:nvPr>
            <p:extLst>
              <p:ext uri="{D42A27DB-BD31-4B8C-83A1-F6EECF244321}">
                <p14:modId xmlns:p14="http://schemas.microsoft.com/office/powerpoint/2010/main" val="685461934"/>
              </p:ext>
            </p:extLst>
          </p:nvPr>
        </p:nvGraphicFramePr>
        <p:xfrm>
          <a:off x="768352" y="1484783"/>
          <a:ext cx="7764467" cy="4666852"/>
        </p:xfrm>
        <a:graphic>
          <a:graphicData uri="http://schemas.openxmlformats.org/drawingml/2006/table">
            <a:tbl>
              <a:tblPr/>
              <a:tblGrid>
                <a:gridCol w="878801">
                  <a:extLst>
                    <a:ext uri="{9D8B030D-6E8A-4147-A177-3AD203B41FA5}">
                      <a16:colId xmlns:a16="http://schemas.microsoft.com/office/drawing/2014/main" val="2650338175"/>
                    </a:ext>
                  </a:extLst>
                </a:gridCol>
                <a:gridCol w="382537">
                  <a:extLst>
                    <a:ext uri="{9D8B030D-6E8A-4147-A177-3AD203B41FA5}">
                      <a16:colId xmlns:a16="http://schemas.microsoft.com/office/drawing/2014/main" val="2765579279"/>
                    </a:ext>
                  </a:extLst>
                </a:gridCol>
                <a:gridCol w="382537">
                  <a:extLst>
                    <a:ext uri="{9D8B030D-6E8A-4147-A177-3AD203B41FA5}">
                      <a16:colId xmlns:a16="http://schemas.microsoft.com/office/drawing/2014/main" val="1397895015"/>
                    </a:ext>
                  </a:extLst>
                </a:gridCol>
                <a:gridCol w="382537">
                  <a:extLst>
                    <a:ext uri="{9D8B030D-6E8A-4147-A177-3AD203B41FA5}">
                      <a16:colId xmlns:a16="http://schemas.microsoft.com/office/drawing/2014/main" val="3345771516"/>
                    </a:ext>
                  </a:extLst>
                </a:gridCol>
                <a:gridCol w="382537">
                  <a:extLst>
                    <a:ext uri="{9D8B030D-6E8A-4147-A177-3AD203B41FA5}">
                      <a16:colId xmlns:a16="http://schemas.microsoft.com/office/drawing/2014/main" val="2758570061"/>
                    </a:ext>
                  </a:extLst>
                </a:gridCol>
                <a:gridCol w="382537">
                  <a:extLst>
                    <a:ext uri="{9D8B030D-6E8A-4147-A177-3AD203B41FA5}">
                      <a16:colId xmlns:a16="http://schemas.microsoft.com/office/drawing/2014/main" val="1953000234"/>
                    </a:ext>
                  </a:extLst>
                </a:gridCol>
                <a:gridCol w="382537">
                  <a:extLst>
                    <a:ext uri="{9D8B030D-6E8A-4147-A177-3AD203B41FA5}">
                      <a16:colId xmlns:a16="http://schemas.microsoft.com/office/drawing/2014/main" val="1618654283"/>
                    </a:ext>
                  </a:extLst>
                </a:gridCol>
                <a:gridCol w="382537">
                  <a:extLst>
                    <a:ext uri="{9D8B030D-6E8A-4147-A177-3AD203B41FA5}">
                      <a16:colId xmlns:a16="http://schemas.microsoft.com/office/drawing/2014/main" val="4161190709"/>
                    </a:ext>
                  </a:extLst>
                </a:gridCol>
                <a:gridCol w="382537">
                  <a:extLst>
                    <a:ext uri="{9D8B030D-6E8A-4147-A177-3AD203B41FA5}">
                      <a16:colId xmlns:a16="http://schemas.microsoft.com/office/drawing/2014/main" val="4254864305"/>
                    </a:ext>
                  </a:extLst>
                </a:gridCol>
                <a:gridCol w="382537">
                  <a:extLst>
                    <a:ext uri="{9D8B030D-6E8A-4147-A177-3AD203B41FA5}">
                      <a16:colId xmlns:a16="http://schemas.microsoft.com/office/drawing/2014/main" val="2465081723"/>
                    </a:ext>
                  </a:extLst>
                </a:gridCol>
                <a:gridCol w="382537">
                  <a:extLst>
                    <a:ext uri="{9D8B030D-6E8A-4147-A177-3AD203B41FA5}">
                      <a16:colId xmlns:a16="http://schemas.microsoft.com/office/drawing/2014/main" val="1991875987"/>
                    </a:ext>
                  </a:extLst>
                </a:gridCol>
                <a:gridCol w="382537">
                  <a:extLst>
                    <a:ext uri="{9D8B030D-6E8A-4147-A177-3AD203B41FA5}">
                      <a16:colId xmlns:a16="http://schemas.microsoft.com/office/drawing/2014/main" val="77127451"/>
                    </a:ext>
                  </a:extLst>
                </a:gridCol>
                <a:gridCol w="382537">
                  <a:extLst>
                    <a:ext uri="{9D8B030D-6E8A-4147-A177-3AD203B41FA5}">
                      <a16:colId xmlns:a16="http://schemas.microsoft.com/office/drawing/2014/main" val="3822163906"/>
                    </a:ext>
                  </a:extLst>
                </a:gridCol>
                <a:gridCol w="382537">
                  <a:extLst>
                    <a:ext uri="{9D8B030D-6E8A-4147-A177-3AD203B41FA5}">
                      <a16:colId xmlns:a16="http://schemas.microsoft.com/office/drawing/2014/main" val="1625158025"/>
                    </a:ext>
                  </a:extLst>
                </a:gridCol>
                <a:gridCol w="382537">
                  <a:extLst>
                    <a:ext uri="{9D8B030D-6E8A-4147-A177-3AD203B41FA5}">
                      <a16:colId xmlns:a16="http://schemas.microsoft.com/office/drawing/2014/main" val="3357484317"/>
                    </a:ext>
                  </a:extLst>
                </a:gridCol>
                <a:gridCol w="382537">
                  <a:extLst>
                    <a:ext uri="{9D8B030D-6E8A-4147-A177-3AD203B41FA5}">
                      <a16:colId xmlns:a16="http://schemas.microsoft.com/office/drawing/2014/main" val="1088315057"/>
                    </a:ext>
                  </a:extLst>
                </a:gridCol>
                <a:gridCol w="382537">
                  <a:extLst>
                    <a:ext uri="{9D8B030D-6E8A-4147-A177-3AD203B41FA5}">
                      <a16:colId xmlns:a16="http://schemas.microsoft.com/office/drawing/2014/main" val="1154160154"/>
                    </a:ext>
                  </a:extLst>
                </a:gridCol>
                <a:gridCol w="382537">
                  <a:extLst>
                    <a:ext uri="{9D8B030D-6E8A-4147-A177-3AD203B41FA5}">
                      <a16:colId xmlns:a16="http://schemas.microsoft.com/office/drawing/2014/main" val="3907412351"/>
                    </a:ext>
                  </a:extLst>
                </a:gridCol>
                <a:gridCol w="382537">
                  <a:extLst>
                    <a:ext uri="{9D8B030D-6E8A-4147-A177-3AD203B41FA5}">
                      <a16:colId xmlns:a16="http://schemas.microsoft.com/office/drawing/2014/main" val="247283769"/>
                    </a:ext>
                  </a:extLst>
                </a:gridCol>
              </a:tblGrid>
              <a:tr h="132678">
                <a:tc>
                  <a:txBody>
                    <a:bodyPr/>
                    <a:lstStyle/>
                    <a:p>
                      <a:pPr algn="ctr" fontAlgn="ctr"/>
                      <a:r>
                        <a:rPr lang="en-US" sz="800" b="1" i="0" u="none" strike="noStrike">
                          <a:solidFill>
                            <a:srgbClr val="000000"/>
                          </a:solidFill>
                          <a:effectLst/>
                          <a:latin typeface="Arial" panose="020B0604020202020204" pitchFamily="34" charset="0"/>
                        </a:rPr>
                        <a:t>Mtg. Local Time</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gridSpan="2">
                  <a:txBody>
                    <a:bodyPr/>
                    <a:lstStyle/>
                    <a:p>
                      <a:pPr algn="ctr" fontAlgn="ctr"/>
                      <a:r>
                        <a:rPr lang="en-US" sz="800" b="1" i="0" u="none" strike="noStrike">
                          <a:solidFill>
                            <a:srgbClr val="000000"/>
                          </a:solidFill>
                          <a:effectLst/>
                          <a:latin typeface="Arial" panose="020B0604020202020204" pitchFamily="34" charset="0"/>
                        </a:rPr>
                        <a:t>SUNDAY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MONDAY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TUESDAY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WEDNESDAY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THURSDAY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6408877"/>
                  </a:ext>
                </a:extLst>
              </a:tr>
              <a:tr h="129592">
                <a:tc>
                  <a:txBody>
                    <a:bodyPr/>
                    <a:lstStyle/>
                    <a:p>
                      <a:pPr algn="ctr" fontAlgn="ctr"/>
                      <a:r>
                        <a:rPr lang="en-US" sz="800" b="1" i="0" u="none" strike="noStrike">
                          <a:solidFill>
                            <a:srgbClr val="000000"/>
                          </a:solidFill>
                          <a:effectLst/>
                          <a:latin typeface="Arial" panose="020B0604020202020204" pitchFamily="34" charset="0"/>
                        </a:rPr>
                        <a:t>Eastern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gridSpan="2">
                  <a:txBody>
                    <a:bodyPr/>
                    <a:lstStyle/>
                    <a:p>
                      <a:pPr algn="ctr" fontAlgn="ctr"/>
                      <a:r>
                        <a:rPr lang="en-US" sz="800" b="1" i="0" u="none" strike="noStrike">
                          <a:solidFill>
                            <a:srgbClr val="000000"/>
                          </a:solidFill>
                          <a:effectLst/>
                          <a:latin typeface="Arial" panose="020B0604020202020204" pitchFamily="34" charset="0"/>
                        </a:rPr>
                        <a:t>10-Jul-2022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11-Jul-2022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12-Jul-2022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13-Jul-2022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800" b="1" i="0" u="none" strike="noStrike">
                          <a:solidFill>
                            <a:srgbClr val="000000"/>
                          </a:solidFill>
                          <a:effectLst/>
                          <a:latin typeface="Arial" panose="020B0604020202020204" pitchFamily="34" charset="0"/>
                        </a:rPr>
                        <a:t>14-Jul-2022</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442610"/>
                  </a:ext>
                </a:extLst>
              </a:tr>
              <a:tr h="393406">
                <a:tc>
                  <a:txBody>
                    <a:bodyPr/>
                    <a:lstStyle/>
                    <a:p>
                      <a:pPr algn="l" fontAlgn="b"/>
                      <a:r>
                        <a:rPr lang="en-US" sz="800" b="1" i="0" u="none" strike="noStrike">
                          <a:solidFill>
                            <a:srgbClr val="000000"/>
                          </a:solidFill>
                          <a:effectLst/>
                          <a:latin typeface="Arial" panose="020B0604020202020204" pitchFamily="34" charset="0"/>
                        </a:rPr>
                        <a:t> </a:t>
                      </a:r>
                    </a:p>
                  </a:txBody>
                  <a:tcPr marL="4431" marR="4431" marT="4431"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1</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80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2</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45 CR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3</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16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700" b="1" i="0" u="none" strike="noStrike">
                          <a:solidFill>
                            <a:srgbClr val="000000"/>
                          </a:solidFill>
                          <a:effectLst/>
                          <a:latin typeface="Arial" panose="020B0604020202020204" pitchFamily="34" charset="0"/>
                        </a:rPr>
                        <a:t>Rm 4</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8 BR</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757991196"/>
                  </a:ext>
                </a:extLst>
              </a:tr>
              <a:tr h="154276">
                <a:tc>
                  <a:txBody>
                    <a:bodyPr/>
                    <a:lstStyle/>
                    <a:p>
                      <a:pPr algn="ctr" fontAlgn="ctr"/>
                      <a:r>
                        <a:rPr lang="en-US" sz="800" b="1" i="0" u="none" strike="noStrike">
                          <a:solidFill>
                            <a:srgbClr val="000000"/>
                          </a:solidFill>
                          <a:effectLst/>
                          <a:latin typeface="Arial" panose="020B0604020202020204" pitchFamily="34" charset="0"/>
                        </a:rPr>
                        <a:t>07:00-07:30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CONTINENTAL BREAKFAST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529686120"/>
                  </a:ext>
                </a:extLst>
              </a:tr>
              <a:tr h="154276">
                <a:tc>
                  <a:txBody>
                    <a:bodyPr/>
                    <a:lstStyle/>
                    <a:p>
                      <a:pPr algn="ctr" fontAlgn="ctr"/>
                      <a:r>
                        <a:rPr lang="en-US" sz="800" b="1" i="0" u="none" strike="noStrike">
                          <a:solidFill>
                            <a:srgbClr val="000000"/>
                          </a:solidFill>
                          <a:effectLst/>
                          <a:latin typeface="Arial" panose="020B0604020202020204" pitchFamily="34" charset="0"/>
                        </a:rPr>
                        <a:t>07:30-08:00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rowSpan="2" gridSpan="2">
                  <a:txBody>
                    <a:bodyPr/>
                    <a:lstStyle/>
                    <a:p>
                      <a:pPr algn="ctr" fontAlgn="ctr"/>
                      <a:r>
                        <a:rPr lang="en-US" sz="700" b="1" i="0" u="none" strike="noStrike">
                          <a:solidFill>
                            <a:srgbClr val="FFFFFF"/>
                          </a:solidFill>
                          <a:effectLst/>
                          <a:latin typeface="Arial" panose="020B0604020202020204" pitchFamily="34" charset="0"/>
                        </a:rPr>
                        <a:t>802.15 AC Meeting</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a:txBody>
                    <a:bodyPr/>
                    <a:lstStyle/>
                    <a:p>
                      <a:pPr algn="l" fontAlgn="ctr"/>
                      <a:r>
                        <a:rPr lang="en-US" sz="7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FFFF99"/>
                    </a:solidFill>
                  </a:tcPr>
                </a:tc>
                <a:tc>
                  <a:txBody>
                    <a:bodyPr/>
                    <a:lstStyle/>
                    <a:p>
                      <a:pPr algn="l" fontAlgn="ctr"/>
                      <a:r>
                        <a:rPr lang="en-US" sz="7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FFFF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506507346"/>
                  </a:ext>
                </a:extLst>
              </a:tr>
              <a:tr h="154276">
                <a:tc>
                  <a:txBody>
                    <a:bodyPr/>
                    <a:lstStyle/>
                    <a:p>
                      <a:pPr algn="ctr" fontAlgn="ctr"/>
                      <a:r>
                        <a:rPr lang="en-US" sz="800" b="1" i="0" u="none" strike="noStrike">
                          <a:solidFill>
                            <a:srgbClr val="FFFFFF"/>
                          </a:solidFill>
                          <a:effectLst/>
                          <a:latin typeface="Arial" panose="020B0604020202020204" pitchFamily="34" charset="0"/>
                        </a:rPr>
                        <a:t>08:00-08:30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4" gridSpan="4">
                  <a:txBody>
                    <a:bodyPr/>
                    <a:lstStyle/>
                    <a:p>
                      <a:pPr algn="ctr" fontAlgn="ctr"/>
                      <a:r>
                        <a:rPr lang="en-US" sz="800" b="1" i="0" u="none" strike="noStrike">
                          <a:solidFill>
                            <a:srgbClr val="000000"/>
                          </a:solidFill>
                          <a:effectLst/>
                          <a:latin typeface="Arial" panose="020B0604020202020204" pitchFamily="34" charset="0"/>
                        </a:rPr>
                        <a:t>OPENING 802 EC MEETING</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TG3ma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gridSpan="2" vMerge="1">
                  <a:txBody>
                    <a:bodyPr/>
                    <a:lstStyle/>
                    <a:p>
                      <a:endParaRPr lang="en-US"/>
                    </a:p>
                  </a:txBody>
                  <a:tcPr/>
                </a:tc>
                <a:tc hMerge="1"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SC THz</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00FF"/>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804944210"/>
                  </a:ext>
                </a:extLst>
              </a:tr>
              <a:tr h="154276">
                <a:tc>
                  <a:txBody>
                    <a:bodyPr/>
                    <a:lstStyle/>
                    <a:p>
                      <a:pPr algn="ctr" fontAlgn="ctr"/>
                      <a:r>
                        <a:rPr lang="en-US" sz="800" b="1" i="0" u="none" strike="noStrike">
                          <a:solidFill>
                            <a:srgbClr val="FFFFFF"/>
                          </a:solidFill>
                          <a:effectLst/>
                          <a:latin typeface="Arial" panose="020B0604020202020204" pitchFamily="34" charset="0"/>
                        </a:rPr>
                        <a:t>08:30-09:00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rowSpan="3">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3">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3">
                  <a:txBody>
                    <a:bodyPr/>
                    <a:lstStyle/>
                    <a:p>
                      <a:pPr algn="ctr" fontAlgn="ctr"/>
                      <a:r>
                        <a:rPr lang="en-US" sz="700" b="1" i="0" u="none" strike="noStrike">
                          <a:solidFill>
                            <a:srgbClr val="FFFFFF"/>
                          </a:solidFill>
                          <a:effectLst/>
                          <a:latin typeface="Arial" panose="020B0604020202020204" pitchFamily="34" charset="0"/>
                        </a:rPr>
                        <a:t>TG3ma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0000"/>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2581656584"/>
                  </a:ext>
                </a:extLst>
              </a:tr>
              <a:tr h="154276">
                <a:tc>
                  <a:txBody>
                    <a:bodyPr/>
                    <a:lstStyle/>
                    <a:p>
                      <a:pPr algn="ctr" fontAlgn="ctr"/>
                      <a:r>
                        <a:rPr lang="en-US" sz="800" b="1" i="0" u="none" strike="noStrike">
                          <a:solidFill>
                            <a:srgbClr val="FFFFFF"/>
                          </a:solidFill>
                          <a:effectLst/>
                          <a:latin typeface="Arial" panose="020B0604020202020204" pitchFamily="34" charset="0"/>
                        </a:rPr>
                        <a:t>09:00-09:30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896584191"/>
                  </a:ext>
                </a:extLst>
              </a:tr>
              <a:tr h="154276">
                <a:tc>
                  <a:txBody>
                    <a:bodyPr/>
                    <a:lstStyle/>
                    <a:p>
                      <a:pPr algn="ctr" fontAlgn="ctr"/>
                      <a:r>
                        <a:rPr lang="en-US" sz="800" b="1" i="0" u="none" strike="noStrike">
                          <a:solidFill>
                            <a:srgbClr val="FFFFFF"/>
                          </a:solidFill>
                          <a:effectLst/>
                          <a:latin typeface="Arial" panose="020B0604020202020204" pitchFamily="34" charset="0"/>
                        </a:rPr>
                        <a:t>09:30-10:00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693612512"/>
                  </a:ext>
                </a:extLst>
              </a:tr>
              <a:tr h="154276">
                <a:tc>
                  <a:txBody>
                    <a:bodyPr/>
                    <a:lstStyle/>
                    <a:p>
                      <a:pPr algn="ctr" fontAlgn="ctr"/>
                      <a:r>
                        <a:rPr lang="en-US" sz="800" b="1" i="0" u="none" strike="noStrike">
                          <a:solidFill>
                            <a:srgbClr val="000000"/>
                          </a:solidFill>
                          <a:effectLst/>
                          <a:latin typeface="Arial" panose="020B0604020202020204" pitchFamily="34" charset="0"/>
                        </a:rPr>
                        <a:t>10:00-10:30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76827127"/>
                  </a:ext>
                </a:extLst>
              </a:tr>
              <a:tr h="154276">
                <a:tc>
                  <a:txBody>
                    <a:bodyPr/>
                    <a:lstStyle/>
                    <a:p>
                      <a:pPr algn="ctr" fontAlgn="ctr"/>
                      <a:r>
                        <a:rPr lang="en-US" sz="800" b="1" i="0" u="none" strike="noStrike">
                          <a:solidFill>
                            <a:srgbClr val="FFFFFF"/>
                          </a:solidFill>
                          <a:effectLst/>
                          <a:latin typeface="Arial" panose="020B0604020202020204" pitchFamily="34" charset="0"/>
                        </a:rPr>
                        <a:t>10:30-11:00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969696"/>
                    </a:solidFill>
                  </a:tcPr>
                </a:tc>
                <a:tc rowSpan="2" gridSpan="4">
                  <a:txBody>
                    <a:bodyPr/>
                    <a:lstStyle/>
                    <a:p>
                      <a:pPr algn="ctr" fontAlgn="ctr"/>
                      <a:r>
                        <a:rPr lang="en-US" sz="900" b="1" i="0" u="none" strike="noStrike">
                          <a:solidFill>
                            <a:srgbClr val="000000"/>
                          </a:solidFill>
                          <a:effectLst/>
                          <a:latin typeface="Arial" panose="020B0604020202020204" pitchFamily="34" charset="0"/>
                        </a:rPr>
                        <a:t>802 Joint Plenary</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000000"/>
                          </a:solidFill>
                          <a:effectLst/>
                          <a:latin typeface="Arial" panose="020B0604020202020204" pitchFamily="34" charset="0"/>
                        </a:rPr>
                        <a:t>Joint .6a, .4ab, .14</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Rm1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FFFFFF"/>
                          </a:solidFill>
                          <a:effectLst/>
                          <a:latin typeface="Arial" panose="020B0604020202020204" pitchFamily="34" charset="0"/>
                        </a:rPr>
                        <a:t>802.15 WG Midweek</a:t>
                      </a:r>
                      <a:br>
                        <a:rPr lang="en-US" sz="800" b="1" i="0" u="none" strike="noStrike">
                          <a:solidFill>
                            <a:srgbClr val="FFFFFF"/>
                          </a:solidFill>
                          <a:effectLst/>
                          <a:latin typeface="Arial" panose="020B0604020202020204" pitchFamily="34" charset="0"/>
                        </a:rPr>
                      </a:br>
                      <a:r>
                        <a:rPr lang="en-US" sz="8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 IETF</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17FDD"/>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2314853313"/>
                  </a:ext>
                </a:extLst>
              </a:tr>
              <a:tr h="154276">
                <a:tc>
                  <a:txBody>
                    <a:bodyPr/>
                    <a:lstStyle/>
                    <a:p>
                      <a:pPr algn="ctr" fontAlgn="ctr"/>
                      <a:r>
                        <a:rPr lang="en-US" sz="800" b="1" i="0" u="none" strike="noStrike">
                          <a:solidFill>
                            <a:srgbClr val="FFFFFF"/>
                          </a:solidFill>
                          <a:effectLst/>
                          <a:latin typeface="Arial" panose="020B0604020202020204" pitchFamily="34" charset="0"/>
                        </a:rPr>
                        <a:t>11:00-11:30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651949843"/>
                  </a:ext>
                </a:extLst>
              </a:tr>
              <a:tr h="154276">
                <a:tc>
                  <a:txBody>
                    <a:bodyPr/>
                    <a:lstStyle/>
                    <a:p>
                      <a:pPr algn="ctr" fontAlgn="ctr"/>
                      <a:r>
                        <a:rPr lang="en-US" sz="800" b="1" i="0" u="none" strike="noStrike">
                          <a:solidFill>
                            <a:srgbClr val="FFFFFF"/>
                          </a:solidFill>
                          <a:effectLst/>
                          <a:latin typeface="Arial" panose="020B0604020202020204" pitchFamily="34" charset="0"/>
                        </a:rPr>
                        <a:t>11:30-12:00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900" b="1" i="0" u="none" strike="noStrike">
                          <a:solidFill>
                            <a:srgbClr val="FFFFFF"/>
                          </a:solidFill>
                          <a:effectLst/>
                          <a:latin typeface="Arial" panose="020B0604020202020204" pitchFamily="34" charset="0"/>
                        </a:rPr>
                        <a:t>802.15 WG Opening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Plenary 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FFFFFF"/>
                          </a:solidFill>
                          <a:effectLst/>
                          <a:latin typeface="Arial" panose="020B0604020202020204" pitchFamily="34" charset="0"/>
                        </a:rPr>
                        <a:t>Joint all TG prep for 802.1</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FFFFFF"/>
                          </a:solidFill>
                          <a:effectLst/>
                          <a:latin typeface="Arial" panose="020B0604020202020204" pitchFamily="34" charset="0"/>
                        </a:rPr>
                        <a:t>WNG  Rm1</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778158876"/>
                  </a:ext>
                </a:extLst>
              </a:tr>
              <a:tr h="154276">
                <a:tc>
                  <a:txBody>
                    <a:bodyPr/>
                    <a:lstStyle/>
                    <a:p>
                      <a:pPr algn="ctr" fontAlgn="ctr"/>
                      <a:r>
                        <a:rPr lang="en-US" sz="800" b="1" i="0" u="none" strike="noStrike">
                          <a:solidFill>
                            <a:srgbClr val="FFFFFF"/>
                          </a:solidFill>
                          <a:effectLst/>
                          <a:latin typeface="Arial" panose="020B0604020202020204" pitchFamily="34" charset="0"/>
                        </a:rPr>
                        <a:t>12:00-12:30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2497411385"/>
                  </a:ext>
                </a:extLst>
              </a:tr>
              <a:tr h="154276">
                <a:tc>
                  <a:txBody>
                    <a:bodyPr/>
                    <a:lstStyle/>
                    <a:p>
                      <a:pPr algn="ctr" fontAlgn="ctr"/>
                      <a:r>
                        <a:rPr lang="en-US" sz="800" b="1" i="0" u="none" strike="noStrike">
                          <a:solidFill>
                            <a:srgbClr val="000000"/>
                          </a:solidFill>
                          <a:effectLst/>
                          <a:latin typeface="Arial" panose="020B0604020202020204" pitchFamily="34" charset="0"/>
                        </a:rPr>
                        <a:t>12:30-13:00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800" b="1" i="0" u="none" strike="noStrike">
                          <a:solidFill>
                            <a:srgbClr val="000000"/>
                          </a:solidFill>
                          <a:effectLst/>
                          <a:latin typeface="Arial" panose="020B0604020202020204" pitchFamily="34" charset="0"/>
                        </a:rPr>
                        <a:t>LUNCH ON YOUR OWN</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FF99"/>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extLst>
                  <a:ext uri="{0D108BD9-81ED-4DB2-BD59-A6C34878D82A}">
                    <a16:rowId xmlns:a16="http://schemas.microsoft.com/office/drawing/2014/main" val="1753932328"/>
                  </a:ext>
                </a:extLst>
              </a:tr>
              <a:tr h="154276">
                <a:tc>
                  <a:txBody>
                    <a:bodyPr/>
                    <a:lstStyle/>
                    <a:p>
                      <a:pPr algn="ctr" fontAlgn="ctr"/>
                      <a:r>
                        <a:rPr lang="en-US" sz="800" b="1" i="0" u="none" strike="noStrike">
                          <a:solidFill>
                            <a:srgbClr val="000000"/>
                          </a:solidFill>
                          <a:effectLst/>
                          <a:latin typeface="Arial" panose="020B0604020202020204" pitchFamily="34" charset="0"/>
                        </a:rPr>
                        <a:t>13:00-13:30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4164552562"/>
                  </a:ext>
                </a:extLst>
              </a:tr>
              <a:tr h="154276">
                <a:tc>
                  <a:txBody>
                    <a:bodyPr/>
                    <a:lstStyle/>
                    <a:p>
                      <a:pPr algn="ctr" fontAlgn="ctr"/>
                      <a:r>
                        <a:rPr lang="en-US" sz="800" b="1" i="0" u="none" strike="noStrike">
                          <a:solidFill>
                            <a:srgbClr val="FFFFFF"/>
                          </a:solidFill>
                          <a:effectLst/>
                          <a:latin typeface="Arial" panose="020B0604020202020204" pitchFamily="34" charset="0"/>
                        </a:rPr>
                        <a:t>13:30-14:00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9050" cap="flat" cmpd="sng" algn="ctr">
                      <a:solidFill>
                        <a:srgbClr val="0000FF"/>
                      </a:solidFill>
                      <a:prstDash val="solid"/>
                      <a:round/>
                      <a:headEnd type="none" w="med" len="med"/>
                      <a:tailEnd type="none" w="med" len="med"/>
                    </a:lnR>
                    <a:lnT>
                      <a:noFill/>
                    </a:lnT>
                    <a:lnB>
                      <a:noFill/>
                    </a:lnB>
                    <a:solidFill>
                      <a:srgbClr val="969696"/>
                    </a:solidFill>
                  </a:tcPr>
                </a:tc>
                <a:tc rowSpan="4">
                  <a:txBody>
                    <a:bodyPr/>
                    <a:lstStyle/>
                    <a:p>
                      <a:pPr algn="ctr" fontAlgn="ctr"/>
                      <a:r>
                        <a:rPr lang="en-US" sz="800" b="1" i="0" u="none" strike="noStrike" dirty="0">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900" b="1" i="0" u="none" strike="noStrike">
                          <a:solidFill>
                            <a:srgbClr val="000000"/>
                          </a:solidFill>
                          <a:effectLst/>
                          <a:latin typeface="Arial" panose="020B0604020202020204" pitchFamily="34" charset="0"/>
                        </a:rPr>
                        <a:t>Joint</a:t>
                      </a:r>
                      <a:br>
                        <a:rPr lang="en-US" sz="900" b="1" i="0" u="none" strike="noStrike">
                          <a:solidFill>
                            <a:srgbClr val="000000"/>
                          </a:solidFill>
                          <a:effectLst/>
                          <a:latin typeface="Arial" panose="020B0604020202020204" pitchFamily="34" charset="0"/>
                        </a:rPr>
                      </a:br>
                      <a:r>
                        <a:rPr lang="en-US" sz="900" b="1" i="0" u="none" strike="noStrike">
                          <a:solidFill>
                            <a:srgbClr val="000000"/>
                          </a:solidFill>
                          <a:effectLst/>
                          <a:latin typeface="Arial" panose="020B0604020202020204" pitchFamily="34" charset="0"/>
                        </a:rPr>
                        <a:t>14/15</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0000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FFFFFF"/>
                          </a:solidFill>
                          <a:effectLst/>
                          <a:latin typeface="Arial" panose="020B0604020202020204" pitchFamily="34" charset="0"/>
                        </a:rPr>
                        <a:t>TG6ma</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6368B"/>
                    </a:solidFill>
                  </a:tcPr>
                </a:tc>
                <a:tc rowSpan="4">
                  <a:txBody>
                    <a:bodyPr/>
                    <a:lstStyle/>
                    <a:p>
                      <a:pPr algn="ctr" fontAlgn="ctr"/>
                      <a:r>
                        <a:rPr lang="en-US" sz="700" b="1" i="0" u="none" strike="noStrike">
                          <a:solidFill>
                            <a:srgbClr val="000000"/>
                          </a:solidFill>
                          <a:effectLst/>
                          <a:latin typeface="Arial" panose="020B0604020202020204" pitchFamily="34" charset="0"/>
                        </a:rPr>
                        <a:t>TG7a OCC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CCFF"/>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TG16t</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pattFill prst="dnDiag">
                      <a:fgClr>
                        <a:srgbClr val="000000"/>
                      </a:fgClr>
                      <a:bgClr>
                        <a:srgbClr val="D9D9D9"/>
                      </a:bgClr>
                    </a:pattFill>
                  </a:tcPr>
                </a:tc>
                <a:extLst>
                  <a:ext uri="{0D108BD9-81ED-4DB2-BD59-A6C34878D82A}">
                    <a16:rowId xmlns:a16="http://schemas.microsoft.com/office/drawing/2014/main" val="2973777639"/>
                  </a:ext>
                </a:extLst>
              </a:tr>
              <a:tr h="154276">
                <a:tc>
                  <a:txBody>
                    <a:bodyPr/>
                    <a:lstStyle/>
                    <a:p>
                      <a:pPr algn="ctr" fontAlgn="ctr"/>
                      <a:r>
                        <a:rPr lang="en-US" sz="800" b="1" i="0" u="none" strike="noStrike">
                          <a:solidFill>
                            <a:srgbClr val="FFFFFF"/>
                          </a:solidFill>
                          <a:effectLst/>
                          <a:latin typeface="Arial" panose="020B0604020202020204" pitchFamily="34" charset="0"/>
                        </a:rPr>
                        <a:t>14:00-14:30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1653533335"/>
                  </a:ext>
                </a:extLst>
              </a:tr>
              <a:tr h="154276">
                <a:tc>
                  <a:txBody>
                    <a:bodyPr/>
                    <a:lstStyle/>
                    <a:p>
                      <a:pPr algn="ctr" fontAlgn="ctr"/>
                      <a:r>
                        <a:rPr lang="en-US" sz="800" b="1" i="0" u="none" strike="noStrike">
                          <a:solidFill>
                            <a:srgbClr val="FFFFFF"/>
                          </a:solidFill>
                          <a:effectLst/>
                          <a:latin typeface="Arial" panose="020B0604020202020204" pitchFamily="34" charset="0"/>
                        </a:rPr>
                        <a:t>14:30-15:00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pattFill prst="dnDiag">
                      <a:fgClr>
                        <a:srgbClr val="000000"/>
                      </a:fgClr>
                      <a:bgClr>
                        <a:srgbClr val="D9D9D9"/>
                      </a:bgClr>
                    </a:pattFill>
                  </a:tcPr>
                </a:tc>
                <a:extLst>
                  <a:ext uri="{0D108BD9-81ED-4DB2-BD59-A6C34878D82A}">
                    <a16:rowId xmlns:a16="http://schemas.microsoft.com/office/drawing/2014/main" val="4231616846"/>
                  </a:ext>
                </a:extLst>
              </a:tr>
              <a:tr h="154276">
                <a:tc>
                  <a:txBody>
                    <a:bodyPr/>
                    <a:lstStyle/>
                    <a:p>
                      <a:pPr algn="ctr" fontAlgn="ctr"/>
                      <a:r>
                        <a:rPr lang="en-US" sz="800" b="1" i="0" u="none" strike="noStrike">
                          <a:solidFill>
                            <a:srgbClr val="FFFFFF"/>
                          </a:solidFill>
                          <a:effectLst/>
                          <a:latin typeface="Arial" panose="020B0604020202020204" pitchFamily="34" charset="0"/>
                        </a:rPr>
                        <a:t>15:00-15:30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969696"/>
                    </a:solidFill>
                  </a:tcPr>
                </a:tc>
                <a:tc>
                  <a:txBody>
                    <a:bodyPr/>
                    <a:lstStyle/>
                    <a:p>
                      <a:pPr algn="ctr" fontAlgn="ctr"/>
                      <a:r>
                        <a:rPr lang="en-US" sz="800" b="1" i="0" u="none" strike="noStrike">
                          <a:solidFill>
                            <a:srgbClr val="99CC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969696"/>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extLst>
                  <a:ext uri="{0D108BD9-81ED-4DB2-BD59-A6C34878D82A}">
                    <a16:rowId xmlns:a16="http://schemas.microsoft.com/office/drawing/2014/main" val="261671667"/>
                  </a:ext>
                </a:extLst>
              </a:tr>
              <a:tr h="154276">
                <a:tc>
                  <a:txBody>
                    <a:bodyPr/>
                    <a:lstStyle/>
                    <a:p>
                      <a:pPr algn="ctr" fontAlgn="ctr"/>
                      <a:r>
                        <a:rPr lang="en-US" sz="800" b="1" i="0" u="none" strike="noStrike">
                          <a:solidFill>
                            <a:srgbClr val="000000"/>
                          </a:solidFill>
                          <a:effectLst/>
                          <a:latin typeface="Arial" panose="020B0604020202020204" pitchFamily="34" charset="0"/>
                        </a:rPr>
                        <a:t>15:30-16:00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gridSpan="2">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13787383"/>
                  </a:ext>
                </a:extLst>
              </a:tr>
              <a:tr h="154276">
                <a:tc>
                  <a:txBody>
                    <a:bodyPr/>
                    <a:lstStyle/>
                    <a:p>
                      <a:pPr algn="ctr" fontAlgn="ctr"/>
                      <a:r>
                        <a:rPr lang="en-US" sz="800" b="1" i="0" u="none" strike="noStrike">
                          <a:solidFill>
                            <a:srgbClr val="FFFFFF"/>
                          </a:solidFill>
                          <a:effectLst/>
                          <a:latin typeface="Arial" panose="020B0604020202020204" pitchFamily="34" charset="0"/>
                        </a:rPr>
                        <a:t>16:00-16:30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3" gridSpan="2">
                  <a:txBody>
                    <a:bodyPr/>
                    <a:lstStyle/>
                    <a:p>
                      <a:pPr algn="ctr" fontAlgn="ctr"/>
                      <a:r>
                        <a:rPr lang="en-US" sz="600" b="1" i="0" u="none" strike="noStrike">
                          <a:solidFill>
                            <a:srgbClr val="FFFFFF"/>
                          </a:solidFill>
                          <a:effectLst/>
                          <a:latin typeface="Arial" panose="020B0604020202020204" pitchFamily="34" charset="0"/>
                        </a:rPr>
                        <a:t>WIRELESS CHAIRS MEETING</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74706"/>
                    </a:solidFill>
                  </a:tcPr>
                </a:tc>
                <a:tc rowSpan="3" hMerge="1">
                  <a:txBody>
                    <a:bodyPr/>
                    <a:lstStyle/>
                    <a:p>
                      <a:endParaRPr lang="en-US"/>
                    </a:p>
                  </a:txBody>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FFFFFF"/>
                          </a:solidFill>
                          <a:effectLst/>
                          <a:latin typeface="Arial" panose="020B0604020202020204" pitchFamily="34" charset="0"/>
                        </a:rPr>
                        <a:t>TG13  OWC</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16365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000000"/>
                          </a:solidFill>
                          <a:effectLst/>
                          <a:latin typeface="Arial" panose="020B0604020202020204" pitchFamily="34" charset="0"/>
                        </a:rPr>
                        <a:t>TG4 Cor1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9050" cap="flat" cmpd="sng" algn="ctr">
                      <a:solidFill>
                        <a:srgbClr val="0000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a:txBody>
                    <a:bodyPr/>
                    <a:lstStyle/>
                    <a:p>
                      <a:pPr algn="ctr" fontAlgn="ctr"/>
                      <a:r>
                        <a:rPr lang="en-US" sz="800" b="1" i="0" u="none" strike="noStrike">
                          <a:solidFill>
                            <a:srgbClr val="000000"/>
                          </a:solidFill>
                          <a:effectLst/>
                          <a:latin typeface="Arial" panose="020B0604020202020204" pitchFamily="34" charset="0"/>
                        </a:rPr>
                        <a:t>TG4ab</a:t>
                      </a:r>
                    </a:p>
                  </a:txBody>
                  <a:tcPr marL="4431" marR="4431" marT="4431" marB="0" anchor="ctr">
                    <a:lnL w="19050" cap="flat" cmpd="sng" algn="ctr">
                      <a:solidFill>
                        <a:srgbClr val="0000FF"/>
                      </a:solidFill>
                      <a:prstDash val="solid"/>
                      <a:round/>
                      <a:headEnd type="none" w="med" len="med"/>
                      <a:tailEnd type="none" w="med" len="med"/>
                    </a:lnL>
                    <a:lnR w="19050" cap="flat" cmpd="sng" algn="ctr">
                      <a:solidFill>
                        <a:srgbClr val="0000FF"/>
                      </a:solidFill>
                      <a:prstDash val="solid"/>
                      <a:round/>
                      <a:headEnd type="none" w="med" len="med"/>
                      <a:tailEnd type="none" w="med" len="med"/>
                    </a:lnR>
                    <a:lnT w="19050" cap="flat" cmpd="sng" algn="ctr">
                      <a:solidFill>
                        <a:srgbClr val="0000FF"/>
                      </a:solidFill>
                      <a:prstDash val="solid"/>
                      <a:round/>
                      <a:headEnd type="none" w="med" len="med"/>
                      <a:tailEnd type="none" w="med" len="med"/>
                    </a:lnT>
                    <a:lnB w="19050" cap="flat" cmpd="sng" algn="ctr">
                      <a:solidFill>
                        <a:srgbClr val="0000FF"/>
                      </a:solidFill>
                      <a:prstDash val="solid"/>
                      <a:round/>
                      <a:headEnd type="none" w="med" len="med"/>
                      <a:tailEnd type="none" w="med" len="med"/>
                    </a:lnB>
                    <a:solidFill>
                      <a:srgbClr val="FF0000"/>
                    </a:solidFill>
                  </a:tcPr>
                </a:tc>
                <a:tc rowSpan="4">
                  <a:txBody>
                    <a:bodyPr/>
                    <a:lstStyle/>
                    <a:p>
                      <a:pPr algn="ctr" fontAlgn="ctr"/>
                      <a:r>
                        <a:rPr lang="en-US" sz="700" b="1" i="0" u="none" strike="noStrike">
                          <a:solidFill>
                            <a:srgbClr val="000000"/>
                          </a:solidFill>
                          <a:effectLst/>
                          <a:latin typeface="Arial" panose="020B0604020202020204" pitchFamily="34" charset="0"/>
                        </a:rPr>
                        <a:t>SC-M/ </a:t>
                      </a:r>
                      <a:br>
                        <a:rPr lang="en-US" sz="700" b="1" i="0" u="none" strike="noStrike">
                          <a:solidFill>
                            <a:srgbClr val="000000"/>
                          </a:solidFill>
                          <a:effectLst/>
                          <a:latin typeface="Arial" panose="020B0604020202020204" pitchFamily="34" charset="0"/>
                        </a:rPr>
                      </a:br>
                      <a:r>
                        <a:rPr lang="en-US" sz="700" b="1" i="0" u="none" strike="noStrike">
                          <a:solidFill>
                            <a:srgbClr val="000000"/>
                          </a:solidFill>
                          <a:effectLst/>
                          <a:latin typeface="Arial" panose="020B0604020202020204" pitchFamily="34" charset="0"/>
                        </a:rPr>
                        <a:t>Rules</a:t>
                      </a:r>
                    </a:p>
                  </a:txBody>
                  <a:tcPr marL="4431" marR="4431" marT="4431" marB="0" anchor="ctr">
                    <a:lnL w="19050" cap="flat" cmpd="sng" algn="ctr">
                      <a:solidFill>
                        <a:srgbClr val="0000F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rowSpan="4">
                  <a:txBody>
                    <a:bodyPr/>
                    <a:lstStyle/>
                    <a:p>
                      <a:pPr algn="ctr" fontAlgn="ctr"/>
                      <a:r>
                        <a:rPr lang="en-US" sz="700" b="1" i="0" u="none" strike="noStrike">
                          <a:solidFill>
                            <a:srgbClr val="000000"/>
                          </a:solidFill>
                          <a:effectLst/>
                          <a:latin typeface="Arial" panose="020B0604020202020204" pitchFamily="34" charset="0"/>
                        </a:rPr>
                        <a:t>TG4 Cor1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CC"/>
                    </a:solidFill>
                  </a:tcPr>
                </a:tc>
                <a:tc rowSpan="4">
                  <a:txBody>
                    <a:bodyPr/>
                    <a:lstStyle/>
                    <a:p>
                      <a:pPr algn="ctr" fontAlgn="ctr"/>
                      <a:r>
                        <a:rPr lang="en-US" sz="700" b="1" i="0" u="none" strike="noStrike">
                          <a:solidFill>
                            <a:srgbClr val="FFFFFF"/>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dnDiag">
                      <a:fgClr>
                        <a:srgbClr val="000000"/>
                      </a:fgClr>
                      <a:bgClr>
                        <a:srgbClr val="D9D9D9"/>
                      </a:bgClr>
                    </a:pattFill>
                  </a:tcPr>
                </a:tc>
                <a:tc rowSpan="4" gridSpan="4">
                  <a:txBody>
                    <a:bodyPr/>
                    <a:lstStyle/>
                    <a:p>
                      <a:pPr algn="ctr" fontAlgn="ctr"/>
                      <a:r>
                        <a:rPr lang="en-US" sz="900" b="1" i="0" u="none" strike="noStrike">
                          <a:solidFill>
                            <a:srgbClr val="FFFFFF"/>
                          </a:solidFill>
                          <a:effectLst/>
                          <a:latin typeface="Arial" panose="020B0604020202020204" pitchFamily="34" charset="0"/>
                        </a:rPr>
                        <a:t>802.15 WG Closing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Plenary 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4" hMerge="1">
                  <a:txBody>
                    <a:bodyPr/>
                    <a:lstStyle/>
                    <a:p>
                      <a:endParaRPr lang="en-US"/>
                    </a:p>
                  </a:txBody>
                  <a:tcPr/>
                </a:tc>
                <a:tc rowSpan="4" hMerge="1">
                  <a:txBody>
                    <a:bodyPr/>
                    <a:lstStyle/>
                    <a:p>
                      <a:endParaRPr lang="en-US"/>
                    </a:p>
                  </a:txBody>
                  <a:tcPr/>
                </a:tc>
                <a:tc rowSpan="4" hMerge="1">
                  <a:txBody>
                    <a:bodyPr/>
                    <a:lstStyle/>
                    <a:p>
                      <a:endParaRPr lang="en-US"/>
                    </a:p>
                  </a:txBody>
                  <a:tcPr/>
                </a:tc>
                <a:extLst>
                  <a:ext uri="{0D108BD9-81ED-4DB2-BD59-A6C34878D82A}">
                    <a16:rowId xmlns:a16="http://schemas.microsoft.com/office/drawing/2014/main" val="2053917101"/>
                  </a:ext>
                </a:extLst>
              </a:tr>
              <a:tr h="154276">
                <a:tc>
                  <a:txBody>
                    <a:bodyPr/>
                    <a:lstStyle/>
                    <a:p>
                      <a:pPr algn="ctr" fontAlgn="ctr"/>
                      <a:r>
                        <a:rPr lang="en-US" sz="800" b="1" i="0" u="none" strike="noStrike">
                          <a:solidFill>
                            <a:srgbClr val="FFFFFF"/>
                          </a:solidFill>
                          <a:effectLst/>
                          <a:latin typeface="Arial" panose="020B0604020202020204" pitchFamily="34" charset="0"/>
                        </a:rPr>
                        <a:t>16:30-17:00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2222024722"/>
                  </a:ext>
                </a:extLst>
              </a:tr>
              <a:tr h="154276">
                <a:tc>
                  <a:txBody>
                    <a:bodyPr/>
                    <a:lstStyle/>
                    <a:p>
                      <a:pPr algn="ctr" fontAlgn="ctr"/>
                      <a:r>
                        <a:rPr lang="en-US" sz="800" b="1" i="0" u="none" strike="noStrike">
                          <a:solidFill>
                            <a:srgbClr val="FFFFFF"/>
                          </a:solidFill>
                          <a:effectLst/>
                          <a:latin typeface="Arial" panose="020B0604020202020204" pitchFamily="34" charset="0"/>
                        </a:rPr>
                        <a:t>17:00-17:30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866996808"/>
                  </a:ext>
                </a:extLst>
              </a:tr>
              <a:tr h="154276">
                <a:tc>
                  <a:txBody>
                    <a:bodyPr/>
                    <a:lstStyle/>
                    <a:p>
                      <a:pPr algn="ctr" fontAlgn="ctr"/>
                      <a:r>
                        <a:rPr lang="en-US" sz="800" b="1" i="0" u="none" strike="noStrike">
                          <a:solidFill>
                            <a:srgbClr val="FFFFFF"/>
                          </a:solidFill>
                          <a:effectLst/>
                          <a:latin typeface="Arial" panose="020B0604020202020204" pitchFamily="34" charset="0"/>
                        </a:rPr>
                        <a:t>17:30-18:00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rowSpan="2" gridSpan="2">
                  <a:txBody>
                    <a:bodyPr/>
                    <a:lstStyle/>
                    <a:p>
                      <a:pPr algn="ctr" fontAlgn="ctr"/>
                      <a:r>
                        <a:rPr lang="en-US" sz="700" b="1" i="0" u="none" strike="noStrike">
                          <a:solidFill>
                            <a:srgbClr val="FFFFFF"/>
                          </a:solidFill>
                          <a:effectLst/>
                          <a:latin typeface="Arial" panose="020B0604020202020204" pitchFamily="34" charset="0"/>
                        </a:rPr>
                        <a:t>802.15 AC MEETING</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val="1186209448"/>
                  </a:ext>
                </a:extLst>
              </a:tr>
              <a:tr h="154276">
                <a:tc>
                  <a:txBody>
                    <a:bodyPr/>
                    <a:lstStyle/>
                    <a:p>
                      <a:pPr algn="ctr" fontAlgn="ctr"/>
                      <a:r>
                        <a:rPr lang="en-US" sz="800" b="1" i="0" u="none" strike="noStrike">
                          <a:solidFill>
                            <a:srgbClr val="000000"/>
                          </a:solidFill>
                          <a:effectLst/>
                          <a:latin typeface="Arial" panose="020B0604020202020204" pitchFamily="34" charset="0"/>
                        </a:rPr>
                        <a:t>18:00-18:30</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gridSpan="2" vMerge="1">
                  <a:txBody>
                    <a:bodyPr/>
                    <a:lstStyle/>
                    <a:p>
                      <a:endParaRPr lang="en-US"/>
                    </a:p>
                  </a:txBody>
                  <a:tcPr/>
                </a:tc>
                <a:tc hMerge="1" v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FF"/>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algn="ctr" fontAlgn="ctr"/>
                      <a:r>
                        <a:rPr lang="en-US" sz="700" b="1" i="0" u="none" strike="noStrike">
                          <a:solidFill>
                            <a:srgbClr val="000000"/>
                          </a:solidFill>
                          <a:effectLst/>
                          <a:latin typeface="Arial" panose="020B0604020202020204" pitchFamily="34" charset="0"/>
                        </a:rPr>
                        <a:t>Break</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97660817"/>
                  </a:ext>
                </a:extLst>
              </a:tr>
              <a:tr h="154276">
                <a:tc rowSpan="3">
                  <a:txBody>
                    <a:bodyPr/>
                    <a:lstStyle/>
                    <a:p>
                      <a:pPr algn="ctr" fontAlgn="ctr"/>
                      <a:r>
                        <a:rPr lang="en-US" sz="800" b="1" i="0" u="none" strike="noStrike">
                          <a:solidFill>
                            <a:srgbClr val="000000"/>
                          </a:solidFill>
                          <a:effectLst/>
                          <a:latin typeface="Arial" panose="020B0604020202020204" pitchFamily="34" charset="0"/>
                        </a:rPr>
                        <a:t>18:30-3:00</a:t>
                      </a:r>
                    </a:p>
                  </a:txBody>
                  <a:tcPr marL="4431" marR="4431" marT="4431"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C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3" gridSpan="2">
                  <a:txBody>
                    <a:bodyPr/>
                    <a:lstStyle/>
                    <a:p>
                      <a:pPr algn="ctr" fontAlgn="ctr"/>
                      <a:r>
                        <a:rPr lang="en-US" sz="800" b="1" i="0" u="none" strike="noStrike">
                          <a:solidFill>
                            <a:srgbClr val="000000"/>
                          </a:solidFill>
                          <a:effectLst/>
                          <a:latin typeface="Arial" panose="020B0604020202020204" pitchFamily="34" charset="0"/>
                        </a:rPr>
                        <a:t>Tutorials (3)</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6FFFF"/>
                    </a:solidFill>
                  </a:tcPr>
                </a:tc>
                <a:tc rowSpan="3" h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rowSpan="2" gridSpan="4">
                  <a:txBody>
                    <a:bodyPr/>
                    <a:lstStyle/>
                    <a:p>
                      <a:pPr algn="ctr" fontAlgn="ctr"/>
                      <a:r>
                        <a:rPr lang="en-US" sz="900" b="1" i="0" u="none" strike="noStrike">
                          <a:solidFill>
                            <a:srgbClr val="FFFFFF"/>
                          </a:solidFill>
                          <a:effectLst/>
                          <a:latin typeface="Arial" panose="020B0604020202020204" pitchFamily="34" charset="0"/>
                        </a:rPr>
                        <a:t>802.15/802.1 Joint Mtg</a:t>
                      </a:r>
                      <a:br>
                        <a:rPr lang="en-US" sz="900" b="1" i="0" u="none" strike="noStrike">
                          <a:solidFill>
                            <a:srgbClr val="FFFFFF"/>
                          </a:solidFill>
                          <a:effectLst/>
                          <a:latin typeface="Arial" panose="020B0604020202020204" pitchFamily="34" charset="0"/>
                        </a:rPr>
                      </a:br>
                      <a:r>
                        <a:rPr lang="en-US" sz="900" b="1" i="0" u="none" strike="noStrike">
                          <a:solidFill>
                            <a:srgbClr val="FFFFFF"/>
                          </a:solidFill>
                          <a:effectLst/>
                          <a:latin typeface="Arial" panose="020B0604020202020204" pitchFamily="34" charset="0"/>
                        </a:rPr>
                        <a:t>Rm 1</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FF"/>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gridSpan="4">
                  <a:txBody>
                    <a:bodyPr/>
                    <a:lstStyle/>
                    <a:p>
                      <a:pPr algn="ctr" fontAlgn="ctr"/>
                      <a:r>
                        <a:rPr lang="en-US" sz="900" b="1" i="0" u="none" strike="noStrike">
                          <a:solidFill>
                            <a:srgbClr val="000000"/>
                          </a:solidFill>
                          <a:effectLst/>
                          <a:latin typeface="Arial" panose="020B0604020202020204" pitchFamily="34" charset="0"/>
                        </a:rPr>
                        <a:t>Lite Social - TBD</a:t>
                      </a:r>
                    </a:p>
                  </a:txBody>
                  <a:tcPr marL="4431" marR="4431" marT="443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6B0A"/>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extLst>
                  <a:ext uri="{0D108BD9-81ED-4DB2-BD59-A6C34878D82A}">
                    <a16:rowId xmlns:a16="http://schemas.microsoft.com/office/drawing/2014/main" val="3999686618"/>
                  </a:ext>
                </a:extLst>
              </a:tr>
              <a:tr h="154276">
                <a:tc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2"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541966826"/>
                  </a:ext>
                </a:extLst>
              </a:tr>
              <a:tr h="154276">
                <a:tc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gridSpan="2" vMerge="1">
                  <a:txBody>
                    <a:bodyPr/>
                    <a:lstStyle/>
                    <a:p>
                      <a:endParaRPr lang="en-US"/>
                    </a:p>
                  </a:txBody>
                  <a:tcPr/>
                </a:tc>
                <a:tc hMerge="1" vMerge="1">
                  <a:txBody>
                    <a:bodyPr/>
                    <a:lstStyle/>
                    <a:p>
                      <a:endParaRPr lang="en-US"/>
                    </a:p>
                  </a:txBody>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w="12700" cap="flat" cmpd="sng" algn="ctr">
                      <a:solidFill>
                        <a:srgbClr val="000000"/>
                      </a:solidFill>
                      <a:prstDash val="solid"/>
                      <a:round/>
                      <a:headEnd type="none" w="med" len="med"/>
                      <a:tailEnd type="none" w="med" len="med"/>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a:solidFill>
                            <a:srgbClr val="000000"/>
                          </a:solidFill>
                          <a:effectLst/>
                          <a:latin typeface="Arial" panose="020B0604020202020204" pitchFamily="34" charset="0"/>
                        </a:rPr>
                        <a:t> </a:t>
                      </a:r>
                    </a:p>
                  </a:txBody>
                  <a:tcPr marL="4431" marR="4431" marT="4431" marB="0" anchor="ctr">
                    <a:lnL>
                      <a:noFill/>
                    </a:lnL>
                    <a:lnR>
                      <a:noFill/>
                    </a:lnR>
                    <a:lnT>
                      <a:noFill/>
                    </a:lnT>
                    <a:lnB>
                      <a:noFill/>
                    </a:lnB>
                    <a:solidFill>
                      <a:srgbClr val="FFFF99"/>
                    </a:solidFill>
                  </a:tcPr>
                </a:tc>
                <a:tc>
                  <a:txBody>
                    <a:bodyPr/>
                    <a:lstStyle/>
                    <a:p>
                      <a:pPr algn="ctr" fontAlgn="ctr"/>
                      <a:r>
                        <a:rPr lang="en-US" sz="800" b="1" i="0" u="none" strike="noStrike" dirty="0">
                          <a:solidFill>
                            <a:srgbClr val="000000"/>
                          </a:solidFill>
                          <a:effectLst/>
                          <a:latin typeface="Arial" panose="020B0604020202020204" pitchFamily="34" charset="0"/>
                        </a:rPr>
                        <a:t> </a:t>
                      </a:r>
                    </a:p>
                  </a:txBody>
                  <a:tcPr marL="4431" marR="4431" marT="4431" marB="0" anchor="ctr">
                    <a:lnL>
                      <a:noFill/>
                    </a:lnL>
                    <a:lnR w="12700" cap="flat" cmpd="sng" algn="ctr">
                      <a:solidFill>
                        <a:srgbClr val="000000"/>
                      </a:solidFill>
                      <a:prstDash val="solid"/>
                      <a:round/>
                      <a:headEnd type="none" w="med" len="med"/>
                      <a:tailEnd type="none" w="med" len="med"/>
                    </a:lnR>
                    <a:lnT>
                      <a:noFill/>
                    </a:lnT>
                    <a:lnB>
                      <a:noFill/>
                    </a:lnB>
                    <a:solidFill>
                      <a:srgbClr val="FFFF99"/>
                    </a:solidFill>
                  </a:tcPr>
                </a:tc>
                <a:extLst>
                  <a:ext uri="{0D108BD9-81ED-4DB2-BD59-A6C34878D82A}">
                    <a16:rowId xmlns:a16="http://schemas.microsoft.com/office/drawing/2014/main" val="3654469922"/>
                  </a:ext>
                </a:extLst>
              </a:tr>
            </a:tbl>
          </a:graphicData>
        </a:graphic>
      </p:graphicFrame>
    </p:spTree>
    <p:extLst>
      <p:ext uri="{BB962C8B-B14F-4D97-AF65-F5344CB8AC3E}">
        <p14:creationId xmlns:p14="http://schemas.microsoft.com/office/powerpoint/2010/main" val="1144624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F7DF51DA-3EF4-211C-1B99-7FE957386940}"/>
              </a:ext>
            </a:extLst>
          </p:cNvPr>
          <p:cNvSpPr>
            <a:spLocks noGrp="1"/>
          </p:cNvSpPr>
          <p:nvPr>
            <p:ph type="title"/>
          </p:nvPr>
        </p:nvSpPr>
        <p:spPr>
          <a:xfrm>
            <a:off x="457200" y="605624"/>
            <a:ext cx="8229600" cy="812014"/>
          </a:xfrm>
        </p:spPr>
        <p:txBody>
          <a:bodyPr/>
          <a:lstStyle/>
          <a:p>
            <a:r>
              <a:rPr lang="en-US" dirty="0"/>
              <a:t>Telecon Schedule</a:t>
            </a:r>
          </a:p>
        </p:txBody>
      </p:sp>
      <p:graphicFrame>
        <p:nvGraphicFramePr>
          <p:cNvPr id="7" name="Content Placeholder 6">
            <a:extLst>
              <a:ext uri="{FF2B5EF4-FFF2-40B4-BE49-F238E27FC236}">
                <a16:creationId xmlns:a16="http://schemas.microsoft.com/office/drawing/2014/main" id="{076ECD31-7F16-F61C-1F53-B13AD60EB4CE}"/>
              </a:ext>
            </a:extLst>
          </p:cNvPr>
          <p:cNvGraphicFramePr>
            <a:graphicFrameLocks noGrp="1"/>
          </p:cNvGraphicFramePr>
          <p:nvPr>
            <p:ph sz="quarter" idx="4"/>
            <p:extLst>
              <p:ext uri="{D42A27DB-BD31-4B8C-83A1-F6EECF244321}">
                <p14:modId xmlns:p14="http://schemas.microsoft.com/office/powerpoint/2010/main" val="1158791701"/>
              </p:ext>
            </p:extLst>
          </p:nvPr>
        </p:nvGraphicFramePr>
        <p:xfrm>
          <a:off x="4788024" y="1813964"/>
          <a:ext cx="3898776" cy="3532484"/>
        </p:xfrm>
        <a:graphic>
          <a:graphicData uri="http://schemas.openxmlformats.org/drawingml/2006/table">
            <a:tbl>
              <a:tblPr>
                <a:tableStyleId>{5C22544A-7EE6-4342-B048-85BDC9FD1C3A}</a:tableStyleId>
              </a:tblPr>
              <a:tblGrid>
                <a:gridCol w="556968">
                  <a:extLst>
                    <a:ext uri="{9D8B030D-6E8A-4147-A177-3AD203B41FA5}">
                      <a16:colId xmlns:a16="http://schemas.microsoft.com/office/drawing/2014/main" val="2160493254"/>
                    </a:ext>
                  </a:extLst>
                </a:gridCol>
                <a:gridCol w="556968">
                  <a:extLst>
                    <a:ext uri="{9D8B030D-6E8A-4147-A177-3AD203B41FA5}">
                      <a16:colId xmlns:a16="http://schemas.microsoft.com/office/drawing/2014/main" val="2280425445"/>
                    </a:ext>
                  </a:extLst>
                </a:gridCol>
                <a:gridCol w="556968">
                  <a:extLst>
                    <a:ext uri="{9D8B030D-6E8A-4147-A177-3AD203B41FA5}">
                      <a16:colId xmlns:a16="http://schemas.microsoft.com/office/drawing/2014/main" val="2213994602"/>
                    </a:ext>
                  </a:extLst>
                </a:gridCol>
                <a:gridCol w="556968">
                  <a:extLst>
                    <a:ext uri="{9D8B030D-6E8A-4147-A177-3AD203B41FA5}">
                      <a16:colId xmlns:a16="http://schemas.microsoft.com/office/drawing/2014/main" val="1453535471"/>
                    </a:ext>
                  </a:extLst>
                </a:gridCol>
                <a:gridCol w="556968">
                  <a:extLst>
                    <a:ext uri="{9D8B030D-6E8A-4147-A177-3AD203B41FA5}">
                      <a16:colId xmlns:a16="http://schemas.microsoft.com/office/drawing/2014/main" val="207656513"/>
                    </a:ext>
                  </a:extLst>
                </a:gridCol>
                <a:gridCol w="556968">
                  <a:extLst>
                    <a:ext uri="{9D8B030D-6E8A-4147-A177-3AD203B41FA5}">
                      <a16:colId xmlns:a16="http://schemas.microsoft.com/office/drawing/2014/main" val="1031370758"/>
                    </a:ext>
                  </a:extLst>
                </a:gridCol>
                <a:gridCol w="556968">
                  <a:extLst>
                    <a:ext uri="{9D8B030D-6E8A-4147-A177-3AD203B41FA5}">
                      <a16:colId xmlns:a16="http://schemas.microsoft.com/office/drawing/2014/main" val="2111222616"/>
                    </a:ext>
                  </a:extLst>
                </a:gridCol>
              </a:tblGrid>
              <a:tr h="269007">
                <a:tc gridSpan="7">
                  <a:txBody>
                    <a:bodyPr/>
                    <a:lstStyle/>
                    <a:p>
                      <a:pPr algn="ctr" fontAlgn="ctr"/>
                      <a:r>
                        <a:rPr lang="en-US" sz="2400" u="none" strike="noStrike" dirty="0">
                          <a:effectLst/>
                        </a:rPr>
                        <a:t>July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36971922"/>
                  </a:ext>
                </a:extLst>
              </a:tr>
              <a:tr h="280170">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M</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T</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742794383"/>
                  </a:ext>
                </a:extLst>
              </a:tr>
              <a:tr h="280170">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1161393125"/>
                  </a:ext>
                </a:extLst>
              </a:tr>
              <a:tr h="280170">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85000"/>
                            </a:schemeClr>
                          </a:solidFill>
                          <a:effectLst/>
                        </a:rPr>
                        <a:t>4</a:t>
                      </a:r>
                      <a:endParaRPr lang="en-US" sz="2400" b="0" i="0" u="none" strike="noStrike" dirty="0">
                        <a:solidFill>
                          <a:schemeClr val="bg1">
                            <a:lumMod val="85000"/>
                          </a:schemeClr>
                        </a:solidFill>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C00000"/>
                          </a:solidFill>
                          <a:effectLst/>
                        </a:rPr>
                        <a:t>5</a:t>
                      </a:r>
                      <a:endParaRPr lang="en-US" sz="2400" b="1" i="0" u="none" strike="noStrike" dirty="0">
                        <a:solidFill>
                          <a:srgbClr val="C00000"/>
                        </a:solidFill>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21799772"/>
                  </a:ext>
                </a:extLst>
              </a:tr>
              <a:tr h="511918">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b="1" u="none" strike="noStrike" dirty="0">
                          <a:solidFill>
                            <a:srgbClr val="FF0000"/>
                          </a:solidFill>
                          <a:effectLst/>
                        </a:rPr>
                        <a:t>11</a:t>
                      </a:r>
                      <a:endParaRPr lang="en-US" sz="2400" b="1" i="0" u="none" strike="noStrike" dirty="0">
                        <a:solidFill>
                          <a:srgbClr val="FF0000"/>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4055813801"/>
                  </a:ext>
                </a:extLst>
              </a:tr>
              <a:tr h="511918">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190482646"/>
                  </a:ext>
                </a:extLst>
              </a:tr>
              <a:tr h="511918">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30</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587037463"/>
                  </a:ext>
                </a:extLst>
              </a:tr>
              <a:tr h="511918">
                <a:tc>
                  <a:txBody>
                    <a:bodyPr/>
                    <a:lstStyle/>
                    <a:p>
                      <a:pPr algn="ctr" fontAlgn="ctr"/>
                      <a:r>
                        <a:rPr lang="en-US" sz="2400" u="none" strike="noStrike">
                          <a:effectLst/>
                        </a:rPr>
                        <a:t>31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2824372085"/>
                  </a:ext>
                </a:extLst>
              </a:tr>
            </a:tbl>
          </a:graphicData>
        </a:graphic>
      </p:graphicFrame>
      <p:sp>
        <p:nvSpPr>
          <p:cNvPr id="4" name="Slide Number Placeholder 3">
            <a:extLst>
              <a:ext uri="{FF2B5EF4-FFF2-40B4-BE49-F238E27FC236}">
                <a16:creationId xmlns:a16="http://schemas.microsoft.com/office/drawing/2014/main" id="{9B346605-16B8-35F6-A700-6A915A6E00E3}"/>
              </a:ext>
            </a:extLst>
          </p:cNvPr>
          <p:cNvSpPr>
            <a:spLocks noGrp="1"/>
          </p:cNvSpPr>
          <p:nvPr>
            <p:ph type="sldNum" idx="10"/>
          </p:nvPr>
        </p:nvSpPr>
        <p:spPr>
          <a:xfrm>
            <a:off x="4211638" y="6554788"/>
            <a:ext cx="655637" cy="239712"/>
          </a:xfrm>
        </p:spPr>
        <p:txBody>
          <a:bodyPr wrap="square" anchor="ctr">
            <a:normAutofit/>
          </a:bodyPr>
          <a:lstStyle/>
          <a:p>
            <a:pPr>
              <a:spcAft>
                <a:spcPts val="600"/>
              </a:spcAft>
              <a:defRPr/>
            </a:pPr>
            <a:r>
              <a:rPr lang="en-US" altLang="en-US"/>
              <a:t>Slide </a:t>
            </a:r>
            <a:fld id="{5DD27314-9434-4B6F-80C2-AAC402118CDA}" type="slidenum">
              <a:rPr lang="en-US" altLang="en-US" smtClean="0"/>
              <a:pPr>
                <a:spcAft>
                  <a:spcPts val="600"/>
                </a:spcAft>
                <a:defRPr/>
              </a:pPr>
              <a:t>16</a:t>
            </a:fld>
            <a:endParaRPr lang="en-US" altLang="en-US"/>
          </a:p>
        </p:txBody>
      </p:sp>
      <p:graphicFrame>
        <p:nvGraphicFramePr>
          <p:cNvPr id="8" name="Table 7">
            <a:extLst>
              <a:ext uri="{FF2B5EF4-FFF2-40B4-BE49-F238E27FC236}">
                <a16:creationId xmlns:a16="http://schemas.microsoft.com/office/drawing/2014/main" id="{5B25969A-8153-894A-A720-AFD9A68968C2}"/>
              </a:ext>
            </a:extLst>
          </p:cNvPr>
          <p:cNvGraphicFramePr>
            <a:graphicFrameLocks noGrp="1"/>
          </p:cNvGraphicFramePr>
          <p:nvPr>
            <p:extLst>
              <p:ext uri="{D42A27DB-BD31-4B8C-83A1-F6EECF244321}">
                <p14:modId xmlns:p14="http://schemas.microsoft.com/office/powerpoint/2010/main" val="1426366046"/>
              </p:ext>
            </p:extLst>
          </p:nvPr>
        </p:nvGraphicFramePr>
        <p:xfrm>
          <a:off x="457200" y="1813966"/>
          <a:ext cx="3744412" cy="3532482"/>
        </p:xfrm>
        <a:graphic>
          <a:graphicData uri="http://schemas.openxmlformats.org/drawingml/2006/table">
            <a:tbl>
              <a:tblPr>
                <a:tableStyleId>{5C22544A-7EE6-4342-B048-85BDC9FD1C3A}</a:tableStyleId>
              </a:tblPr>
              <a:tblGrid>
                <a:gridCol w="534916">
                  <a:extLst>
                    <a:ext uri="{9D8B030D-6E8A-4147-A177-3AD203B41FA5}">
                      <a16:colId xmlns:a16="http://schemas.microsoft.com/office/drawing/2014/main" val="3508457828"/>
                    </a:ext>
                  </a:extLst>
                </a:gridCol>
                <a:gridCol w="534916">
                  <a:extLst>
                    <a:ext uri="{9D8B030D-6E8A-4147-A177-3AD203B41FA5}">
                      <a16:colId xmlns:a16="http://schemas.microsoft.com/office/drawing/2014/main" val="1535023548"/>
                    </a:ext>
                  </a:extLst>
                </a:gridCol>
                <a:gridCol w="534916">
                  <a:extLst>
                    <a:ext uri="{9D8B030D-6E8A-4147-A177-3AD203B41FA5}">
                      <a16:colId xmlns:a16="http://schemas.microsoft.com/office/drawing/2014/main" val="1129273791"/>
                    </a:ext>
                  </a:extLst>
                </a:gridCol>
                <a:gridCol w="534916">
                  <a:extLst>
                    <a:ext uri="{9D8B030D-6E8A-4147-A177-3AD203B41FA5}">
                      <a16:colId xmlns:a16="http://schemas.microsoft.com/office/drawing/2014/main" val="1382645284"/>
                    </a:ext>
                  </a:extLst>
                </a:gridCol>
                <a:gridCol w="534916">
                  <a:extLst>
                    <a:ext uri="{9D8B030D-6E8A-4147-A177-3AD203B41FA5}">
                      <a16:colId xmlns:a16="http://schemas.microsoft.com/office/drawing/2014/main" val="1972396253"/>
                    </a:ext>
                  </a:extLst>
                </a:gridCol>
                <a:gridCol w="534916">
                  <a:extLst>
                    <a:ext uri="{9D8B030D-6E8A-4147-A177-3AD203B41FA5}">
                      <a16:colId xmlns:a16="http://schemas.microsoft.com/office/drawing/2014/main" val="1906195796"/>
                    </a:ext>
                  </a:extLst>
                </a:gridCol>
                <a:gridCol w="534916">
                  <a:extLst>
                    <a:ext uri="{9D8B030D-6E8A-4147-A177-3AD203B41FA5}">
                      <a16:colId xmlns:a16="http://schemas.microsoft.com/office/drawing/2014/main" val="1483240505"/>
                    </a:ext>
                  </a:extLst>
                </a:gridCol>
              </a:tblGrid>
              <a:tr h="390036">
                <a:tc gridSpan="7">
                  <a:txBody>
                    <a:bodyPr/>
                    <a:lstStyle/>
                    <a:p>
                      <a:pPr algn="ctr" fontAlgn="ctr"/>
                      <a:r>
                        <a:rPr lang="en-US" sz="2400" u="none" strike="noStrike" dirty="0">
                          <a:effectLst/>
                        </a:rPr>
                        <a:t>June '22</a:t>
                      </a:r>
                      <a:endParaRPr lang="en-US" sz="2400" b="1" i="0" u="none" strike="noStrike" dirty="0">
                        <a:solidFill>
                          <a:srgbClr val="1F4E78"/>
                        </a:solidFill>
                        <a:effectLst/>
                        <a:latin typeface="Calibri" panose="020F0502020204030204" pitchFamily="34" charset="0"/>
                      </a:endParaRPr>
                    </a:p>
                  </a:txBody>
                  <a:tcPr marL="5443" marR="5443" marT="544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6155318"/>
                  </a:ext>
                </a:extLst>
              </a:tr>
              <a:tr h="523741">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dirty="0">
                          <a:effectLst/>
                        </a:rPr>
                        <a:t>M</a:t>
                      </a:r>
                      <a:endParaRPr lang="en-US" sz="2400" b="1" i="0" u="none" strike="noStrike" dirty="0">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W</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T</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F</a:t>
                      </a:r>
                      <a:endParaRPr lang="en-US" sz="2400" b="1" i="0" u="none" strike="noStrike">
                        <a:solidFill>
                          <a:srgbClr val="5B9BD5"/>
                        </a:solidFill>
                        <a:effectLst/>
                        <a:latin typeface="Calibri" panose="020F0502020204030204" pitchFamily="34" charset="0"/>
                      </a:endParaRPr>
                    </a:p>
                  </a:txBody>
                  <a:tcPr marL="5443" marR="5443" marT="5443" marB="0" anchor="b"/>
                </a:tc>
                <a:tc>
                  <a:txBody>
                    <a:bodyPr/>
                    <a:lstStyle/>
                    <a:p>
                      <a:pPr algn="ctr" fontAlgn="b"/>
                      <a:r>
                        <a:rPr lang="en-US" sz="2400" u="none" strike="noStrike">
                          <a:effectLst/>
                        </a:rPr>
                        <a:t>S</a:t>
                      </a:r>
                      <a:endParaRPr lang="en-US" sz="2400" b="1" i="0" u="none" strike="noStrike">
                        <a:solidFill>
                          <a:srgbClr val="5B9BD5"/>
                        </a:solidFill>
                        <a:effectLst/>
                        <a:latin typeface="Calibri" panose="020F0502020204030204" pitchFamily="34" charset="0"/>
                      </a:endParaRPr>
                    </a:p>
                  </a:txBody>
                  <a:tcPr marL="5443" marR="5443" marT="5443" marB="0" anchor="b"/>
                </a:tc>
                <a:extLst>
                  <a:ext uri="{0D108BD9-81ED-4DB2-BD59-A6C34878D82A}">
                    <a16:rowId xmlns:a16="http://schemas.microsoft.com/office/drawing/2014/main" val="1008230415"/>
                  </a:ext>
                </a:extLst>
              </a:tr>
              <a:tr h="523741">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4</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804905794"/>
                  </a:ext>
                </a:extLst>
              </a:tr>
              <a:tr h="523741">
                <a:tc>
                  <a:txBody>
                    <a:bodyPr/>
                    <a:lstStyle/>
                    <a:p>
                      <a:pPr algn="ctr" fontAlgn="ctr"/>
                      <a:r>
                        <a:rPr lang="en-US" sz="2400" u="none" strike="noStrike">
                          <a:effectLst/>
                        </a:rPr>
                        <a:t>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dirty="0">
                          <a:solidFill>
                            <a:schemeClr val="bg1">
                              <a:lumMod val="50000"/>
                            </a:schemeClr>
                          </a:solidFill>
                          <a:effectLst/>
                        </a:rPr>
                        <a:t>7</a:t>
                      </a:r>
                      <a:endParaRPr lang="en-US" sz="2400" b="0" i="0" u="none" strike="noStrike" dirty="0">
                        <a:solidFill>
                          <a:schemeClr val="bg1">
                            <a:lumMod val="50000"/>
                          </a:schemeClr>
                        </a:solidFill>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8</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10</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11</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2892619755"/>
                  </a:ext>
                </a:extLst>
              </a:tr>
              <a:tr h="523741">
                <a:tc>
                  <a:txBody>
                    <a:bodyPr/>
                    <a:lstStyle/>
                    <a:p>
                      <a:pPr algn="ctr" fontAlgn="ctr"/>
                      <a:r>
                        <a:rPr lang="en-US" sz="2400" u="none" strike="noStrike">
                          <a:effectLst/>
                        </a:rPr>
                        <a:t>12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13</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14</a:t>
                      </a:r>
                    </a:p>
                  </a:txBody>
                  <a:tcPr marL="5443" marR="5443" marT="5443" marB="0" anchor="ctr"/>
                </a:tc>
                <a:tc>
                  <a:txBody>
                    <a:bodyPr/>
                    <a:lstStyle/>
                    <a:p>
                      <a:pPr algn="ctr" fontAlgn="ctr"/>
                      <a:r>
                        <a:rPr lang="en-US" sz="2400" u="none" strike="noStrike">
                          <a:effectLst/>
                        </a:rPr>
                        <a:t>15</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16</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17</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18</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893115474"/>
                  </a:ext>
                </a:extLst>
              </a:tr>
              <a:tr h="523741">
                <a:tc>
                  <a:txBody>
                    <a:bodyPr/>
                    <a:lstStyle/>
                    <a:p>
                      <a:pPr algn="ctr" fontAlgn="ctr"/>
                      <a:r>
                        <a:rPr lang="en-US" sz="2400" u="none" strike="noStrike">
                          <a:effectLst/>
                        </a:rPr>
                        <a:t>19</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20</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21</a:t>
                      </a:r>
                    </a:p>
                  </a:txBody>
                  <a:tcPr marL="5443" marR="5443" marT="5443" marB="0" anchor="ctr"/>
                </a:tc>
                <a:tc>
                  <a:txBody>
                    <a:bodyPr/>
                    <a:lstStyle/>
                    <a:p>
                      <a:pPr algn="ctr" fontAlgn="ctr"/>
                      <a:r>
                        <a:rPr lang="en-US" sz="2400" u="none" strike="noStrike">
                          <a:effectLst/>
                        </a:rPr>
                        <a:t>22</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23</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24</a:t>
                      </a:r>
                      <a:endParaRPr lang="en-US" sz="2400" b="0" i="0" u="none" strike="noStrike">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25</a:t>
                      </a:r>
                      <a:endParaRPr lang="en-US" sz="2400" b="0" i="0" u="none" strike="noStrike">
                        <a:effectLst/>
                        <a:latin typeface="Calibri" panose="020F0502020204030204" pitchFamily="34" charset="0"/>
                      </a:endParaRPr>
                    </a:p>
                  </a:txBody>
                  <a:tcPr marL="5443" marR="5443" marT="5443" marB="0" anchor="ctr"/>
                </a:tc>
                <a:extLst>
                  <a:ext uri="{0D108BD9-81ED-4DB2-BD59-A6C34878D82A}">
                    <a16:rowId xmlns:a16="http://schemas.microsoft.com/office/drawing/2014/main" val="3777630749"/>
                  </a:ext>
                </a:extLst>
              </a:tr>
              <a:tr h="523741">
                <a:tc>
                  <a:txBody>
                    <a:bodyPr/>
                    <a:lstStyle/>
                    <a:p>
                      <a:pPr algn="ctr" fontAlgn="ctr"/>
                      <a:r>
                        <a:rPr lang="en-US" sz="2400" u="none" strike="noStrike" dirty="0">
                          <a:effectLst/>
                        </a:rPr>
                        <a:t>26</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a:effectLst/>
                        </a:rPr>
                        <a:t>27</a:t>
                      </a:r>
                      <a:endParaRPr lang="en-US" sz="2400" b="0" i="0" u="none" strike="noStrike">
                        <a:effectLst/>
                        <a:latin typeface="Calibri" panose="020F0502020204030204" pitchFamily="34" charset="0"/>
                      </a:endParaRPr>
                    </a:p>
                  </a:txBody>
                  <a:tcPr marL="5443" marR="5443" marT="5443" marB="0" anchor="ctr"/>
                </a:tc>
                <a:tc>
                  <a:txBody>
                    <a:bodyPr/>
                    <a:lstStyle/>
                    <a:p>
                      <a:pPr marL="0" algn="ctr" defTabSz="457200" rtl="0" eaLnBrk="1" fontAlgn="ctr" latinLnBrk="0" hangingPunct="1"/>
                      <a:r>
                        <a:rPr lang="en-US" sz="2400" b="1" u="none" strike="noStrike" kern="1200" dirty="0">
                          <a:solidFill>
                            <a:srgbClr val="C00000"/>
                          </a:solidFill>
                          <a:effectLst/>
                          <a:latin typeface="+mn-lt"/>
                          <a:ea typeface="+mn-ea"/>
                          <a:cs typeface="+mn-cs"/>
                        </a:rPr>
                        <a:t>28</a:t>
                      </a:r>
                    </a:p>
                  </a:txBody>
                  <a:tcPr marL="5443" marR="5443" marT="5443" marB="0" anchor="ctr"/>
                </a:tc>
                <a:tc>
                  <a:txBody>
                    <a:bodyPr/>
                    <a:lstStyle/>
                    <a:p>
                      <a:pPr algn="ctr" fontAlgn="ctr"/>
                      <a:r>
                        <a:rPr lang="en-US" sz="2400" u="none" strike="noStrike" dirty="0">
                          <a:effectLst/>
                        </a:rPr>
                        <a:t>29</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r>
                        <a:rPr lang="en-US" sz="2400" u="none" strike="noStrike" dirty="0">
                          <a:effectLst/>
                        </a:rPr>
                        <a:t>30</a:t>
                      </a:r>
                      <a:endParaRPr lang="en-US" sz="2400" b="0" i="0" u="none" strike="noStrike" dirty="0">
                        <a:effectLst/>
                        <a:latin typeface="Calibri" panose="020F0502020204030204" pitchFamily="34" charset="0"/>
                      </a:endParaRPr>
                    </a:p>
                  </a:txBody>
                  <a:tcPr marL="5443" marR="5443" marT="5443" marB="0" anchor="ctr"/>
                </a:tc>
                <a:tc>
                  <a:txBody>
                    <a:bodyPr/>
                    <a:lstStyle/>
                    <a:p>
                      <a:pPr algn="ctr" fontAlgn="ctr"/>
                      <a:endParaRPr lang="en-US" sz="2400" b="0" i="0" u="none" strike="noStrike">
                        <a:effectLst/>
                        <a:latin typeface="Calibri" panose="020F0502020204030204" pitchFamily="34" charset="0"/>
                      </a:endParaRPr>
                    </a:p>
                  </a:txBody>
                  <a:tcPr marL="5443" marR="5443" marT="5443" marB="0" anchor="ctr"/>
                </a:tc>
                <a:tc>
                  <a:txBody>
                    <a:bodyPr/>
                    <a:lstStyle/>
                    <a:p>
                      <a:pPr algn="ctr" fontAlgn="ctr"/>
                      <a:endParaRPr lang="en-US" sz="2400" b="0" i="0" u="none" strike="noStrike" dirty="0">
                        <a:effectLst/>
                        <a:latin typeface="Calibri" panose="020F0502020204030204" pitchFamily="34" charset="0"/>
                      </a:endParaRPr>
                    </a:p>
                  </a:txBody>
                  <a:tcPr marL="5443" marR="5443" marT="5443" marB="0" anchor="ctr"/>
                </a:tc>
                <a:extLst>
                  <a:ext uri="{0D108BD9-81ED-4DB2-BD59-A6C34878D82A}">
                    <a16:rowId xmlns:a16="http://schemas.microsoft.com/office/drawing/2014/main" val="381256473"/>
                  </a:ext>
                </a:extLst>
              </a:tr>
            </a:tbl>
          </a:graphicData>
        </a:graphic>
      </p:graphicFrame>
      <p:sp>
        <p:nvSpPr>
          <p:cNvPr id="9" name="Oval 8">
            <a:extLst>
              <a:ext uri="{FF2B5EF4-FFF2-40B4-BE49-F238E27FC236}">
                <a16:creationId xmlns:a16="http://schemas.microsoft.com/office/drawing/2014/main" id="{D4CBD762-C586-3B8C-0F50-FFF4CD1E0A24}"/>
              </a:ext>
            </a:extLst>
          </p:cNvPr>
          <p:cNvSpPr/>
          <p:nvPr/>
        </p:nvSpPr>
        <p:spPr bwMode="auto">
          <a:xfrm>
            <a:off x="5364088" y="3212976"/>
            <a:ext cx="504056" cy="720080"/>
          </a:xfrm>
          <a:prstGeom prst="ellipse">
            <a:avLst/>
          </a:prstGeom>
          <a:noFill/>
          <a:ln w="19050" cap="flat" cmpd="sng" algn="ctr">
            <a:solidFill>
              <a:srgbClr val="0000FF"/>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US" sz="1200" b="0" i="0" u="none" strike="noStrike" cap="none" normalizeH="0" baseline="0">
              <a:ln>
                <a:noFill/>
              </a:ln>
              <a:noFill/>
              <a:effectLst/>
              <a:latin typeface="Times New Roman" charset="0"/>
              <a:ea typeface="ＭＳ Ｐゴシック" charset="0"/>
              <a:cs typeface="ＭＳ Ｐゴシック" charset="0"/>
            </a:endParaRPr>
          </a:p>
        </p:txBody>
      </p:sp>
      <p:sp>
        <p:nvSpPr>
          <p:cNvPr id="15" name="Arrow: Right 14">
            <a:extLst>
              <a:ext uri="{FF2B5EF4-FFF2-40B4-BE49-F238E27FC236}">
                <a16:creationId xmlns:a16="http://schemas.microsoft.com/office/drawing/2014/main" id="{094124CE-B31E-B0FD-22E6-7E74B34EE2FD}"/>
              </a:ext>
            </a:extLst>
          </p:cNvPr>
          <p:cNvSpPr/>
          <p:nvPr/>
        </p:nvSpPr>
        <p:spPr bwMode="auto">
          <a:xfrm rot="16200000">
            <a:off x="4351217" y="4729903"/>
            <a:ext cx="2520280" cy="926586"/>
          </a:xfrm>
          <a:prstGeom prst="rightArrow">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449263" rtl="0" eaLnBrk="1" fontAlgn="base" latinLnBrk="0" hangingPunct="1">
              <a:lnSpc>
                <a:spcPct val="100000"/>
              </a:lnSpc>
              <a:spcBef>
                <a:spcPct val="0"/>
              </a:spcBef>
              <a:spcAft>
                <a:spcPct val="0"/>
              </a:spcAft>
              <a:buClr>
                <a:srgbClr val="000000"/>
              </a:buClr>
              <a:buSzPct val="100000"/>
              <a:buFont typeface="Times New Roman" charset="0"/>
              <a:buNone/>
              <a:tabLst/>
            </a:pPr>
            <a:r>
              <a:rPr kumimoji="0" lang="en-US" sz="2400" b="0" i="0" u="none" strike="noStrike" cap="none" normalizeH="0" baseline="0" dirty="0">
                <a:ln>
                  <a:noFill/>
                </a:ln>
                <a:solidFill>
                  <a:schemeClr val="bg1"/>
                </a:solidFill>
                <a:effectLst/>
                <a:latin typeface="Tahoma" panose="020B0604030504040204" pitchFamily="34" charset="0"/>
                <a:ea typeface="Tahoma" panose="020B0604030504040204" pitchFamily="34" charset="0"/>
                <a:cs typeface="Tahoma" panose="020B0604030504040204" pitchFamily="34" charset="0"/>
              </a:rPr>
              <a:t>Plenary</a:t>
            </a:r>
          </a:p>
        </p:txBody>
      </p:sp>
    </p:spTree>
    <p:extLst>
      <p:ext uri="{BB962C8B-B14F-4D97-AF65-F5344CB8AC3E}">
        <p14:creationId xmlns:p14="http://schemas.microsoft.com/office/powerpoint/2010/main" val="612490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7DCE7F77-C85C-4E6D-AF80-88E2811F92B8}"/>
              </a:ext>
            </a:extLst>
          </p:cNvPr>
          <p:cNvSpPr>
            <a:spLocks noGrp="1" noChangeArrowheads="1"/>
          </p:cNvSpPr>
          <p:nvPr>
            <p:ph type="title"/>
          </p:nvPr>
        </p:nvSpPr>
        <p:spPr/>
        <p:txBody>
          <a:bodyPr/>
          <a:lstStyle/>
          <a:p>
            <a:r>
              <a:rPr lang="en-US" altLang="en-US"/>
              <a:t>Other Business</a:t>
            </a:r>
          </a:p>
        </p:txBody>
      </p:sp>
      <p:sp>
        <p:nvSpPr>
          <p:cNvPr id="16387" name="Slide Number Placeholder 3">
            <a:extLst>
              <a:ext uri="{FF2B5EF4-FFF2-40B4-BE49-F238E27FC236}">
                <a16:creationId xmlns:a16="http://schemas.microsoft.com/office/drawing/2014/main" id="{92B27822-45F7-4FE7-9481-D2B2EDB68E29}"/>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9FBF73A8-93AA-4AC4-843B-13C47A4D16E4}" type="slidenum">
              <a:rPr lang="en-US" altLang="en-US" smtClean="0">
                <a:solidFill>
                  <a:schemeClr val="tx1"/>
                </a:solidFill>
              </a:rPr>
              <a:pPr/>
              <a:t>17</a:t>
            </a:fld>
            <a:endParaRPr lang="en-US" altLang="en-US">
              <a:solidFill>
                <a:schemeClr val="tx1"/>
              </a:solidFill>
            </a:endParaRPr>
          </a:p>
        </p:txBody>
      </p:sp>
      <p:pic>
        <p:nvPicPr>
          <p:cNvPr id="5" name="Picture 4">
            <a:extLst>
              <a:ext uri="{FF2B5EF4-FFF2-40B4-BE49-F238E27FC236}">
                <a16:creationId xmlns:a16="http://schemas.microsoft.com/office/drawing/2014/main" id="{E79358EE-C794-41AD-9D7D-E8BC91C56A33}"/>
              </a:ext>
            </a:extLst>
          </p:cNvPr>
          <p:cNvPicPr>
            <a:picLocks noChangeAspect="1"/>
          </p:cNvPicPr>
          <p:nvPr/>
        </p:nvPicPr>
        <p:blipFill>
          <a:blip r:embed="rId2"/>
          <a:stretch>
            <a:fillRect/>
          </a:stretch>
        </p:blipFill>
        <p:spPr>
          <a:xfrm>
            <a:off x="1619250" y="1766887"/>
            <a:ext cx="5905500" cy="332422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4">
            <a:extLst>
              <a:ext uri="{FF2B5EF4-FFF2-40B4-BE49-F238E27FC236}">
                <a16:creationId xmlns:a16="http://schemas.microsoft.com/office/drawing/2014/main" id="{77829588-B661-47D2-B5BB-2344267EA5C4}"/>
              </a:ext>
            </a:extLst>
          </p:cNvPr>
          <p:cNvSpPr>
            <a:spLocks noGrp="1" noChangeArrowheads="1"/>
          </p:cNvSpPr>
          <p:nvPr>
            <p:ph type="title"/>
          </p:nvPr>
        </p:nvSpPr>
        <p:spPr>
          <a:xfrm>
            <a:off x="1865312" y="5085184"/>
            <a:ext cx="5486400" cy="1160040"/>
          </a:xfrm>
        </p:spPr>
        <p:txBody>
          <a:bodyPr wrap="square" anchor="b">
            <a:normAutofit fontScale="90000"/>
          </a:bodyPr>
          <a:lstStyle/>
          <a:p>
            <a:pPr algn="ctr">
              <a:lnSpc>
                <a:spcPct val="150000"/>
              </a:lnSpc>
            </a:pPr>
            <a:r>
              <a:rPr lang="en-US" altLang="en-US" sz="3200" dirty="0"/>
              <a:t>Adjourned</a:t>
            </a:r>
            <a:br>
              <a:rPr lang="en-US" altLang="en-US" sz="3200" dirty="0"/>
            </a:br>
            <a:r>
              <a:rPr lang="en-US" altLang="en-US" sz="3200" dirty="0"/>
              <a:t>Thanks</a:t>
            </a:r>
          </a:p>
        </p:txBody>
      </p:sp>
      <p:pic>
        <p:nvPicPr>
          <p:cNvPr id="3074" name="Picture 2">
            <a:extLst>
              <a:ext uri="{FF2B5EF4-FFF2-40B4-BE49-F238E27FC236}">
                <a16:creationId xmlns:a16="http://schemas.microsoft.com/office/drawing/2014/main" id="{6F83986E-C5D0-476F-EF55-F07A3F62A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045" b="27705"/>
          <a:stretch/>
        </p:blipFill>
        <p:spPr bwMode="auto">
          <a:xfrm>
            <a:off x="1865312" y="753276"/>
            <a:ext cx="5486400" cy="4114800"/>
          </a:xfrm>
          <a:prstGeom prst="rect">
            <a:avLst/>
          </a:prstGeom>
          <a:solidFill>
            <a:srgbClr val="FFFFFF"/>
          </a:solidFill>
        </p:spPr>
      </p:pic>
      <p:sp>
        <p:nvSpPr>
          <p:cNvPr id="17411" name="Slide Number Placeholder 3">
            <a:extLst>
              <a:ext uri="{FF2B5EF4-FFF2-40B4-BE49-F238E27FC236}">
                <a16:creationId xmlns:a16="http://schemas.microsoft.com/office/drawing/2014/main" id="{760E63E1-0658-4285-ABA9-1EC65164DBC2}"/>
              </a:ext>
            </a:extLst>
          </p:cNvPr>
          <p:cNvSpPr>
            <a:spLocks noGrp="1"/>
          </p:cNvSpPr>
          <p:nvPr>
            <p:ph type="sldNum" idx="10"/>
          </p:nvPr>
        </p:nvSpPr>
        <p:spPr>
          <a:xfrm>
            <a:off x="4211638" y="6554788"/>
            <a:ext cx="655637" cy="2397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orm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pPr>
              <a:spcAft>
                <a:spcPts val="600"/>
              </a:spcAft>
            </a:pPr>
            <a:r>
              <a:rPr lang="en-US" altLang="en-US">
                <a:solidFill>
                  <a:schemeClr val="tx1"/>
                </a:solidFill>
              </a:rPr>
              <a:t>Slide </a:t>
            </a:r>
            <a:fld id="{8172FBCF-0410-4D1E-955A-A95781544AD9}" type="slidenum">
              <a:rPr lang="en-US" altLang="en-US" smtClean="0">
                <a:solidFill>
                  <a:schemeClr val="tx1"/>
                </a:solidFill>
              </a:rPr>
              <a:pPr>
                <a:spcAft>
                  <a:spcPts val="600"/>
                </a:spcAft>
              </a:pPr>
              <a:t>18</a:t>
            </a:fld>
            <a:endParaRPr lang="en-US" altLang="en-US">
              <a:solidFill>
                <a:schemeClr val="tx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text, colorful, decorated&#10;&#10;Description automatically generated">
            <a:extLst>
              <a:ext uri="{FF2B5EF4-FFF2-40B4-BE49-F238E27FC236}">
                <a16:creationId xmlns:a16="http://schemas.microsoft.com/office/drawing/2014/main" id="{D02C6234-E935-4947-A5B2-2A544949B08E}"/>
              </a:ext>
            </a:extLst>
          </p:cNvPr>
          <p:cNvPicPr>
            <a:picLocks noChangeAspect="1"/>
          </p:cNvPicPr>
          <p:nvPr/>
        </p:nvPicPr>
        <p:blipFill>
          <a:blip r:embed="rId2"/>
          <a:stretch>
            <a:fillRect/>
          </a:stretch>
        </p:blipFill>
        <p:spPr>
          <a:xfrm>
            <a:off x="3856543" y="836712"/>
            <a:ext cx="1430914" cy="150962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Title 2">
            <a:extLst>
              <a:ext uri="{FF2B5EF4-FFF2-40B4-BE49-F238E27FC236}">
                <a16:creationId xmlns:a16="http://schemas.microsoft.com/office/drawing/2014/main" id="{BA95BE7F-4CC3-4947-BB24-F6A697F063DF}"/>
              </a:ext>
            </a:extLst>
          </p:cNvPr>
          <p:cNvSpPr>
            <a:spLocks noGrp="1"/>
          </p:cNvSpPr>
          <p:nvPr>
            <p:ph type="ctrTitle"/>
          </p:nvPr>
        </p:nvSpPr>
        <p:spPr>
          <a:xfrm>
            <a:off x="685800" y="2463031"/>
            <a:ext cx="7772400" cy="1470025"/>
          </a:xfrm>
          <a:solidFill>
            <a:schemeClr val="bg1">
              <a:lumMod val="95000"/>
            </a:schemeClr>
          </a:solidFill>
        </p:spPr>
        <p:txBody>
          <a:bodyPr/>
          <a:lstStyle/>
          <a:p>
            <a:r>
              <a:rPr lang="en-US" dirty="0"/>
              <a:t>Task Group 15.4ab</a:t>
            </a:r>
            <a:br>
              <a:rPr lang="en-US" dirty="0"/>
            </a:br>
            <a:r>
              <a:rPr lang="en-US" sz="3600" dirty="0"/>
              <a:t>Next Generation UWB Amendment</a:t>
            </a:r>
          </a:p>
        </p:txBody>
      </p:sp>
      <p:sp>
        <p:nvSpPr>
          <p:cNvPr id="4" name="Subtitle 3">
            <a:extLst>
              <a:ext uri="{FF2B5EF4-FFF2-40B4-BE49-F238E27FC236}">
                <a16:creationId xmlns:a16="http://schemas.microsoft.com/office/drawing/2014/main" id="{D457DDDA-2EC7-4A5E-95DB-E9907484AFBA}"/>
              </a:ext>
            </a:extLst>
          </p:cNvPr>
          <p:cNvSpPr>
            <a:spLocks noGrp="1"/>
          </p:cNvSpPr>
          <p:nvPr>
            <p:ph type="subTitle" idx="1"/>
          </p:nvPr>
        </p:nvSpPr>
        <p:spPr>
          <a:xfrm>
            <a:off x="1371600" y="4124672"/>
            <a:ext cx="6400800" cy="1752600"/>
          </a:xfrm>
        </p:spPr>
        <p:txBody>
          <a:bodyPr/>
          <a:lstStyle/>
          <a:p>
            <a:r>
              <a:rPr lang="en-US" dirty="0"/>
              <a:t>Teleconference / Virtual Meeting</a:t>
            </a:r>
          </a:p>
          <a:p>
            <a:r>
              <a:rPr lang="en-US" dirty="0"/>
              <a:t>June 7</a:t>
            </a:r>
            <a:r>
              <a:rPr lang="en-US" baseline="30000" dirty="0"/>
              <a:t>th</a:t>
            </a:r>
            <a:r>
              <a:rPr lang="en-US" dirty="0"/>
              <a:t>, 2022</a:t>
            </a:r>
          </a:p>
        </p:txBody>
      </p:sp>
      <p:sp>
        <p:nvSpPr>
          <p:cNvPr id="2" name="Slide Number Placeholder 1">
            <a:extLst>
              <a:ext uri="{FF2B5EF4-FFF2-40B4-BE49-F238E27FC236}">
                <a16:creationId xmlns:a16="http://schemas.microsoft.com/office/drawing/2014/main" id="{451DFDBA-DA6E-4E3F-88E8-AA6588CDBB14}"/>
              </a:ext>
            </a:extLst>
          </p:cNvPr>
          <p:cNvSpPr>
            <a:spLocks noGrp="1"/>
          </p:cNvSpPr>
          <p:nvPr>
            <p:ph type="sldNum" idx="10"/>
          </p:nvPr>
        </p:nvSpPr>
        <p:spPr/>
        <p:txBody>
          <a:bodyPr/>
          <a:lstStyle/>
          <a:p>
            <a:pPr>
              <a:defRPr/>
            </a:pPr>
            <a:r>
              <a:rPr lang="en-US" altLang="en-US" dirty="0"/>
              <a:t>Slide </a:t>
            </a:r>
            <a:fld id="{0F04E8E9-279B-42CA-B6E8-61A287E0027B}" type="slidenum">
              <a:rPr lang="en-US" altLang="en-US" smtClean="0"/>
              <a:pPr>
                <a:defRPr/>
              </a:pPr>
              <a:t>2</a:t>
            </a:fld>
            <a:endParaRPr lang="en-US" altLang="en-US" dirty="0"/>
          </a:p>
        </p:txBody>
      </p:sp>
    </p:spTree>
    <p:extLst>
      <p:ext uri="{BB962C8B-B14F-4D97-AF65-F5344CB8AC3E}">
        <p14:creationId xmlns:p14="http://schemas.microsoft.com/office/powerpoint/2010/main" val="11905570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4D5ED-B05B-4226-A674-33A997CC1E4D}"/>
              </a:ext>
            </a:extLst>
          </p:cNvPr>
          <p:cNvSpPr>
            <a:spLocks noGrp="1"/>
          </p:cNvSpPr>
          <p:nvPr>
            <p:ph type="title"/>
          </p:nvPr>
        </p:nvSpPr>
        <p:spPr/>
        <p:txBody>
          <a:bodyPr/>
          <a:lstStyle/>
          <a:p>
            <a:r>
              <a:rPr lang="en-US" dirty="0"/>
              <a:t>Task Group Rules</a:t>
            </a:r>
          </a:p>
        </p:txBody>
      </p:sp>
      <p:sp>
        <p:nvSpPr>
          <p:cNvPr id="3" name="Content Placeholder 2">
            <a:extLst>
              <a:ext uri="{FF2B5EF4-FFF2-40B4-BE49-F238E27FC236}">
                <a16:creationId xmlns:a16="http://schemas.microsoft.com/office/drawing/2014/main" id="{447019E3-1C27-47CF-801A-36627661B211}"/>
              </a:ext>
            </a:extLst>
          </p:cNvPr>
          <p:cNvSpPr>
            <a:spLocks noGrp="1"/>
          </p:cNvSpPr>
          <p:nvPr>
            <p:ph idx="1"/>
          </p:nvPr>
        </p:nvSpPr>
        <p:spPr/>
        <p:txBody>
          <a:bodyPr>
            <a:normAutofit fontScale="92500"/>
          </a:bodyPr>
          <a:lstStyle/>
          <a:p>
            <a:pPr marL="457200" indent="-457200">
              <a:buFont typeface="Arial" panose="020B0604020202020204" pitchFamily="34" charset="0"/>
              <a:buChar char="•"/>
            </a:pPr>
            <a:r>
              <a:rPr lang="en-US" dirty="0"/>
              <a:t>Discussion: Everyone present is welcome</a:t>
            </a:r>
          </a:p>
          <a:p>
            <a:pPr marL="457200" indent="-457200">
              <a:buFont typeface="Arial" panose="020B0604020202020204" pitchFamily="34" charset="0"/>
              <a:buChar char="•"/>
            </a:pPr>
            <a:r>
              <a:rPr lang="en-US" dirty="0"/>
              <a:t>Straw polls: Everyone present may vote</a:t>
            </a:r>
          </a:p>
          <a:p>
            <a:pPr marL="457200" indent="-457200">
              <a:buFont typeface="Arial" panose="020B0604020202020204" pitchFamily="34" charset="0"/>
              <a:buChar char="•"/>
            </a:pPr>
            <a:r>
              <a:rPr lang="en-US" dirty="0"/>
              <a:t>Formal motions: WG voters</a:t>
            </a:r>
          </a:p>
          <a:p>
            <a:pPr marL="857250" lvl="1" indent="-457200">
              <a:buFont typeface="Arial" panose="020B0604020202020204" pitchFamily="34" charset="0"/>
              <a:buChar char="•"/>
            </a:pPr>
            <a:r>
              <a:rPr lang="en-US" dirty="0"/>
              <a:t>To make, second and vote</a:t>
            </a:r>
          </a:p>
          <a:p>
            <a:pPr marL="457200" indent="-457200">
              <a:buFont typeface="Arial" panose="020B0604020202020204" pitchFamily="34" charset="0"/>
              <a:buChar char="•"/>
            </a:pPr>
            <a:r>
              <a:rPr lang="en-US" dirty="0"/>
              <a:t>Patent policy for PAR activities applies</a:t>
            </a:r>
          </a:p>
          <a:p>
            <a:pPr marL="457200" indent="-457200">
              <a:buFont typeface="Arial" panose="020B0604020202020204" pitchFamily="34" charset="0"/>
              <a:buChar char="•"/>
            </a:pPr>
            <a:r>
              <a:rPr lang="en-US" dirty="0"/>
              <a:t>All the usual rules of conduct</a:t>
            </a:r>
          </a:p>
          <a:p>
            <a:pPr marL="457200" indent="-457200">
              <a:buFont typeface="Arial" panose="020B0604020202020204" pitchFamily="34" charset="0"/>
              <a:buChar char="•"/>
            </a:pPr>
            <a:endParaRPr lang="en-US" dirty="0"/>
          </a:p>
          <a:p>
            <a:pPr marL="0" indent="0" algn="ctr"/>
            <a:r>
              <a:rPr lang="en-US" dirty="0">
                <a:solidFill>
                  <a:schemeClr val="accent1">
                    <a:lumMod val="50000"/>
                  </a:schemeClr>
                </a:solidFill>
              </a:rPr>
              <a:t>Please identify yourself on first contact with name and affiliation</a:t>
            </a:r>
          </a:p>
          <a:p>
            <a:pPr marL="0" indent="0" algn="ctr"/>
            <a:endParaRPr lang="en-US" dirty="0">
              <a:solidFill>
                <a:schemeClr val="accent1">
                  <a:lumMod val="50000"/>
                </a:schemeClr>
              </a:solidFill>
            </a:endParaRPr>
          </a:p>
          <a:p>
            <a:pPr marL="457200" indent="-457200">
              <a:buFont typeface="Arial" panose="020B0604020202020204" pitchFamily="34" charset="0"/>
              <a:buChar char="•"/>
            </a:pPr>
            <a:endParaRPr lang="en-US" dirty="0"/>
          </a:p>
          <a:p>
            <a:pPr marL="0" indent="0"/>
            <a:endParaRPr lang="en-US" dirty="0"/>
          </a:p>
          <a:p>
            <a:pPr marL="457200" indent="-4572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2E6FC1D-F2B1-4217-A5B6-48D16106700C}"/>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3</a:t>
            </a:fld>
            <a:endParaRPr lang="en-US" altLang="en-US"/>
          </a:p>
        </p:txBody>
      </p:sp>
    </p:spTree>
    <p:extLst>
      <p:ext uri="{BB962C8B-B14F-4D97-AF65-F5344CB8AC3E}">
        <p14:creationId xmlns:p14="http://schemas.microsoft.com/office/powerpoint/2010/main" val="26673148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FE2C5-D70C-40E3-A2EB-D5C8ABD7984C}"/>
              </a:ext>
            </a:extLst>
          </p:cNvPr>
          <p:cNvSpPr>
            <a:spLocks noGrp="1"/>
          </p:cNvSpPr>
          <p:nvPr>
            <p:ph type="title"/>
          </p:nvPr>
        </p:nvSpPr>
        <p:spPr>
          <a:xfrm>
            <a:off x="755650" y="692150"/>
            <a:ext cx="7764463" cy="792163"/>
          </a:xfrm>
        </p:spPr>
        <p:txBody>
          <a:bodyPr>
            <a:normAutofit fontScale="90000"/>
          </a:bodyPr>
          <a:lstStyle/>
          <a:p>
            <a:pPr>
              <a:defRPr/>
            </a:pPr>
            <a:r>
              <a:rPr lang="en-US" sz="2800" b="1" dirty="0"/>
              <a:t>IEEE-SA Patent, Copyright, and Participation Policies</a:t>
            </a:r>
            <a:endParaRPr lang="en-US" sz="2800" dirty="0"/>
          </a:p>
        </p:txBody>
      </p:sp>
      <p:sp>
        <p:nvSpPr>
          <p:cNvPr id="7171" name="Slide Number Placeholder 3">
            <a:extLst>
              <a:ext uri="{FF2B5EF4-FFF2-40B4-BE49-F238E27FC236}">
                <a16:creationId xmlns:a16="http://schemas.microsoft.com/office/drawing/2014/main" id="{E5B693B6-7D5C-4745-8E51-1E0CC2759C84}"/>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dirty="0">
                <a:solidFill>
                  <a:schemeClr val="tx1"/>
                </a:solidFill>
              </a:rPr>
              <a:t>Slide </a:t>
            </a:r>
            <a:fld id="{149C629C-CA82-4E80-978A-D9707CE66729}" type="slidenum">
              <a:rPr lang="en-US" altLang="en-US" smtClean="0">
                <a:solidFill>
                  <a:schemeClr val="tx1"/>
                </a:solidFill>
              </a:rPr>
              <a:pPr/>
              <a:t>4</a:t>
            </a:fld>
            <a:endParaRPr lang="en-US" altLang="en-US" dirty="0">
              <a:solidFill>
                <a:schemeClr val="tx1"/>
              </a:solidFill>
            </a:endParaRPr>
          </a:p>
        </p:txBody>
      </p:sp>
      <p:sp>
        <p:nvSpPr>
          <p:cNvPr id="6" name="Content Placeholder 5">
            <a:extLst>
              <a:ext uri="{FF2B5EF4-FFF2-40B4-BE49-F238E27FC236}">
                <a16:creationId xmlns:a16="http://schemas.microsoft.com/office/drawing/2014/main" id="{4E10095F-4068-471F-A589-C3E6AEBDC109}"/>
              </a:ext>
            </a:extLst>
          </p:cNvPr>
          <p:cNvSpPr>
            <a:spLocks noGrp="1"/>
          </p:cNvSpPr>
          <p:nvPr>
            <p:ph idx="1"/>
          </p:nvPr>
        </p:nvSpPr>
        <p:spPr>
          <a:xfrm>
            <a:off x="984250" y="1626071"/>
            <a:ext cx="7764463" cy="4755257"/>
          </a:xfrm>
        </p:spPr>
        <p:txBody>
          <a:bodyPr>
            <a:normAutofit fontScale="47500" lnSpcReduction="20000"/>
          </a:bodyPr>
          <a:lstStyle/>
          <a:p>
            <a:pPr>
              <a:defRPr/>
            </a:pPr>
            <a:r>
              <a:rPr lang="en-US" dirty="0"/>
              <a:t>See: </a:t>
            </a:r>
            <a:r>
              <a:rPr lang="en-US" dirty="0">
                <a:hlinkClick r:id="rId2"/>
              </a:rPr>
              <a:t>https://grouper.ieee.org/groups/802/sapolicies.shtml</a:t>
            </a:r>
            <a:endParaRPr lang="en-US" dirty="0"/>
          </a:p>
          <a:p>
            <a:pPr>
              <a:defRPr/>
            </a:pPr>
            <a:endParaRPr lang="en-US" dirty="0"/>
          </a:p>
          <a:p>
            <a:pPr>
              <a:defRPr/>
            </a:pPr>
            <a:r>
              <a:rPr lang="en-US" dirty="0"/>
              <a:t>IEEE-SA Patent Slides for Standards Development Meetings (.pdf)</a:t>
            </a:r>
          </a:p>
          <a:p>
            <a:pPr>
              <a:defRPr/>
            </a:pPr>
            <a:r>
              <a:rPr lang="en-US" dirty="0">
                <a:hlinkClick r:id="rId3"/>
              </a:rPr>
              <a:t>https://development.standards.ieee.org/myproject/Public/mytools/mob/slideset.pdf</a:t>
            </a:r>
            <a:endParaRPr lang="en-US" dirty="0"/>
          </a:p>
          <a:p>
            <a:pPr>
              <a:defRPr/>
            </a:pPr>
            <a:r>
              <a:rPr lang="en-US" dirty="0"/>
              <a:t>IEEE-SA Standards Board Patent Committee (</a:t>
            </a:r>
            <a:r>
              <a:rPr lang="en-US" dirty="0" err="1"/>
              <a:t>PatCom</a:t>
            </a:r>
            <a:r>
              <a:rPr lang="en-US" dirty="0"/>
              <a:t>) home page</a:t>
            </a:r>
          </a:p>
          <a:p>
            <a:pPr>
              <a:defRPr/>
            </a:pPr>
            <a:r>
              <a:rPr lang="en-US" dirty="0">
                <a:hlinkClick r:id="rId4"/>
              </a:rPr>
              <a:t>https://standards.ieee.org/content/ieee-standards/en/about/sasb/patcom/index.html</a:t>
            </a:r>
            <a:endParaRPr lang="en-US" dirty="0"/>
          </a:p>
          <a:p>
            <a:pPr>
              <a:defRPr/>
            </a:pPr>
            <a:endParaRPr lang="en-US" dirty="0"/>
          </a:p>
          <a:p>
            <a:pPr>
              <a:defRPr/>
            </a:pPr>
            <a:r>
              <a:rPr lang="en-US" dirty="0"/>
              <a:t>IEEE-SA Participation Policy meeting slide set - individual method (.pdf)</a:t>
            </a:r>
          </a:p>
          <a:p>
            <a:pPr>
              <a:defRPr/>
            </a:pPr>
            <a:r>
              <a:rPr lang="en-US" dirty="0">
                <a:hlinkClick r:id="rId5"/>
              </a:rPr>
              <a:t>https://standards.ieee.org/content/dam/ieee-standards/standards/web/documents/other/Participant-Behavior-Individual-Method.pdf</a:t>
            </a:r>
            <a:endParaRPr lang="en-US" dirty="0"/>
          </a:p>
          <a:p>
            <a:pPr>
              <a:defRPr/>
            </a:pPr>
            <a:endParaRPr lang="en-US" dirty="0"/>
          </a:p>
          <a:p>
            <a:pPr>
              <a:defRPr/>
            </a:pPr>
            <a:r>
              <a:rPr lang="en-US" dirty="0"/>
              <a:t>Working Group Copyright Materials</a:t>
            </a:r>
          </a:p>
          <a:p>
            <a:pPr>
              <a:defRPr/>
            </a:pPr>
            <a:r>
              <a:rPr lang="en-US" dirty="0">
                <a:hlinkClick r:id="rId6"/>
              </a:rPr>
              <a:t>https://standards.ieee.org/ipr/copyright-materials.html</a:t>
            </a:r>
            <a:endParaRPr lang="en-US" dirty="0"/>
          </a:p>
          <a:p>
            <a:pPr>
              <a:defRPr/>
            </a:pPr>
            <a:r>
              <a:rPr lang="en-US" dirty="0">
                <a:hlinkClick r:id="rId7"/>
              </a:rPr>
              <a:t>https://standards.ieee.org/content/dam/ieee-standards/standards/web/documents/other/ieee-sa-copyright-policy-2019.pdf</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IEEE 802 Ground Rules</a:t>
            </a:r>
          </a:p>
        </p:txBody>
      </p:sp>
      <p:sp>
        <p:nvSpPr>
          <p:cNvPr id="3" name="Content Placeholder 2"/>
          <p:cNvSpPr>
            <a:spLocks noGrp="1"/>
          </p:cNvSpPr>
          <p:nvPr>
            <p:ph idx="1"/>
          </p:nvPr>
        </p:nvSpPr>
        <p:spPr/>
        <p:txBody>
          <a:bodyPr/>
          <a:lstStyle/>
          <a:p>
            <a:r>
              <a:rPr lang="en-US" dirty="0">
                <a:cs typeface="DejaVu Sans" pitchFamily="34" charset="0"/>
              </a:rPr>
              <a:t>Respect … give it, get it</a:t>
            </a:r>
          </a:p>
          <a:p>
            <a:r>
              <a:rPr lang="en-US" dirty="0">
                <a:cs typeface="DejaVu Sans" pitchFamily="34" charset="0"/>
              </a:rPr>
              <a:t>NO product pitches</a:t>
            </a:r>
          </a:p>
          <a:p>
            <a:r>
              <a:rPr lang="en-US" dirty="0">
                <a:cs typeface="DejaVu Sans" pitchFamily="34" charset="0"/>
              </a:rPr>
              <a:t>NO corporate pitches</a:t>
            </a:r>
          </a:p>
          <a:p>
            <a:r>
              <a:rPr lang="en-US" dirty="0">
                <a:cs typeface="DejaVu Sans" pitchFamily="34" charset="0"/>
              </a:rPr>
              <a:t>NO prices</a:t>
            </a:r>
          </a:p>
          <a:p>
            <a:r>
              <a:rPr lang="en-US" dirty="0">
                <a:cs typeface="DejaVu Sans" pitchFamily="34" charset="0"/>
              </a:rPr>
              <a:t>NO restrictive notices – (no confidentially notices in email)</a:t>
            </a:r>
          </a:p>
          <a:p>
            <a:r>
              <a:rPr lang="en-US" dirty="0">
                <a:cs typeface="DejaVu Sans" pitchFamily="34" charset="0"/>
              </a:rPr>
              <a:t>Presentations must be openly available</a:t>
            </a:r>
          </a:p>
        </p:txBody>
      </p:sp>
      <p:sp>
        <p:nvSpPr>
          <p:cNvPr id="4" name="Slide Number Placeholder 3"/>
          <p:cNvSpPr>
            <a:spLocks noGrp="1"/>
          </p:cNvSpPr>
          <p:nvPr>
            <p:ph type="sldNum" idx="12"/>
          </p:nvPr>
        </p:nvSpPr>
        <p:spPr bwMode="auto">
          <a:xfrm>
            <a:off x="4207933" y="6525344"/>
            <a:ext cx="728133" cy="2437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defPPr>
              <a:defRPr lang="en-GB"/>
            </a:defPPr>
            <a:lvl1pPr algn="ct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GB" sz="1200" dirty="0">
                <a:solidFill>
                  <a:schemeClr val="tx1"/>
                </a:solidFill>
                <a:latin typeface="Times New Roman" panose="02020603050405020304" pitchFamily="18" charset="0"/>
                <a:ea typeface="MS PGothic" panose="020B0600070205080204" pitchFamily="34" charset="-128"/>
                <a:cs typeface="+mn-cs"/>
              </a:rPr>
              <a:t>Slide</a:t>
            </a:r>
            <a:r>
              <a:rPr lang="en-GB" dirty="0">
                <a:solidFill>
                  <a:schemeClr val="tx1"/>
                </a:solidFill>
              </a:rPr>
              <a:t> </a:t>
            </a:r>
            <a:fld id="{440F5867-744E-4AA6-B0ED-4C44D2DFBB7B}" type="slidenum">
              <a:rPr lang="en-GB" sz="1200" smtClean="0">
                <a:solidFill>
                  <a:schemeClr val="tx1"/>
                </a:solidFill>
                <a:latin typeface="Times New Roman" panose="02020603050405020304" pitchFamily="18" charset="0"/>
                <a:ea typeface="MS PGothic" panose="020B0600070205080204" pitchFamily="34" charset="-128"/>
                <a:cs typeface="+mn-cs"/>
              </a:rPr>
              <a:pPr eaLnBrk="1" hangingPunct="1">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en-GB" sz="1200" dirty="0">
              <a:solidFill>
                <a:schemeClr val="tx1"/>
              </a:solidFill>
              <a:latin typeface="Times New Roman" panose="02020603050405020304" pitchFamily="18" charset="0"/>
              <a:ea typeface="MS PGothic" panose="020B0600070205080204" pitchFamily="34" charset="-128"/>
              <a:cs typeface="+mn-cs"/>
            </a:endParaRPr>
          </a:p>
        </p:txBody>
      </p:sp>
      <p:sp>
        <p:nvSpPr>
          <p:cNvPr id="5" name="Footer Placeholder 4"/>
          <p:cNvSpPr>
            <a:spLocks noGrp="1"/>
          </p:cNvSpPr>
          <p:nvPr>
            <p:ph type="ftr" idx="14"/>
          </p:nvPr>
        </p:nvSpPr>
        <p:spPr bwMode="auto">
          <a:xfrm>
            <a:off x="5715006" y="6907109"/>
            <a:ext cx="3396821" cy="24553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74916" rtl="0" eaLnBrk="0" fontAlgn="base" hangingPunct="0">
              <a:spcBef>
                <a:spcPct val="0"/>
              </a:spcBef>
              <a:spcAft>
                <a:spcPct val="0"/>
              </a:spcAft>
              <a:buClr>
                <a:srgbClr val="000000"/>
              </a:buClr>
              <a:buSzPct val="100000"/>
              <a:buFont typeface="Times New Roman" pitchFamily="16" charset="0"/>
              <a:tabLst>
                <a:tab pos="0" algn="l"/>
                <a:tab pos="975386" algn="l"/>
                <a:tab pos="1950772" algn="l"/>
                <a:tab pos="2926158" algn="l"/>
                <a:tab pos="3901544" algn="l"/>
                <a:tab pos="4876930" algn="l"/>
                <a:tab pos="5852315" algn="l"/>
                <a:tab pos="6827701" algn="l"/>
                <a:tab pos="7803087" algn="l"/>
                <a:tab pos="8778473" algn="l"/>
                <a:tab pos="9753859" algn="l"/>
                <a:tab pos="10729245" algn="l"/>
              </a:tabLst>
              <a:defRPr sz="1707" kern="1200">
                <a:solidFill>
                  <a:srgbClr val="000000"/>
                </a:solidFill>
                <a:latin typeface="Calibri" panose="020F0502020204030204" pitchFamily="34" charset="0"/>
                <a:ea typeface="MS Gothic" charset="-128"/>
                <a:cs typeface="Arial Unicode MS" charset="0"/>
              </a:defRPr>
            </a:lvl1pPr>
            <a:lvl2pPr marL="785372" indent="-302066"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2pPr>
            <a:lvl3pPr marL="1208265"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3pPr>
            <a:lvl4pPr marL="1691571"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4pPr>
            <a:lvl5pPr marL="2174878" indent="-241653" algn="l" defTabSz="474916" rtl="0" eaLnBrk="0" fontAlgn="base" hangingPunct="0">
              <a:spcBef>
                <a:spcPct val="0"/>
              </a:spcBef>
              <a:spcAft>
                <a:spcPct val="0"/>
              </a:spcAft>
              <a:buClr>
                <a:srgbClr val="000000"/>
              </a:buClr>
              <a:buSzPct val="100000"/>
              <a:buFont typeface="Times New Roman" pitchFamily="16" charset="0"/>
              <a:defRPr sz="2537" kern="1200">
                <a:solidFill>
                  <a:schemeClr val="bg1"/>
                </a:solidFill>
                <a:latin typeface="Times New Roman" pitchFamily="16" charset="0"/>
                <a:ea typeface="MS Gothic" charset="-128"/>
                <a:cs typeface="+mn-cs"/>
              </a:defRPr>
            </a:lvl5pPr>
            <a:lvl6pPr marL="2416531" algn="l" defTabSz="966612" rtl="0" eaLnBrk="1" latinLnBrk="0" hangingPunct="1">
              <a:defRPr sz="2537" kern="1200">
                <a:solidFill>
                  <a:schemeClr val="bg1"/>
                </a:solidFill>
                <a:latin typeface="Times New Roman" pitchFamily="16" charset="0"/>
                <a:ea typeface="MS Gothic" charset="-128"/>
                <a:cs typeface="+mn-cs"/>
              </a:defRPr>
            </a:lvl6pPr>
            <a:lvl7pPr marL="2899837" algn="l" defTabSz="966612" rtl="0" eaLnBrk="1" latinLnBrk="0" hangingPunct="1">
              <a:defRPr sz="2537" kern="1200">
                <a:solidFill>
                  <a:schemeClr val="bg1"/>
                </a:solidFill>
                <a:latin typeface="Times New Roman" pitchFamily="16" charset="0"/>
                <a:ea typeface="MS Gothic" charset="-128"/>
                <a:cs typeface="+mn-cs"/>
              </a:defRPr>
            </a:lvl7pPr>
            <a:lvl8pPr marL="3383143" algn="l" defTabSz="966612" rtl="0" eaLnBrk="1" latinLnBrk="0" hangingPunct="1">
              <a:defRPr sz="2537" kern="1200">
                <a:solidFill>
                  <a:schemeClr val="bg1"/>
                </a:solidFill>
                <a:latin typeface="Times New Roman" pitchFamily="16" charset="0"/>
                <a:ea typeface="MS Gothic" charset="-128"/>
                <a:cs typeface="+mn-cs"/>
              </a:defRPr>
            </a:lvl8pPr>
            <a:lvl9pPr marL="3866449" algn="l" defTabSz="966612" rtl="0" eaLnBrk="1" latinLnBrk="0" hangingPunct="1">
              <a:defRPr sz="2537" kern="1200">
                <a:solidFill>
                  <a:schemeClr val="bg1"/>
                </a:solidFill>
                <a:latin typeface="Times New Roman" pitchFamily="16" charset="0"/>
                <a:ea typeface="MS Gothic" charset="-128"/>
                <a:cs typeface="+mn-cs"/>
              </a:defRPr>
            </a:lvl9pPr>
          </a:lstStyle>
          <a:p>
            <a:r>
              <a:rPr lang="en-GB"/>
              <a:t>Benjamin Rolfe BCA/MERL</a:t>
            </a:r>
            <a:endParaRPr lang="en-GB" dirty="0"/>
          </a:p>
        </p:txBody>
      </p:sp>
    </p:spTree>
    <p:extLst>
      <p:ext uri="{BB962C8B-B14F-4D97-AF65-F5344CB8AC3E}">
        <p14:creationId xmlns:p14="http://schemas.microsoft.com/office/powerpoint/2010/main" val="973662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E14802C0-20BE-4F9E-ACF7-705FA15333AF}"/>
              </a:ext>
            </a:extLst>
          </p:cNvPr>
          <p:cNvSpPr>
            <a:spLocks noGrp="1" noChangeArrowheads="1"/>
          </p:cNvSpPr>
          <p:nvPr>
            <p:ph type="title"/>
          </p:nvPr>
        </p:nvSpPr>
        <p:spPr/>
        <p:txBody>
          <a:bodyPr/>
          <a:lstStyle/>
          <a:p>
            <a:r>
              <a:rPr lang="en-US" altLang="en-US" dirty="0"/>
              <a:t>Proposed Agenda</a:t>
            </a:r>
          </a:p>
        </p:txBody>
      </p:sp>
      <p:sp>
        <p:nvSpPr>
          <p:cNvPr id="9219" name="Content Placeholder 2">
            <a:extLst>
              <a:ext uri="{FF2B5EF4-FFF2-40B4-BE49-F238E27FC236}">
                <a16:creationId xmlns:a16="http://schemas.microsoft.com/office/drawing/2014/main" id="{F8A5F01F-52D6-47BD-9336-35C5CE265C10}"/>
              </a:ext>
            </a:extLst>
          </p:cNvPr>
          <p:cNvSpPr>
            <a:spLocks noGrp="1" noChangeArrowheads="1"/>
          </p:cNvSpPr>
          <p:nvPr>
            <p:ph idx="1"/>
          </p:nvPr>
        </p:nvSpPr>
        <p:spPr/>
        <p:txBody>
          <a:bodyPr>
            <a:normAutofit fontScale="85000" lnSpcReduction="20000"/>
          </a:bodyPr>
          <a:lstStyle/>
          <a:p>
            <a:pPr marL="514350" indent="-514350">
              <a:buFont typeface="Arial" panose="020B0604020202020204" pitchFamily="34" charset="0"/>
              <a:buAutoNum type="arabicPeriod"/>
            </a:pPr>
            <a:r>
              <a:rPr lang="en-US" altLang="en-US" dirty="0"/>
              <a:t>Opening and meeting preamble</a:t>
            </a:r>
          </a:p>
          <a:p>
            <a:pPr marL="514350" indent="-514350">
              <a:buFont typeface="Arial" panose="020B0604020202020204" pitchFamily="34" charset="0"/>
              <a:buAutoNum type="arabicPeriod"/>
            </a:pPr>
            <a:r>
              <a:rPr lang="en-US" altLang="en-US" dirty="0"/>
              <a:t>Recap and Reminders </a:t>
            </a:r>
          </a:p>
          <a:p>
            <a:pPr marL="514350" indent="-514350">
              <a:buFont typeface="Arial" panose="020B0604020202020204" pitchFamily="34" charset="0"/>
              <a:buAutoNum type="arabicPeriod"/>
            </a:pPr>
            <a:r>
              <a:rPr lang="en-US" altLang="en-US" dirty="0"/>
              <a:t>Progressing to drafting</a:t>
            </a:r>
          </a:p>
          <a:p>
            <a:pPr marL="914400" lvl="1" indent="-514350">
              <a:buFont typeface="+mj-lt"/>
              <a:buAutoNum type="alphaLcPeriod"/>
            </a:pPr>
            <a:r>
              <a:rPr lang="en-US" altLang="en-US" dirty="0"/>
              <a:t>Update the map of 4ab enhancements</a:t>
            </a:r>
          </a:p>
          <a:p>
            <a:pPr marL="914400" lvl="1" indent="-514350">
              <a:buFont typeface="+mj-lt"/>
              <a:buAutoNum type="alphaLcPeriod"/>
            </a:pPr>
            <a:r>
              <a:rPr lang="en-US" altLang="en-US" dirty="0"/>
              <a:t>Review of grouping </a:t>
            </a:r>
          </a:p>
          <a:p>
            <a:pPr marL="914400" lvl="1" indent="-514350">
              <a:buFont typeface="+mj-lt"/>
              <a:buAutoNum type="alphaLcPeriod"/>
            </a:pPr>
            <a:r>
              <a:rPr lang="en-US" altLang="en-US" dirty="0"/>
              <a:t>Plans for convergence</a:t>
            </a:r>
          </a:p>
          <a:p>
            <a:pPr marL="514350" indent="-514350">
              <a:buFont typeface="Arial" panose="020B0604020202020204" pitchFamily="34" charset="0"/>
              <a:buAutoNum type="arabicPeriod"/>
            </a:pPr>
            <a:r>
              <a:rPr lang="en-US" altLang="en-US" dirty="0"/>
              <a:t>Technical discussions</a:t>
            </a:r>
          </a:p>
          <a:p>
            <a:pPr marL="914400" lvl="1" indent="-514350">
              <a:buFont typeface="+mj-lt"/>
              <a:buAutoNum type="alphaLcPeriod"/>
            </a:pPr>
            <a:r>
              <a:rPr lang="en-US" altLang="en-US" dirty="0"/>
              <a:t>TBD</a:t>
            </a:r>
          </a:p>
          <a:p>
            <a:pPr marL="514350" indent="-514350">
              <a:buFont typeface="Arial" panose="020B0604020202020204" pitchFamily="34" charset="0"/>
              <a:buAutoNum type="arabicPeriod"/>
            </a:pPr>
            <a:r>
              <a:rPr lang="en-US" altLang="en-US" dirty="0"/>
              <a:t>Next steps</a:t>
            </a:r>
          </a:p>
          <a:p>
            <a:pPr marL="914400" lvl="1" indent="-514350">
              <a:buFont typeface="+mj-lt"/>
              <a:buAutoNum type="alphaLcPeriod"/>
            </a:pPr>
            <a:r>
              <a:rPr lang="en-US" altLang="en-US" dirty="0"/>
              <a:t>July overview </a:t>
            </a:r>
          </a:p>
          <a:p>
            <a:pPr marL="514350" indent="-514350">
              <a:buFont typeface="Arial" panose="020B0604020202020204" pitchFamily="34" charset="0"/>
              <a:buAutoNum type="arabicPeriod"/>
            </a:pPr>
            <a:r>
              <a:rPr lang="en-US" altLang="en-US" dirty="0"/>
              <a:t>Any other Business</a:t>
            </a:r>
          </a:p>
          <a:p>
            <a:pPr marL="514350" indent="-514350">
              <a:buFont typeface="Arial" panose="020B0604020202020204" pitchFamily="34" charset="0"/>
              <a:buAutoNum type="arabicPeriod"/>
            </a:pPr>
            <a:endParaRPr lang="en-US" altLang="en-US" dirty="0"/>
          </a:p>
          <a:p>
            <a:pPr marL="0" indent="0"/>
            <a:endParaRPr lang="en-US" altLang="en-US" dirty="0"/>
          </a:p>
        </p:txBody>
      </p:sp>
      <p:sp>
        <p:nvSpPr>
          <p:cNvPr id="9220" name="Slide Number Placeholder 3">
            <a:extLst>
              <a:ext uri="{FF2B5EF4-FFF2-40B4-BE49-F238E27FC236}">
                <a16:creationId xmlns:a16="http://schemas.microsoft.com/office/drawing/2014/main" id="{1446F3A4-0DD3-486B-814A-303B4DBBFFE1}"/>
              </a:ext>
            </a:extLst>
          </p:cNvPr>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panose="02020603050405020304" pitchFamily="18" charset="0"/>
                <a:ea typeface="MS PGothic" panose="020B0600070205080204" pitchFamily="34" charset="-128"/>
              </a:defRPr>
            </a:lvl9pPr>
          </a:lstStyle>
          <a:p>
            <a:r>
              <a:rPr lang="en-US" altLang="en-US">
                <a:solidFill>
                  <a:schemeClr val="tx1"/>
                </a:solidFill>
              </a:rPr>
              <a:t>Slide </a:t>
            </a:r>
            <a:fld id="{59A14E3C-6B9B-4CBB-ADA5-EC89A9C8A74F}" type="slidenum">
              <a:rPr lang="en-US" altLang="en-US" smtClean="0">
                <a:solidFill>
                  <a:schemeClr val="tx1"/>
                </a:solidFill>
              </a:rPr>
              <a:pPr/>
              <a:t>6</a:t>
            </a:fld>
            <a:endParaRPr lang="en-US" altLang="en-US">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DFE7106-48FD-47AF-995A-DAF6D1C4E603}"/>
              </a:ext>
            </a:extLst>
          </p:cNvPr>
          <p:cNvSpPr>
            <a:spLocks noGrp="1"/>
          </p:cNvSpPr>
          <p:nvPr>
            <p:ph type="title"/>
          </p:nvPr>
        </p:nvSpPr>
        <p:spPr>
          <a:xfrm>
            <a:off x="722313" y="1772816"/>
            <a:ext cx="7772400" cy="1362075"/>
          </a:xfrm>
        </p:spPr>
        <p:txBody>
          <a:bodyPr/>
          <a:lstStyle/>
          <a:p>
            <a:pPr algn="ctr"/>
            <a:r>
              <a:rPr lang="en-US" dirty="0"/>
              <a:t>Recap</a:t>
            </a:r>
          </a:p>
        </p:txBody>
      </p:sp>
      <p:sp>
        <p:nvSpPr>
          <p:cNvPr id="4" name="Slide Number Placeholder 3">
            <a:extLst>
              <a:ext uri="{FF2B5EF4-FFF2-40B4-BE49-F238E27FC236}">
                <a16:creationId xmlns:a16="http://schemas.microsoft.com/office/drawing/2014/main" id="{1708014A-7389-450F-B079-8EB95C60F7F7}"/>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7</a:t>
            </a:fld>
            <a:endParaRPr lang="en-US" altLang="en-US"/>
          </a:p>
        </p:txBody>
      </p:sp>
    </p:spTree>
    <p:extLst>
      <p:ext uri="{BB962C8B-B14F-4D97-AF65-F5344CB8AC3E}">
        <p14:creationId xmlns:p14="http://schemas.microsoft.com/office/powerpoint/2010/main" val="3850218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FDEC2C8-AE1F-4ACD-A9E1-167666D186EF}"/>
              </a:ext>
            </a:extLst>
          </p:cNvPr>
          <p:cNvSpPr>
            <a:spLocks noGrp="1"/>
          </p:cNvSpPr>
          <p:nvPr>
            <p:ph type="title"/>
          </p:nvPr>
        </p:nvSpPr>
        <p:spPr/>
        <p:txBody>
          <a:bodyPr>
            <a:noAutofit/>
          </a:bodyPr>
          <a:lstStyle/>
          <a:p>
            <a:r>
              <a:rPr lang="en-US" sz="1800" b="1" i="0" u="none" strike="noStrike" baseline="0" dirty="0">
                <a:latin typeface="Verdana-Bold"/>
              </a:rPr>
              <a:t>5.2.b Scope of the project (As approved):</a:t>
            </a:r>
            <a:br>
              <a:rPr lang="en-US" sz="1800" b="1" i="0" u="none" strike="noStrike" baseline="0" dirty="0">
                <a:latin typeface="Verdana-Bold"/>
              </a:rPr>
            </a:br>
            <a:endParaRPr lang="en-US" sz="1800" dirty="0"/>
          </a:p>
        </p:txBody>
      </p:sp>
      <p:sp>
        <p:nvSpPr>
          <p:cNvPr id="6" name="Content Placeholder 5">
            <a:extLst>
              <a:ext uri="{FF2B5EF4-FFF2-40B4-BE49-F238E27FC236}">
                <a16:creationId xmlns:a16="http://schemas.microsoft.com/office/drawing/2014/main" id="{CD4A1A27-E529-4E42-AE00-A342ED4ACEAA}"/>
              </a:ext>
            </a:extLst>
          </p:cNvPr>
          <p:cNvSpPr>
            <a:spLocks noGrp="1"/>
          </p:cNvSpPr>
          <p:nvPr>
            <p:ph idx="1"/>
          </p:nvPr>
        </p:nvSpPr>
        <p:spPr/>
        <p:txBody>
          <a:bodyPr>
            <a:normAutofit fontScale="47500" lnSpcReduction="20000"/>
          </a:bodyPr>
          <a:lstStyle/>
          <a:p>
            <a:pPr algn="l"/>
            <a:r>
              <a:rPr lang="en-US" b="0" i="0" dirty="0">
                <a:solidFill>
                  <a:srgbClr val="333333"/>
                </a:solidFill>
                <a:effectLst/>
                <a:latin typeface="Open Sans" panose="020B0606030504020204" pitchFamily="34" charset="0"/>
              </a:rPr>
              <a:t>This amendment enhances the Ultra Wideband (UWB) physical layers (PHYs) medium access control (MAC), and associated ranging techniques while retaining backward compatibility with enhanced ranging capable devices (ERDEVs).</a:t>
            </a:r>
            <a:br>
              <a:rPr lang="en-US" dirty="0"/>
            </a:br>
            <a:r>
              <a:rPr lang="en-US" b="0" i="0" dirty="0">
                <a:solidFill>
                  <a:srgbClr val="333333"/>
                </a:solidFill>
                <a:effectLst/>
                <a:latin typeface="Open Sans" panose="020B0606030504020204" pitchFamily="34" charset="0"/>
              </a:rPr>
              <a:t>Areas of enhancement include: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coding, preamble and modulation schemes to additional coding, preamble and modulation schemes to support improved link budget and/or reduced air-time relative to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additional channels and operating frequencies;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interference mitigation techniques to support greater device density and higher traffic use cases relative to the IEEE Std 802.15.4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improvements to accuracy, precision and reliability and interoperability for high-integrity ranging; schemes to reduce complexity and power consumption;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definitions for tightly coupled hybrid operation with narrowband signaling to assist UWB;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enhanced native discovery and connection setup mechanisms;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sensing capabilities to support presence detection and environment mapping; </a:t>
            </a:r>
          </a:p>
          <a:p>
            <a:pPr marL="857250" lvl="1" indent="-457200">
              <a:buFont typeface="Open Sans" panose="020B0606030504020204" pitchFamily="34" charset="0"/>
              <a:buChar char="–"/>
            </a:pPr>
            <a:r>
              <a:rPr lang="en-US" b="0" i="0" dirty="0">
                <a:solidFill>
                  <a:srgbClr val="333333"/>
                </a:solidFill>
                <a:effectLst/>
                <a:latin typeface="Open Sans" panose="020B0606030504020204" pitchFamily="34" charset="0"/>
              </a:rPr>
              <a:t>and mechanisms supporting low-power low-latency streaming as well as high data-rate streaming allowing at least 50 Mb/s of throughput. </a:t>
            </a:r>
          </a:p>
          <a:p>
            <a:pPr algn="l"/>
            <a:br>
              <a:rPr lang="en-US" dirty="0"/>
            </a:br>
            <a:r>
              <a:rPr lang="en-US" b="0" i="0" dirty="0">
                <a:solidFill>
                  <a:srgbClr val="333333"/>
                </a:solidFill>
                <a:effectLst/>
                <a:latin typeface="Open Sans" panose="020B0606030504020204" pitchFamily="34" charset="0"/>
              </a:rPr>
              <a:t>Support for peer-to-peer, peer-to-multi-peer, and station-to-infrastructure protocols are in scope, as are infrastructure synchronization mechanisms. This amendment includes safeguards so that the high throughput data use cases do not cause significant disruption to low duty-cycle ranging use cases.</a:t>
            </a:r>
            <a:endParaRPr lang="en-US" dirty="0"/>
          </a:p>
        </p:txBody>
      </p:sp>
      <p:sp>
        <p:nvSpPr>
          <p:cNvPr id="4" name="Slide Number Placeholder 3">
            <a:extLst>
              <a:ext uri="{FF2B5EF4-FFF2-40B4-BE49-F238E27FC236}">
                <a16:creationId xmlns:a16="http://schemas.microsoft.com/office/drawing/2014/main" id="{579E62A7-BDD7-4576-9A22-B561BFC83710}"/>
              </a:ext>
            </a:extLst>
          </p:cNvPr>
          <p:cNvSpPr>
            <a:spLocks noGrp="1"/>
          </p:cNvSpPr>
          <p:nvPr>
            <p:ph type="sldNum" idx="10"/>
          </p:nvPr>
        </p:nvSpPr>
        <p:spPr/>
        <p:txBody>
          <a:bodyPr/>
          <a:lstStyle/>
          <a:p>
            <a:pPr>
              <a:defRPr/>
            </a:pPr>
            <a:r>
              <a:rPr lang="en-US" altLang="en-US"/>
              <a:t>Slide </a:t>
            </a:r>
            <a:fld id="{3D266AC6-DD33-448D-B445-2628016ADA7D}" type="slidenum">
              <a:rPr lang="en-US" altLang="en-US" smtClean="0"/>
              <a:pPr>
                <a:defRPr/>
              </a:pPr>
              <a:t>8</a:t>
            </a:fld>
            <a:endParaRPr lang="en-US" altLang="en-US"/>
          </a:p>
        </p:txBody>
      </p:sp>
      <p:sp>
        <p:nvSpPr>
          <p:cNvPr id="2" name="TextBox 1">
            <a:extLst>
              <a:ext uri="{FF2B5EF4-FFF2-40B4-BE49-F238E27FC236}">
                <a16:creationId xmlns:a16="http://schemas.microsoft.com/office/drawing/2014/main" id="{5A9992AB-5999-4630-A14F-C65F495945D2}"/>
              </a:ext>
            </a:extLst>
          </p:cNvPr>
          <p:cNvSpPr txBox="1"/>
          <p:nvPr/>
        </p:nvSpPr>
        <p:spPr>
          <a:xfrm>
            <a:off x="899592" y="6165304"/>
            <a:ext cx="7476431" cy="276999"/>
          </a:xfrm>
          <a:prstGeom prst="rect">
            <a:avLst/>
          </a:prstGeom>
          <a:solidFill>
            <a:schemeClr val="accent6">
              <a:lumMod val="50000"/>
            </a:schemeClr>
          </a:solidFill>
        </p:spPr>
        <p:txBody>
          <a:bodyPr wrap="square" rtlCol="0">
            <a:spAutoFit/>
          </a:bodyPr>
          <a:lstStyle/>
          <a:p>
            <a:pPr algn="ctr"/>
            <a:r>
              <a:rPr lang="en-US" dirty="0">
                <a:solidFill>
                  <a:schemeClr val="tx1"/>
                </a:solidFill>
                <a:hlinkClick r:id="rId2"/>
              </a:rPr>
              <a:t>https://development.standards.ieee.org/myproject-web/app#viewpar/9081</a:t>
            </a:r>
            <a:endParaRPr lang="en-US" dirty="0">
              <a:solidFill>
                <a:schemeClr val="tx1"/>
              </a:solidFill>
            </a:endParaRPr>
          </a:p>
        </p:txBody>
      </p:sp>
    </p:spTree>
    <p:extLst>
      <p:ext uri="{BB962C8B-B14F-4D97-AF65-F5344CB8AC3E}">
        <p14:creationId xmlns:p14="http://schemas.microsoft.com/office/powerpoint/2010/main" val="3267948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8945BBA-8065-8723-1921-FEDD59DF4A25}"/>
              </a:ext>
            </a:extLst>
          </p:cNvPr>
          <p:cNvSpPr>
            <a:spLocks noGrp="1"/>
          </p:cNvSpPr>
          <p:nvPr>
            <p:ph type="title"/>
          </p:nvPr>
        </p:nvSpPr>
        <p:spPr>
          <a:xfrm>
            <a:off x="722313" y="1844824"/>
            <a:ext cx="7772400" cy="1362075"/>
          </a:xfrm>
        </p:spPr>
        <p:txBody>
          <a:bodyPr/>
          <a:lstStyle/>
          <a:p>
            <a:pPr algn="ctr"/>
            <a:r>
              <a:rPr lang="en-US" dirty="0"/>
              <a:t>Moving Forward</a:t>
            </a:r>
          </a:p>
        </p:txBody>
      </p:sp>
      <p:sp>
        <p:nvSpPr>
          <p:cNvPr id="4" name="Slide Number Placeholder 3">
            <a:extLst>
              <a:ext uri="{FF2B5EF4-FFF2-40B4-BE49-F238E27FC236}">
                <a16:creationId xmlns:a16="http://schemas.microsoft.com/office/drawing/2014/main" id="{DE59FB78-969A-A16C-5F24-7F19E971BF72}"/>
              </a:ext>
            </a:extLst>
          </p:cNvPr>
          <p:cNvSpPr>
            <a:spLocks noGrp="1"/>
          </p:cNvSpPr>
          <p:nvPr>
            <p:ph type="sldNum" idx="10"/>
          </p:nvPr>
        </p:nvSpPr>
        <p:spPr/>
        <p:txBody>
          <a:bodyPr/>
          <a:lstStyle/>
          <a:p>
            <a:pPr>
              <a:defRPr/>
            </a:pPr>
            <a:r>
              <a:rPr lang="en-US" altLang="en-US"/>
              <a:t>Slide </a:t>
            </a:r>
            <a:fld id="{5DD27314-9434-4B6F-80C2-AAC402118CDA}" type="slidenum">
              <a:rPr lang="en-US" altLang="en-US" smtClean="0"/>
              <a:pPr>
                <a:defRPr/>
              </a:pPr>
              <a:t>9</a:t>
            </a:fld>
            <a:endParaRPr lang="en-US" altLang="en-US"/>
          </a:p>
        </p:txBody>
      </p:sp>
    </p:spTree>
    <p:extLst>
      <p:ext uri="{BB962C8B-B14F-4D97-AF65-F5344CB8AC3E}">
        <p14:creationId xmlns:p14="http://schemas.microsoft.com/office/powerpoint/2010/main" val="1454888859"/>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39474</TotalTime>
  <Words>1386</Words>
  <Application>Microsoft Office PowerPoint</Application>
  <PresentationFormat>On-screen Show (4:3)</PresentationFormat>
  <Paragraphs>422</Paragraphs>
  <Slides>18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Arial</vt:lpstr>
      <vt:lpstr>Calibri</vt:lpstr>
      <vt:lpstr>Open Sans</vt:lpstr>
      <vt:lpstr>Tahoma</vt:lpstr>
      <vt:lpstr>Times New Roman</vt:lpstr>
      <vt:lpstr>Verdana-Bold</vt:lpstr>
      <vt:lpstr>Office Theme</vt:lpstr>
      <vt:lpstr>PowerPoint Presentation</vt:lpstr>
      <vt:lpstr>Task Group 15.4ab Next Generation UWB Amendment</vt:lpstr>
      <vt:lpstr>Task Group Rules</vt:lpstr>
      <vt:lpstr>IEEE-SA Patent, Copyright, and Participation Policies</vt:lpstr>
      <vt:lpstr>IEEE 802 Ground Rules</vt:lpstr>
      <vt:lpstr>Proposed Agenda</vt:lpstr>
      <vt:lpstr>Recap</vt:lpstr>
      <vt:lpstr>5.2.b Scope of the project (As approved): </vt:lpstr>
      <vt:lpstr>Moving Forward</vt:lpstr>
      <vt:lpstr>A map of the P802.15.4ab enhancements</vt:lpstr>
      <vt:lpstr>Alternate Grouping (WIP)</vt:lpstr>
      <vt:lpstr>Volunteer List </vt:lpstr>
      <vt:lpstr>Technical Discussion</vt:lpstr>
      <vt:lpstr>Next Steps</vt:lpstr>
      <vt:lpstr>July Plenary</vt:lpstr>
      <vt:lpstr>Telecon Schedule</vt:lpstr>
      <vt:lpstr>Other Business</vt:lpstr>
      <vt:lpstr>Adjourned Thanks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ben@blindcreek.com</dc:creator>
  <cp:keywords/>
  <dc:description/>
  <cp:lastModifiedBy>Benjamin Rolfe</cp:lastModifiedBy>
  <cp:revision>227</cp:revision>
  <cp:lastPrinted>2000-03-07T00:55:37Z</cp:lastPrinted>
  <dcterms:created xsi:type="dcterms:W3CDTF">2016-01-17T22:48:36Z</dcterms:created>
  <dcterms:modified xsi:type="dcterms:W3CDTF">2022-06-07T14:11:00Z</dcterms:modified>
  <cp:category/>
</cp:coreProperties>
</file>