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363" r:id="rId2"/>
    <p:sldId id="322" r:id="rId3"/>
    <p:sldId id="365" r:id="rId4"/>
    <p:sldId id="304" r:id="rId5"/>
    <p:sldId id="317" r:id="rId6"/>
    <p:sldId id="302" r:id="rId7"/>
    <p:sldId id="312" r:id="rId8"/>
    <p:sldId id="2385" r:id="rId9"/>
    <p:sldId id="2390" r:id="rId10"/>
    <p:sldId id="2401" r:id="rId11"/>
    <p:sldId id="2402" r:id="rId12"/>
    <p:sldId id="326" r:id="rId13"/>
    <p:sldId id="2389" r:id="rId14"/>
    <p:sldId id="2403" r:id="rId15"/>
    <p:sldId id="2404" r:id="rId16"/>
    <p:sldId id="298" r:id="rId17"/>
    <p:sldId id="296" r:id="rId1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3B2B1-4923-4591-BD72-B23976C24307}" v="92" dt="2022-06-07T05:03:47.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76" d="100"/>
          <a:sy n="76" d="100"/>
        </p:scale>
        <p:origin x="1670" y="5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3D23B2B1-4923-4591-BD72-B23976C24307}"/>
    <pc:docChg chg="undo custSel addSld delSld modSld modMainMaster">
      <pc:chgData name="Benjamin Rolfe" userId="2cb8745b51aa14eb" providerId="LiveId" clId="{3D23B2B1-4923-4591-BD72-B23976C24307}" dt="2022-06-07T05:04:52.047" v="355" actId="27636"/>
      <pc:docMkLst>
        <pc:docMk/>
      </pc:docMkLst>
      <pc:sldChg chg="addSp delSp modSp mod modClrScheme chgLayout">
        <pc:chgData name="Benjamin Rolfe" userId="2cb8745b51aa14eb" providerId="LiveId" clId="{3D23B2B1-4923-4591-BD72-B23976C24307}" dt="2022-06-07T05:04:52.047" v="355" actId="27636"/>
        <pc:sldMkLst>
          <pc:docMk/>
          <pc:sldMk cId="0" sldId="296"/>
        </pc:sldMkLst>
        <pc:spChg chg="mod">
          <ac:chgData name="Benjamin Rolfe" userId="2cb8745b51aa14eb" providerId="LiveId" clId="{3D23B2B1-4923-4591-BD72-B23976C24307}" dt="2022-06-07T05:04:52.047" v="355" actId="27636"/>
          <ac:spMkLst>
            <pc:docMk/>
            <pc:sldMk cId="0" sldId="296"/>
            <ac:spMk id="17410" creationId="{77829588-B661-47D2-B5BB-2344267EA5C4}"/>
          </ac:spMkLst>
        </pc:spChg>
        <pc:spChg chg="mod ord">
          <ac:chgData name="Benjamin Rolfe" userId="2cb8745b51aa14eb" providerId="LiveId" clId="{3D23B2B1-4923-4591-BD72-B23976C24307}" dt="2022-06-07T05:02:31.017" v="338" actId="26606"/>
          <ac:spMkLst>
            <pc:docMk/>
            <pc:sldMk cId="0" sldId="296"/>
            <ac:spMk id="17411" creationId="{760E63E1-0658-4285-ABA9-1EC65164DBC2}"/>
          </ac:spMkLst>
        </pc:spChg>
        <pc:spChg chg="add del mod">
          <ac:chgData name="Benjamin Rolfe" userId="2cb8745b51aa14eb" providerId="LiveId" clId="{3D23B2B1-4923-4591-BD72-B23976C24307}" dt="2022-06-07T05:02:31.007" v="337" actId="26606"/>
          <ac:spMkLst>
            <pc:docMk/>
            <pc:sldMk cId="0" sldId="296"/>
            <ac:spMk id="17416" creationId="{38AD5692-7E23-C814-74BB-9A7343A0D3D3}"/>
          </ac:spMkLst>
        </pc:spChg>
        <pc:spChg chg="add del mod">
          <ac:chgData name="Benjamin Rolfe" userId="2cb8745b51aa14eb" providerId="LiveId" clId="{3D23B2B1-4923-4591-BD72-B23976C24307}" dt="2022-06-07T05:02:47.100" v="339" actId="478"/>
          <ac:spMkLst>
            <pc:docMk/>
            <pc:sldMk cId="0" sldId="296"/>
            <ac:spMk id="17418" creationId="{E8B4B855-509F-E6C7-B689-A150D006853A}"/>
          </ac:spMkLst>
        </pc:spChg>
        <pc:picChg chg="add mod">
          <ac:chgData name="Benjamin Rolfe" userId="2cb8745b51aa14eb" providerId="LiveId" clId="{3D23B2B1-4923-4591-BD72-B23976C24307}" dt="2022-06-07T05:03:36.805" v="347" actId="1076"/>
          <ac:picMkLst>
            <pc:docMk/>
            <pc:sldMk cId="0" sldId="296"/>
            <ac:picMk id="3074" creationId="{6F83986E-C5D0-476F-EF55-F07A3F62A5A5}"/>
          </ac:picMkLst>
        </pc:picChg>
      </pc:sldChg>
      <pc:sldChg chg="modSp mod">
        <pc:chgData name="Benjamin Rolfe" userId="2cb8745b51aa14eb" providerId="LiveId" clId="{3D23B2B1-4923-4591-BD72-B23976C24307}" dt="2022-06-07T04:14:29.963" v="128" actId="20577"/>
        <pc:sldMkLst>
          <pc:docMk/>
          <pc:sldMk cId="0" sldId="302"/>
        </pc:sldMkLst>
        <pc:spChg chg="mod">
          <ac:chgData name="Benjamin Rolfe" userId="2cb8745b51aa14eb" providerId="LiveId" clId="{3D23B2B1-4923-4591-BD72-B23976C24307}" dt="2022-06-07T04:14:29.963" v="128" actId="20577"/>
          <ac:spMkLst>
            <pc:docMk/>
            <pc:sldMk cId="0" sldId="302"/>
            <ac:spMk id="9219" creationId="{F8A5F01F-52D6-47BD-9336-35C5CE265C10}"/>
          </ac:spMkLst>
        </pc:spChg>
      </pc:sldChg>
      <pc:sldChg chg="modSp mod">
        <pc:chgData name="Benjamin Rolfe" userId="2cb8745b51aa14eb" providerId="LiveId" clId="{3D23B2B1-4923-4591-BD72-B23976C24307}" dt="2022-06-07T04:10:53.353" v="34" actId="20577"/>
        <pc:sldMkLst>
          <pc:docMk/>
          <pc:sldMk cId="1190557096" sldId="322"/>
        </pc:sldMkLst>
        <pc:spChg chg="mod">
          <ac:chgData name="Benjamin Rolfe" userId="2cb8745b51aa14eb" providerId="LiveId" clId="{3D23B2B1-4923-4591-BD72-B23976C24307}" dt="2022-06-07T04:10:53.353" v="34" actId="20577"/>
          <ac:spMkLst>
            <pc:docMk/>
            <pc:sldMk cId="1190557096" sldId="322"/>
            <ac:spMk id="4" creationId="{D457DDDA-2EC7-4A5E-95DB-E9907484AFBA}"/>
          </ac:spMkLst>
        </pc:spChg>
      </pc:sldChg>
      <pc:sldChg chg="modSp mod">
        <pc:chgData name="Benjamin Rolfe" userId="2cb8745b51aa14eb" providerId="LiveId" clId="{3D23B2B1-4923-4591-BD72-B23976C24307}" dt="2022-06-07T04:10:29.026" v="18" actId="6549"/>
        <pc:sldMkLst>
          <pc:docMk/>
          <pc:sldMk cId="0" sldId="363"/>
        </pc:sldMkLst>
        <pc:spChg chg="mod">
          <ac:chgData name="Benjamin Rolfe" userId="2cb8745b51aa14eb" providerId="LiveId" clId="{3D23B2B1-4923-4591-BD72-B23976C24307}" dt="2022-06-07T04:10:29.026" v="18" actId="6549"/>
          <ac:spMkLst>
            <pc:docMk/>
            <pc:sldMk cId="0" sldId="363"/>
            <ac:spMk id="2" creationId="{11B74706-8CE8-446F-ADD5-944A55CFBC25}"/>
          </ac:spMkLst>
        </pc:spChg>
      </pc:sldChg>
      <pc:sldChg chg="del">
        <pc:chgData name="Benjamin Rolfe" userId="2cb8745b51aa14eb" providerId="LiveId" clId="{3D23B2B1-4923-4591-BD72-B23976C24307}" dt="2022-06-07T04:13:11.918" v="100" actId="47"/>
        <pc:sldMkLst>
          <pc:docMk/>
          <pc:sldMk cId="174987598" sldId="2400"/>
        </pc:sldMkLst>
      </pc:sldChg>
      <pc:sldChg chg="addSp delSp modSp new mod">
        <pc:chgData name="Benjamin Rolfe" userId="2cb8745b51aa14eb" providerId="LiveId" clId="{3D23B2B1-4923-4591-BD72-B23976C24307}" dt="2022-06-07T04:42:14.856" v="185" actId="14100"/>
        <pc:sldMkLst>
          <pc:docMk/>
          <pc:sldMk cId="1144624620" sldId="2403"/>
        </pc:sldMkLst>
        <pc:spChg chg="mod">
          <ac:chgData name="Benjamin Rolfe" userId="2cb8745b51aa14eb" providerId="LiveId" clId="{3D23B2B1-4923-4591-BD72-B23976C24307}" dt="2022-06-07T04:21:42.098" v="160" actId="14100"/>
          <ac:spMkLst>
            <pc:docMk/>
            <pc:sldMk cId="1144624620" sldId="2403"/>
            <ac:spMk id="2" creationId="{2E41F11B-0AE4-B6F1-CBCA-72BAEC811A3D}"/>
          </ac:spMkLst>
        </pc:spChg>
        <pc:spChg chg="del">
          <ac:chgData name="Benjamin Rolfe" userId="2cb8745b51aa14eb" providerId="LiveId" clId="{3D23B2B1-4923-4591-BD72-B23976C24307}" dt="2022-06-07T04:19:53.023" v="130" actId="478"/>
          <ac:spMkLst>
            <pc:docMk/>
            <pc:sldMk cId="1144624620" sldId="2403"/>
            <ac:spMk id="3" creationId="{61F4D66B-A0D2-7843-0916-D83549A6856C}"/>
          </ac:spMkLst>
        </pc:spChg>
        <pc:graphicFrameChg chg="add del mod">
          <ac:chgData name="Benjamin Rolfe" userId="2cb8745b51aa14eb" providerId="LiveId" clId="{3D23B2B1-4923-4591-BD72-B23976C24307}" dt="2022-06-07T04:20:07.976" v="134"/>
          <ac:graphicFrameMkLst>
            <pc:docMk/>
            <pc:sldMk cId="1144624620" sldId="2403"/>
            <ac:graphicFrameMk id="5" creationId="{5F4C4AB4-5859-946A-FC36-0E326BB976EF}"/>
          </ac:graphicFrameMkLst>
        </pc:graphicFrameChg>
        <pc:graphicFrameChg chg="add del mod modGraphic">
          <ac:chgData name="Benjamin Rolfe" userId="2cb8745b51aa14eb" providerId="LiveId" clId="{3D23B2B1-4923-4591-BD72-B23976C24307}" dt="2022-06-07T04:22:30.539" v="163" actId="478"/>
          <ac:graphicFrameMkLst>
            <pc:docMk/>
            <pc:sldMk cId="1144624620" sldId="2403"/>
            <ac:graphicFrameMk id="6" creationId="{B648C90C-2BE9-28D4-6924-8EA3F6293C66}"/>
          </ac:graphicFrameMkLst>
        </pc:graphicFrameChg>
        <pc:graphicFrameChg chg="add del mod">
          <ac:chgData name="Benjamin Rolfe" userId="2cb8745b51aa14eb" providerId="LiveId" clId="{3D23B2B1-4923-4591-BD72-B23976C24307}" dt="2022-06-07T04:29:24.394" v="167"/>
          <ac:graphicFrameMkLst>
            <pc:docMk/>
            <pc:sldMk cId="1144624620" sldId="2403"/>
            <ac:graphicFrameMk id="7" creationId="{7BE7D5E2-D925-545D-4A61-EE013120CC00}"/>
          </ac:graphicFrameMkLst>
        </pc:graphicFrameChg>
        <pc:graphicFrameChg chg="add del mod modGraphic">
          <ac:chgData name="Benjamin Rolfe" userId="2cb8745b51aa14eb" providerId="LiveId" clId="{3D23B2B1-4923-4591-BD72-B23976C24307}" dt="2022-06-07T04:30:01.827" v="171"/>
          <ac:graphicFrameMkLst>
            <pc:docMk/>
            <pc:sldMk cId="1144624620" sldId="2403"/>
            <ac:graphicFrameMk id="8" creationId="{BB2C4050-65D6-9CC6-5316-E274688A5514}"/>
          </ac:graphicFrameMkLst>
        </pc:graphicFrameChg>
        <pc:graphicFrameChg chg="add del mod">
          <ac:chgData name="Benjamin Rolfe" userId="2cb8745b51aa14eb" providerId="LiveId" clId="{3D23B2B1-4923-4591-BD72-B23976C24307}" dt="2022-06-07T04:41:12.643" v="175"/>
          <ac:graphicFrameMkLst>
            <pc:docMk/>
            <pc:sldMk cId="1144624620" sldId="2403"/>
            <ac:graphicFrameMk id="9" creationId="{A0FA86D1-47D7-735C-11B2-176404A00B18}"/>
          </ac:graphicFrameMkLst>
        </pc:graphicFrameChg>
        <pc:graphicFrameChg chg="add del mod">
          <ac:chgData name="Benjamin Rolfe" userId="2cb8745b51aa14eb" providerId="LiveId" clId="{3D23B2B1-4923-4591-BD72-B23976C24307}" dt="2022-06-07T04:41:21.393" v="177"/>
          <ac:graphicFrameMkLst>
            <pc:docMk/>
            <pc:sldMk cId="1144624620" sldId="2403"/>
            <ac:graphicFrameMk id="10" creationId="{B29A77E2-F99A-6782-5C0D-226BC30B58A2}"/>
          </ac:graphicFrameMkLst>
        </pc:graphicFrameChg>
        <pc:graphicFrameChg chg="add del mod">
          <ac:chgData name="Benjamin Rolfe" userId="2cb8745b51aa14eb" providerId="LiveId" clId="{3D23B2B1-4923-4591-BD72-B23976C24307}" dt="2022-06-07T04:42:01.323" v="183"/>
          <ac:graphicFrameMkLst>
            <pc:docMk/>
            <pc:sldMk cId="1144624620" sldId="2403"/>
            <ac:graphicFrameMk id="11" creationId="{6D055699-78EE-AE6E-22BB-86AE1502D516}"/>
          </ac:graphicFrameMkLst>
        </pc:graphicFrameChg>
        <pc:graphicFrameChg chg="add mod modGraphic">
          <ac:chgData name="Benjamin Rolfe" userId="2cb8745b51aa14eb" providerId="LiveId" clId="{3D23B2B1-4923-4591-BD72-B23976C24307}" dt="2022-06-07T04:42:14.856" v="185" actId="14100"/>
          <ac:graphicFrameMkLst>
            <pc:docMk/>
            <pc:sldMk cId="1144624620" sldId="2403"/>
            <ac:graphicFrameMk id="12" creationId="{729094F9-5E9C-3E42-5727-7DF7C06720DB}"/>
          </ac:graphicFrameMkLst>
        </pc:graphicFrameChg>
      </pc:sldChg>
      <pc:sldChg chg="addSp delSp modSp new mod modClrScheme chgLayout">
        <pc:chgData name="Benjamin Rolfe" userId="2cb8745b51aa14eb" providerId="LiveId" clId="{3D23B2B1-4923-4591-BD72-B23976C24307}" dt="2022-06-07T04:59:21.243" v="334" actId="20577"/>
        <pc:sldMkLst>
          <pc:docMk/>
          <pc:sldMk cId="612490076" sldId="2404"/>
        </pc:sldMkLst>
        <pc:spChg chg="del">
          <ac:chgData name="Benjamin Rolfe" userId="2cb8745b51aa14eb" providerId="LiveId" clId="{3D23B2B1-4923-4591-BD72-B23976C24307}" dt="2022-06-07T04:47:40.627" v="189" actId="26606"/>
          <ac:spMkLst>
            <pc:docMk/>
            <pc:sldMk cId="612490076" sldId="2404"/>
            <ac:spMk id="2" creationId="{71BD4C8F-BF54-EEC7-BD55-25DB82B3CC4B}"/>
          </ac:spMkLst>
        </pc:spChg>
        <pc:spChg chg="del">
          <ac:chgData name="Benjamin Rolfe" userId="2cb8745b51aa14eb" providerId="LiveId" clId="{3D23B2B1-4923-4591-BD72-B23976C24307}" dt="2022-06-07T04:47:21.023" v="187" actId="478"/>
          <ac:spMkLst>
            <pc:docMk/>
            <pc:sldMk cId="612490076" sldId="2404"/>
            <ac:spMk id="3" creationId="{ED2ADD81-809C-2B06-D986-6E83E48710FB}"/>
          </ac:spMkLst>
        </pc:spChg>
        <pc:spChg chg="mod">
          <ac:chgData name="Benjamin Rolfe" userId="2cb8745b51aa14eb" providerId="LiveId" clId="{3D23B2B1-4923-4591-BD72-B23976C24307}" dt="2022-06-07T04:47:40.627" v="189" actId="26606"/>
          <ac:spMkLst>
            <pc:docMk/>
            <pc:sldMk cId="612490076" sldId="2404"/>
            <ac:spMk id="4" creationId="{9B346605-16B8-35F6-A700-6A915A6E00E3}"/>
          </ac:spMkLst>
        </pc:spChg>
        <pc:spChg chg="add mod">
          <ac:chgData name="Benjamin Rolfe" userId="2cb8745b51aa14eb" providerId="LiveId" clId="{3D23B2B1-4923-4591-BD72-B23976C24307}" dt="2022-06-07T04:54:49.212" v="259" actId="14100"/>
          <ac:spMkLst>
            <pc:docMk/>
            <pc:sldMk cId="612490076" sldId="2404"/>
            <ac:spMk id="9" creationId="{D4CBD762-C586-3B8C-0F50-FFF4CD1E0A24}"/>
          </ac:spMkLst>
        </pc:spChg>
        <pc:spChg chg="add mod">
          <ac:chgData name="Benjamin Rolfe" userId="2cb8745b51aa14eb" providerId="LiveId" clId="{3D23B2B1-4923-4591-BD72-B23976C24307}" dt="2022-06-07T04:59:21.243" v="334" actId="20577"/>
          <ac:spMkLst>
            <pc:docMk/>
            <pc:sldMk cId="612490076" sldId="2404"/>
            <ac:spMk id="10" creationId="{F7DF51DA-3EF4-211C-1B99-7FE957386940}"/>
          </ac:spMkLst>
        </pc:spChg>
        <pc:spChg chg="add del mod">
          <ac:chgData name="Benjamin Rolfe" userId="2cb8745b51aa14eb" providerId="LiveId" clId="{3D23B2B1-4923-4591-BD72-B23976C24307}" dt="2022-06-07T04:55:38.383" v="272" actId="478"/>
          <ac:spMkLst>
            <pc:docMk/>
            <pc:sldMk cId="612490076" sldId="2404"/>
            <ac:spMk id="11" creationId="{CA70CA95-1695-E53A-95EE-824F609A1757}"/>
          </ac:spMkLst>
        </pc:spChg>
        <pc:spChg chg="add del mod">
          <ac:chgData name="Benjamin Rolfe" userId="2cb8745b51aa14eb" providerId="LiveId" clId="{3D23B2B1-4923-4591-BD72-B23976C24307}" dt="2022-06-07T04:50:41.654" v="226" actId="478"/>
          <ac:spMkLst>
            <pc:docMk/>
            <pc:sldMk cId="612490076" sldId="2404"/>
            <ac:spMk id="12" creationId="{02C456FE-C4C2-09BB-DADD-2B2E0BE85BC1}"/>
          </ac:spMkLst>
        </pc:spChg>
        <pc:spChg chg="add del mod">
          <ac:chgData name="Benjamin Rolfe" userId="2cb8745b51aa14eb" providerId="LiveId" clId="{3D23B2B1-4923-4591-BD72-B23976C24307}" dt="2022-06-07T04:52:14.753" v="241" actId="478"/>
          <ac:spMkLst>
            <pc:docMk/>
            <pc:sldMk cId="612490076" sldId="2404"/>
            <ac:spMk id="14" creationId="{0B6DD026-8C10-5CF5-589A-696731F65487}"/>
          </ac:spMkLst>
        </pc:spChg>
        <pc:spChg chg="add mod">
          <ac:chgData name="Benjamin Rolfe" userId="2cb8745b51aa14eb" providerId="LiveId" clId="{3D23B2B1-4923-4591-BD72-B23976C24307}" dt="2022-06-07T04:57:37.086" v="310" actId="1037"/>
          <ac:spMkLst>
            <pc:docMk/>
            <pc:sldMk cId="612490076" sldId="2404"/>
            <ac:spMk id="15" creationId="{094124CE-B31E-B0FD-22E6-7E74B34EE2FD}"/>
          </ac:spMkLst>
        </pc:spChg>
        <pc:spChg chg="add del mod">
          <ac:chgData name="Benjamin Rolfe" userId="2cb8745b51aa14eb" providerId="LiveId" clId="{3D23B2B1-4923-4591-BD72-B23976C24307}" dt="2022-06-07T04:49:01.145" v="203"/>
          <ac:spMkLst>
            <pc:docMk/>
            <pc:sldMk cId="612490076" sldId="2404"/>
            <ac:spMk id="16" creationId="{D46706A1-D34D-976A-9BAF-B83288EC97E1}"/>
          </ac:spMkLst>
        </pc:spChg>
        <pc:graphicFrameChg chg="add del mod">
          <ac:chgData name="Benjamin Rolfe" userId="2cb8745b51aa14eb" providerId="LiveId" clId="{3D23B2B1-4923-4591-BD72-B23976C24307}" dt="2022-06-07T04:50:18.792" v="223" actId="478"/>
          <ac:graphicFrameMkLst>
            <pc:docMk/>
            <pc:sldMk cId="612490076" sldId="2404"/>
            <ac:graphicFrameMk id="5" creationId="{F2EAB185-1150-ADD5-FD7D-D5A182195E28}"/>
          </ac:graphicFrameMkLst>
        </pc:graphicFrameChg>
        <pc:graphicFrameChg chg="add del mod modGraphic">
          <ac:chgData name="Benjamin Rolfe" userId="2cb8745b51aa14eb" providerId="LiveId" clId="{3D23B2B1-4923-4591-BD72-B23976C24307}" dt="2022-06-07T04:48:36.909" v="194"/>
          <ac:graphicFrameMkLst>
            <pc:docMk/>
            <pc:sldMk cId="612490076" sldId="2404"/>
            <ac:graphicFrameMk id="6" creationId="{B5B38179-BF80-4F31-C64A-DCE999B1145C}"/>
          </ac:graphicFrameMkLst>
        </pc:graphicFrameChg>
        <pc:graphicFrameChg chg="add del mod modGraphic">
          <ac:chgData name="Benjamin Rolfe" userId="2cb8745b51aa14eb" providerId="LiveId" clId="{3D23B2B1-4923-4591-BD72-B23976C24307}" dt="2022-06-07T04:57:54.256" v="311"/>
          <ac:graphicFrameMkLst>
            <pc:docMk/>
            <pc:sldMk cId="612490076" sldId="2404"/>
            <ac:graphicFrameMk id="7" creationId="{076ECD31-7F16-F61C-1F53-B13AD60EB4CE}"/>
          </ac:graphicFrameMkLst>
        </pc:graphicFrameChg>
        <pc:graphicFrameChg chg="add mod modGraphic">
          <ac:chgData name="Benjamin Rolfe" userId="2cb8745b51aa14eb" providerId="LiveId" clId="{3D23B2B1-4923-4591-BD72-B23976C24307}" dt="2022-06-07T04:58:32.394" v="317" actId="207"/>
          <ac:graphicFrameMkLst>
            <pc:docMk/>
            <pc:sldMk cId="612490076" sldId="2404"/>
            <ac:graphicFrameMk id="8" creationId="{5B25969A-8153-894A-A720-AFD9A68968C2}"/>
          </ac:graphicFrameMkLst>
        </pc:graphicFrameChg>
        <pc:graphicFrameChg chg="add del mod modGraphic">
          <ac:chgData name="Benjamin Rolfe" userId="2cb8745b51aa14eb" providerId="LiveId" clId="{3D23B2B1-4923-4591-BD72-B23976C24307}" dt="2022-06-07T04:49:45.188" v="217" actId="478"/>
          <ac:graphicFrameMkLst>
            <pc:docMk/>
            <pc:sldMk cId="612490076" sldId="2404"/>
            <ac:graphicFrameMk id="13" creationId="{3B2CE751-B621-C07A-B4E2-5B28AFEA96B7}"/>
          </ac:graphicFrameMkLst>
        </pc:graphicFrameChg>
      </pc:sldChg>
      <pc:sldMasterChg chg="modSp mod">
        <pc:chgData name="Benjamin Rolfe" userId="2cb8745b51aa14eb" providerId="LiveId" clId="{3D23B2B1-4923-4591-BD72-B23976C24307}" dt="2022-06-07T04:10:08.483" v="5" actId="20577"/>
        <pc:sldMasterMkLst>
          <pc:docMk/>
          <pc:sldMasterMk cId="0" sldId="2147483648"/>
        </pc:sldMasterMkLst>
        <pc:spChg chg="mod">
          <ac:chgData name="Benjamin Rolfe" userId="2cb8745b51aa14eb" providerId="LiveId" clId="{3D23B2B1-4923-4591-BD72-B23976C24307}" dt="2022-06-07T04:09:49.573" v="3" actId="20577"/>
          <ac:spMkLst>
            <pc:docMk/>
            <pc:sldMasterMk cId="0" sldId="2147483648"/>
            <ac:spMk id="2" creationId="{7274DC08-9B8C-464E-97F8-9AF419E7B8D9}"/>
          </ac:spMkLst>
        </pc:spChg>
        <pc:spChg chg="mod">
          <ac:chgData name="Benjamin Rolfe" userId="2cb8745b51aa14eb" providerId="LiveId" clId="{3D23B2B1-4923-4591-BD72-B23976C24307}" dt="2022-06-07T04:10:08.483" v="5"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802.15-22-0319-00-04ab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June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June 6,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D3E0-12D7-87A5-FABE-30E3947AF2BD}"/>
              </a:ext>
            </a:extLst>
          </p:cNvPr>
          <p:cNvSpPr>
            <a:spLocks noGrp="1"/>
          </p:cNvSpPr>
          <p:nvPr>
            <p:ph type="title"/>
          </p:nvPr>
        </p:nvSpPr>
        <p:spPr/>
        <p:txBody>
          <a:bodyPr/>
          <a:lstStyle/>
          <a:p>
            <a:r>
              <a:rPr lang="en-US" dirty="0"/>
              <a:t>Alternate Grouping (WIP)</a:t>
            </a:r>
          </a:p>
        </p:txBody>
      </p:sp>
      <p:sp>
        <p:nvSpPr>
          <p:cNvPr id="3" name="Content Placeholder 2">
            <a:extLst>
              <a:ext uri="{FF2B5EF4-FFF2-40B4-BE49-F238E27FC236}">
                <a16:creationId xmlns:a16="http://schemas.microsoft.com/office/drawing/2014/main" id="{195EAF29-3B5E-D7C8-4AC0-AE3646706A77}"/>
              </a:ext>
            </a:extLst>
          </p:cNvPr>
          <p:cNvSpPr>
            <a:spLocks noGrp="1"/>
          </p:cNvSpPr>
          <p:nvPr>
            <p:ph idx="1"/>
          </p:nvPr>
        </p:nvSpPr>
        <p:spPr/>
        <p:txBody>
          <a:bodyPr>
            <a:normAutofit/>
          </a:bodyPr>
          <a:lstStyle/>
          <a:p>
            <a:r>
              <a:rPr lang="en-US" dirty="0"/>
              <a:t>Alternate org:</a:t>
            </a:r>
          </a:p>
          <a:p>
            <a:pPr marL="457200" indent="-457200">
              <a:buFont typeface="Arial" panose="020B0604020202020204" pitchFamily="34" charset="0"/>
              <a:buChar char="•"/>
            </a:pPr>
            <a:r>
              <a:rPr lang="en-US" dirty="0"/>
              <a:t>Sensing</a:t>
            </a:r>
          </a:p>
          <a:p>
            <a:pPr marL="457200" indent="-457200">
              <a:buFont typeface="Arial" panose="020B0604020202020204" pitchFamily="34" charset="0"/>
              <a:buChar char="•"/>
            </a:pPr>
            <a:r>
              <a:rPr lang="en-US" dirty="0"/>
              <a:t>Improved Ranging</a:t>
            </a:r>
          </a:p>
          <a:p>
            <a:pPr marL="457200" indent="-457200">
              <a:buFont typeface="Arial" panose="020B0604020202020204" pitchFamily="34" charset="0"/>
              <a:buChar char="•"/>
            </a:pPr>
            <a:r>
              <a:rPr lang="en-US" dirty="0"/>
              <a:t>Data com Enhancements</a:t>
            </a:r>
          </a:p>
          <a:p>
            <a:pPr marL="457200" indent="-457200">
              <a:buFont typeface="Arial" panose="020B0604020202020204" pitchFamily="34" charset="0"/>
              <a:buChar char="•"/>
            </a:pPr>
            <a:r>
              <a:rPr lang="en-US" dirty="0"/>
              <a:t>Improved lower power options </a:t>
            </a:r>
          </a:p>
          <a:p>
            <a:pPr marL="457200" indent="-457200">
              <a:buFont typeface="Arial" panose="020B0604020202020204" pitchFamily="34" charset="0"/>
              <a:buChar char="•"/>
            </a:pPr>
            <a:r>
              <a:rPr lang="en-US" dirty="0"/>
              <a:t>User Network Separation </a:t>
            </a:r>
          </a:p>
          <a:p>
            <a:pPr marL="457200" indent="-457200">
              <a:buFont typeface="Arial" panose="020B0604020202020204" pitchFamily="34" charset="0"/>
              <a:buChar char="•"/>
            </a:pPr>
            <a:r>
              <a:rPr lang="en-US" dirty="0"/>
              <a:t>Common MAC parts</a:t>
            </a:r>
          </a:p>
          <a:p>
            <a:pPr marL="0" indent="0"/>
            <a:endParaRPr lang="en-US" dirty="0"/>
          </a:p>
          <a:p>
            <a:endParaRPr lang="en-US" dirty="0"/>
          </a:p>
        </p:txBody>
      </p:sp>
      <p:sp>
        <p:nvSpPr>
          <p:cNvPr id="4" name="Slide Number Placeholder 3">
            <a:extLst>
              <a:ext uri="{FF2B5EF4-FFF2-40B4-BE49-F238E27FC236}">
                <a16:creationId xmlns:a16="http://schemas.microsoft.com/office/drawing/2014/main" id="{2128FEB3-E691-7B85-F1ED-FC7B90219D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236117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Lou, Jonathan </a:t>
            </a:r>
            <a:r>
              <a:rPr lang="en-US" dirty="0" err="1"/>
              <a:t>Segev</a:t>
            </a:r>
            <a:r>
              <a:rPr lang="en-US" dirty="0"/>
              <a:t>, </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a:t>
            </a:r>
            <a:r>
              <a:rPr lang="en-US"/>
              <a:t>, Jean-Marie</a:t>
            </a:r>
            <a:endParaRPr lang="en-US" dirty="0"/>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F11B-0AE4-B6F1-CBCA-72BAEC811A3D}"/>
              </a:ext>
            </a:extLst>
          </p:cNvPr>
          <p:cNvSpPr>
            <a:spLocks noGrp="1"/>
          </p:cNvSpPr>
          <p:nvPr>
            <p:ph type="title"/>
          </p:nvPr>
        </p:nvSpPr>
        <p:spPr>
          <a:xfrm>
            <a:off x="689768" y="188640"/>
            <a:ext cx="7764463" cy="466031"/>
          </a:xfrm>
        </p:spPr>
        <p:txBody>
          <a:bodyPr/>
          <a:lstStyle/>
          <a:p>
            <a:r>
              <a:rPr lang="en-US" sz="2400" dirty="0"/>
              <a:t>July Plenary</a:t>
            </a:r>
          </a:p>
        </p:txBody>
      </p:sp>
      <p:sp>
        <p:nvSpPr>
          <p:cNvPr id="4" name="Slide Number Placeholder 3">
            <a:extLst>
              <a:ext uri="{FF2B5EF4-FFF2-40B4-BE49-F238E27FC236}">
                <a16:creationId xmlns:a16="http://schemas.microsoft.com/office/drawing/2014/main" id="{5EE127FF-75D8-5B13-3B8B-FF88BEA670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graphicFrame>
        <p:nvGraphicFramePr>
          <p:cNvPr id="12" name="Table 11">
            <a:extLst>
              <a:ext uri="{FF2B5EF4-FFF2-40B4-BE49-F238E27FC236}">
                <a16:creationId xmlns:a16="http://schemas.microsoft.com/office/drawing/2014/main" id="{729094F9-5E9C-3E42-5727-7DF7C06720DB}"/>
              </a:ext>
            </a:extLst>
          </p:cNvPr>
          <p:cNvGraphicFramePr>
            <a:graphicFrameLocks noGrp="1"/>
          </p:cNvGraphicFramePr>
          <p:nvPr>
            <p:extLst>
              <p:ext uri="{D42A27DB-BD31-4B8C-83A1-F6EECF244321}">
                <p14:modId xmlns:p14="http://schemas.microsoft.com/office/powerpoint/2010/main" val="685461934"/>
              </p:ext>
            </p:extLst>
          </p:nvPr>
        </p:nvGraphicFramePr>
        <p:xfrm>
          <a:off x="768352" y="1484783"/>
          <a:ext cx="7764467" cy="4666852"/>
        </p:xfrm>
        <a:graphic>
          <a:graphicData uri="http://schemas.openxmlformats.org/drawingml/2006/table">
            <a:tbl>
              <a:tblPr/>
              <a:tblGrid>
                <a:gridCol w="878801">
                  <a:extLst>
                    <a:ext uri="{9D8B030D-6E8A-4147-A177-3AD203B41FA5}">
                      <a16:colId xmlns:a16="http://schemas.microsoft.com/office/drawing/2014/main" val="2650338175"/>
                    </a:ext>
                  </a:extLst>
                </a:gridCol>
                <a:gridCol w="382537">
                  <a:extLst>
                    <a:ext uri="{9D8B030D-6E8A-4147-A177-3AD203B41FA5}">
                      <a16:colId xmlns:a16="http://schemas.microsoft.com/office/drawing/2014/main" val="2765579279"/>
                    </a:ext>
                  </a:extLst>
                </a:gridCol>
                <a:gridCol w="382537">
                  <a:extLst>
                    <a:ext uri="{9D8B030D-6E8A-4147-A177-3AD203B41FA5}">
                      <a16:colId xmlns:a16="http://schemas.microsoft.com/office/drawing/2014/main" val="1397895015"/>
                    </a:ext>
                  </a:extLst>
                </a:gridCol>
                <a:gridCol w="382537">
                  <a:extLst>
                    <a:ext uri="{9D8B030D-6E8A-4147-A177-3AD203B41FA5}">
                      <a16:colId xmlns:a16="http://schemas.microsoft.com/office/drawing/2014/main" val="3345771516"/>
                    </a:ext>
                  </a:extLst>
                </a:gridCol>
                <a:gridCol w="382537">
                  <a:extLst>
                    <a:ext uri="{9D8B030D-6E8A-4147-A177-3AD203B41FA5}">
                      <a16:colId xmlns:a16="http://schemas.microsoft.com/office/drawing/2014/main" val="2758570061"/>
                    </a:ext>
                  </a:extLst>
                </a:gridCol>
                <a:gridCol w="382537">
                  <a:extLst>
                    <a:ext uri="{9D8B030D-6E8A-4147-A177-3AD203B41FA5}">
                      <a16:colId xmlns:a16="http://schemas.microsoft.com/office/drawing/2014/main" val="1953000234"/>
                    </a:ext>
                  </a:extLst>
                </a:gridCol>
                <a:gridCol w="382537">
                  <a:extLst>
                    <a:ext uri="{9D8B030D-6E8A-4147-A177-3AD203B41FA5}">
                      <a16:colId xmlns:a16="http://schemas.microsoft.com/office/drawing/2014/main" val="1618654283"/>
                    </a:ext>
                  </a:extLst>
                </a:gridCol>
                <a:gridCol w="382537">
                  <a:extLst>
                    <a:ext uri="{9D8B030D-6E8A-4147-A177-3AD203B41FA5}">
                      <a16:colId xmlns:a16="http://schemas.microsoft.com/office/drawing/2014/main" val="4161190709"/>
                    </a:ext>
                  </a:extLst>
                </a:gridCol>
                <a:gridCol w="382537">
                  <a:extLst>
                    <a:ext uri="{9D8B030D-6E8A-4147-A177-3AD203B41FA5}">
                      <a16:colId xmlns:a16="http://schemas.microsoft.com/office/drawing/2014/main" val="4254864305"/>
                    </a:ext>
                  </a:extLst>
                </a:gridCol>
                <a:gridCol w="382537">
                  <a:extLst>
                    <a:ext uri="{9D8B030D-6E8A-4147-A177-3AD203B41FA5}">
                      <a16:colId xmlns:a16="http://schemas.microsoft.com/office/drawing/2014/main" val="2465081723"/>
                    </a:ext>
                  </a:extLst>
                </a:gridCol>
                <a:gridCol w="382537">
                  <a:extLst>
                    <a:ext uri="{9D8B030D-6E8A-4147-A177-3AD203B41FA5}">
                      <a16:colId xmlns:a16="http://schemas.microsoft.com/office/drawing/2014/main" val="1991875987"/>
                    </a:ext>
                  </a:extLst>
                </a:gridCol>
                <a:gridCol w="382537">
                  <a:extLst>
                    <a:ext uri="{9D8B030D-6E8A-4147-A177-3AD203B41FA5}">
                      <a16:colId xmlns:a16="http://schemas.microsoft.com/office/drawing/2014/main" val="77127451"/>
                    </a:ext>
                  </a:extLst>
                </a:gridCol>
                <a:gridCol w="382537">
                  <a:extLst>
                    <a:ext uri="{9D8B030D-6E8A-4147-A177-3AD203B41FA5}">
                      <a16:colId xmlns:a16="http://schemas.microsoft.com/office/drawing/2014/main" val="3822163906"/>
                    </a:ext>
                  </a:extLst>
                </a:gridCol>
                <a:gridCol w="382537">
                  <a:extLst>
                    <a:ext uri="{9D8B030D-6E8A-4147-A177-3AD203B41FA5}">
                      <a16:colId xmlns:a16="http://schemas.microsoft.com/office/drawing/2014/main" val="1625158025"/>
                    </a:ext>
                  </a:extLst>
                </a:gridCol>
                <a:gridCol w="382537">
                  <a:extLst>
                    <a:ext uri="{9D8B030D-6E8A-4147-A177-3AD203B41FA5}">
                      <a16:colId xmlns:a16="http://schemas.microsoft.com/office/drawing/2014/main" val="3357484317"/>
                    </a:ext>
                  </a:extLst>
                </a:gridCol>
                <a:gridCol w="382537">
                  <a:extLst>
                    <a:ext uri="{9D8B030D-6E8A-4147-A177-3AD203B41FA5}">
                      <a16:colId xmlns:a16="http://schemas.microsoft.com/office/drawing/2014/main" val="1088315057"/>
                    </a:ext>
                  </a:extLst>
                </a:gridCol>
                <a:gridCol w="382537">
                  <a:extLst>
                    <a:ext uri="{9D8B030D-6E8A-4147-A177-3AD203B41FA5}">
                      <a16:colId xmlns:a16="http://schemas.microsoft.com/office/drawing/2014/main" val="1154160154"/>
                    </a:ext>
                  </a:extLst>
                </a:gridCol>
                <a:gridCol w="382537">
                  <a:extLst>
                    <a:ext uri="{9D8B030D-6E8A-4147-A177-3AD203B41FA5}">
                      <a16:colId xmlns:a16="http://schemas.microsoft.com/office/drawing/2014/main" val="3907412351"/>
                    </a:ext>
                  </a:extLst>
                </a:gridCol>
                <a:gridCol w="382537">
                  <a:extLst>
                    <a:ext uri="{9D8B030D-6E8A-4147-A177-3AD203B41FA5}">
                      <a16:colId xmlns:a16="http://schemas.microsoft.com/office/drawing/2014/main" val="247283769"/>
                    </a:ext>
                  </a:extLst>
                </a:gridCol>
              </a:tblGrid>
              <a:tr h="132678">
                <a:tc>
                  <a:txBody>
                    <a:bodyPr/>
                    <a:lstStyle/>
                    <a:p>
                      <a:pPr algn="ctr" fontAlgn="ctr"/>
                      <a:r>
                        <a:rPr lang="en-US" sz="800" b="1" i="0" u="none" strike="noStrike">
                          <a:solidFill>
                            <a:srgbClr val="000000"/>
                          </a:solidFill>
                          <a:effectLst/>
                          <a:latin typeface="Arial" panose="020B0604020202020204" pitchFamily="34" charset="0"/>
                        </a:rPr>
                        <a:t>Mtg. Local Time</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800" b="1" i="0" u="none" strike="noStrike">
                          <a:solidFill>
                            <a:srgbClr val="000000"/>
                          </a:solidFill>
                          <a:effectLst/>
                          <a:latin typeface="Arial" panose="020B0604020202020204" pitchFamily="34" charset="0"/>
                        </a:rPr>
                        <a:t>SUNDAY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MONDAY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TUESDAY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WEDNESDAY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THURSDAY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6408877"/>
                  </a:ext>
                </a:extLst>
              </a:tr>
              <a:tr h="129592">
                <a:tc>
                  <a:txBody>
                    <a:bodyPr/>
                    <a:lstStyle/>
                    <a:p>
                      <a:pPr algn="ctr" fontAlgn="ctr"/>
                      <a:r>
                        <a:rPr lang="en-US" sz="800" b="1" i="0" u="none" strike="noStrike">
                          <a:solidFill>
                            <a:srgbClr val="000000"/>
                          </a:solidFill>
                          <a:effectLst/>
                          <a:latin typeface="Arial" panose="020B0604020202020204" pitchFamily="34" charset="0"/>
                        </a:rPr>
                        <a:t>Eastern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800" b="1" i="0" u="none" strike="noStrike">
                          <a:solidFill>
                            <a:srgbClr val="000000"/>
                          </a:solidFill>
                          <a:effectLst/>
                          <a:latin typeface="Arial" panose="020B0604020202020204" pitchFamily="34" charset="0"/>
                        </a:rPr>
                        <a:t>10-Jul-2022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11-Jul-2022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12-Jul-2022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13-Jul-2022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14-Jul-2022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442610"/>
                  </a:ext>
                </a:extLst>
              </a:tr>
              <a:tr h="393406">
                <a:tc>
                  <a:txBody>
                    <a:bodyPr/>
                    <a:lstStyle/>
                    <a:p>
                      <a:pPr algn="l" fontAlgn="b"/>
                      <a:r>
                        <a:rPr lang="en-US" sz="800" b="1" i="0" u="none" strike="noStrike">
                          <a:solidFill>
                            <a:srgbClr val="000000"/>
                          </a:solidFill>
                          <a:effectLst/>
                          <a:latin typeface="Arial" panose="020B0604020202020204" pitchFamily="34" charset="0"/>
                        </a:rPr>
                        <a:t> </a:t>
                      </a:r>
                    </a:p>
                  </a:txBody>
                  <a:tcPr marL="4431" marR="4431" marT="44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7991196"/>
                  </a:ext>
                </a:extLst>
              </a:tr>
              <a:tr h="154276">
                <a:tc>
                  <a:txBody>
                    <a:bodyPr/>
                    <a:lstStyle/>
                    <a:p>
                      <a:pPr algn="ctr" fontAlgn="ctr"/>
                      <a:r>
                        <a:rPr lang="en-US" sz="800" b="1" i="0" u="none" strike="noStrike">
                          <a:solidFill>
                            <a:srgbClr val="000000"/>
                          </a:solidFill>
                          <a:effectLst/>
                          <a:latin typeface="Arial" panose="020B0604020202020204" pitchFamily="34" charset="0"/>
                        </a:rPr>
                        <a:t>07:00-07:30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529686120"/>
                  </a:ext>
                </a:extLst>
              </a:tr>
              <a:tr h="154276">
                <a:tc>
                  <a:txBody>
                    <a:bodyPr/>
                    <a:lstStyle/>
                    <a:p>
                      <a:pPr algn="ctr" fontAlgn="ctr"/>
                      <a:r>
                        <a:rPr lang="en-US" sz="800" b="1" i="0" u="none" strike="noStrike">
                          <a:solidFill>
                            <a:srgbClr val="000000"/>
                          </a:solidFill>
                          <a:effectLst/>
                          <a:latin typeface="Arial" panose="020B0604020202020204" pitchFamily="34" charset="0"/>
                        </a:rPr>
                        <a:t>07:30-08:00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2">
                  <a:txBody>
                    <a:bodyPr/>
                    <a:lstStyle/>
                    <a:p>
                      <a:pPr algn="ctr" fontAlgn="ctr"/>
                      <a:r>
                        <a:rPr lang="en-US" sz="700" b="1" i="0" u="none" strike="noStrike">
                          <a:solidFill>
                            <a:srgbClr val="FFFFFF"/>
                          </a:solidFill>
                          <a:effectLst/>
                          <a:latin typeface="Arial" panose="020B0604020202020204" pitchFamily="34" charset="0"/>
                        </a:rPr>
                        <a:t>802.15 AC Meeting</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a:txBody>
                    <a:bodyPr/>
                    <a:lstStyle/>
                    <a:p>
                      <a:pPr algn="l" fontAlgn="ctr"/>
                      <a:r>
                        <a:rPr lang="en-US" sz="7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7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06507346"/>
                  </a:ext>
                </a:extLst>
              </a:tr>
              <a:tr h="154276">
                <a:tc>
                  <a:txBody>
                    <a:bodyPr/>
                    <a:lstStyle/>
                    <a:p>
                      <a:pPr algn="ctr" fontAlgn="ctr"/>
                      <a:r>
                        <a:rPr lang="en-US" sz="800" b="1" i="0" u="none" strike="noStrike">
                          <a:solidFill>
                            <a:srgbClr val="FFFFFF"/>
                          </a:solidFill>
                          <a:effectLst/>
                          <a:latin typeface="Arial" panose="020B0604020202020204" pitchFamily="34" charset="0"/>
                        </a:rPr>
                        <a:t>08:00-08:30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800" b="1" i="0" u="none" strike="noStrike">
                          <a:solidFill>
                            <a:srgbClr val="000000"/>
                          </a:solidFill>
                          <a:effectLst/>
                          <a:latin typeface="Arial" panose="020B0604020202020204" pitchFamily="34" charset="0"/>
                        </a:rPr>
                        <a:t>OPENING 802 EC MEETING</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TG3ma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2" vMerge="1">
                  <a:txBody>
                    <a:bodyPr/>
                    <a:lstStyle/>
                    <a:p>
                      <a:endParaRPr lang="en-US"/>
                    </a:p>
                  </a:txBody>
                  <a:tcPr/>
                </a:tc>
                <a:tc hMerge="1"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SC THz</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804944210"/>
                  </a:ext>
                </a:extLst>
              </a:tr>
              <a:tr h="154276">
                <a:tc>
                  <a:txBody>
                    <a:bodyPr/>
                    <a:lstStyle/>
                    <a:p>
                      <a:pPr algn="ctr" fontAlgn="ctr"/>
                      <a:r>
                        <a:rPr lang="en-US" sz="800" b="1" i="0" u="none" strike="noStrike">
                          <a:solidFill>
                            <a:srgbClr val="FFFFFF"/>
                          </a:solidFill>
                          <a:effectLst/>
                          <a:latin typeface="Arial" panose="020B0604020202020204" pitchFamily="34" charset="0"/>
                        </a:rPr>
                        <a:t>08:30-09:00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3">
                  <a:txBody>
                    <a:bodyPr/>
                    <a:lstStyle/>
                    <a:p>
                      <a:pPr algn="ctr" fontAlgn="ctr"/>
                      <a:r>
                        <a:rPr lang="en-US" sz="700" b="1" i="0" u="none" strike="noStrike">
                          <a:solidFill>
                            <a:srgbClr val="FFFFFF"/>
                          </a:solidFill>
                          <a:effectLst/>
                          <a:latin typeface="Arial" panose="020B0604020202020204" pitchFamily="34" charset="0"/>
                        </a:rPr>
                        <a:t>TG3ma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2581656584"/>
                  </a:ext>
                </a:extLst>
              </a:tr>
              <a:tr h="154276">
                <a:tc>
                  <a:txBody>
                    <a:bodyPr/>
                    <a:lstStyle/>
                    <a:p>
                      <a:pPr algn="ctr" fontAlgn="ctr"/>
                      <a:r>
                        <a:rPr lang="en-US" sz="800" b="1" i="0" u="none" strike="noStrike">
                          <a:solidFill>
                            <a:srgbClr val="FFFFFF"/>
                          </a:solidFill>
                          <a:effectLst/>
                          <a:latin typeface="Arial" panose="020B0604020202020204" pitchFamily="34" charset="0"/>
                        </a:rPr>
                        <a:t>09:00-09:30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896584191"/>
                  </a:ext>
                </a:extLst>
              </a:tr>
              <a:tr h="154276">
                <a:tc>
                  <a:txBody>
                    <a:bodyPr/>
                    <a:lstStyle/>
                    <a:p>
                      <a:pPr algn="ctr" fontAlgn="ctr"/>
                      <a:r>
                        <a:rPr lang="en-US" sz="800" b="1" i="0" u="none" strike="noStrike">
                          <a:solidFill>
                            <a:srgbClr val="FFFFFF"/>
                          </a:solidFill>
                          <a:effectLst/>
                          <a:latin typeface="Arial" panose="020B0604020202020204" pitchFamily="34" charset="0"/>
                        </a:rPr>
                        <a:t>09:30-10:00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693612512"/>
                  </a:ext>
                </a:extLst>
              </a:tr>
              <a:tr h="154276">
                <a:tc>
                  <a:txBody>
                    <a:bodyPr/>
                    <a:lstStyle/>
                    <a:p>
                      <a:pPr algn="ctr" fontAlgn="ctr"/>
                      <a:r>
                        <a:rPr lang="en-US" sz="800" b="1" i="0" u="none" strike="noStrike">
                          <a:solidFill>
                            <a:srgbClr val="000000"/>
                          </a:solidFill>
                          <a:effectLst/>
                          <a:latin typeface="Arial" panose="020B0604020202020204" pitchFamily="34" charset="0"/>
                        </a:rPr>
                        <a:t>10:00-10:30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6827127"/>
                  </a:ext>
                </a:extLst>
              </a:tr>
              <a:tr h="154276">
                <a:tc>
                  <a:txBody>
                    <a:bodyPr/>
                    <a:lstStyle/>
                    <a:p>
                      <a:pPr algn="ctr" fontAlgn="ctr"/>
                      <a:r>
                        <a:rPr lang="en-US" sz="800" b="1" i="0" u="none" strike="noStrike">
                          <a:solidFill>
                            <a:srgbClr val="FFFFFF"/>
                          </a:solidFill>
                          <a:effectLst/>
                          <a:latin typeface="Arial" panose="020B0604020202020204" pitchFamily="34" charset="0"/>
                        </a:rPr>
                        <a:t>10:30-11:00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900" b="1" i="0" u="none" strike="noStrike">
                          <a:solidFill>
                            <a:srgbClr val="000000"/>
                          </a:solidFill>
                          <a:effectLst/>
                          <a:latin typeface="Arial" panose="020B0604020202020204" pitchFamily="34" charset="0"/>
                        </a:rPr>
                        <a:t>802 Joint Plenary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000000"/>
                          </a:solidFill>
                          <a:effectLst/>
                          <a:latin typeface="Arial" panose="020B0604020202020204" pitchFamily="34" charset="0"/>
                        </a:rPr>
                        <a:t>Joint .6a, .4ab, .14</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Rm1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FFFFFF"/>
                          </a:solidFill>
                          <a:effectLst/>
                          <a:latin typeface="Arial" panose="020B0604020202020204" pitchFamily="34" charset="0"/>
                        </a:rPr>
                        <a:t>802.15 WG Midweek</a:t>
                      </a:r>
                      <a:br>
                        <a:rPr lang="en-US" sz="800" b="1" i="0" u="none" strike="noStrike">
                          <a:solidFill>
                            <a:srgbClr val="FFFFFF"/>
                          </a:solidFill>
                          <a:effectLst/>
                          <a:latin typeface="Arial" panose="020B0604020202020204" pitchFamily="34" charset="0"/>
                        </a:rPr>
                      </a:br>
                      <a:r>
                        <a:rPr lang="en-US" sz="8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 IETF</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2314853313"/>
                  </a:ext>
                </a:extLst>
              </a:tr>
              <a:tr h="154276">
                <a:tc>
                  <a:txBody>
                    <a:bodyPr/>
                    <a:lstStyle/>
                    <a:p>
                      <a:pPr algn="ctr" fontAlgn="ctr"/>
                      <a:r>
                        <a:rPr lang="en-US" sz="800" b="1" i="0" u="none" strike="noStrike">
                          <a:solidFill>
                            <a:srgbClr val="FFFFFF"/>
                          </a:solidFill>
                          <a:effectLst/>
                          <a:latin typeface="Arial" panose="020B0604020202020204" pitchFamily="34" charset="0"/>
                        </a:rPr>
                        <a:t>11:00-11:30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651949843"/>
                  </a:ext>
                </a:extLst>
              </a:tr>
              <a:tr h="154276">
                <a:tc>
                  <a:txBody>
                    <a:bodyPr/>
                    <a:lstStyle/>
                    <a:p>
                      <a:pPr algn="ctr" fontAlgn="ctr"/>
                      <a:r>
                        <a:rPr lang="en-US" sz="800" b="1" i="0" u="none" strike="noStrike">
                          <a:solidFill>
                            <a:srgbClr val="FFFFFF"/>
                          </a:solidFill>
                          <a:effectLst/>
                          <a:latin typeface="Arial" panose="020B0604020202020204" pitchFamily="34" charset="0"/>
                        </a:rPr>
                        <a:t>11:30-12:00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900" b="1" i="0" u="none" strike="noStrike">
                          <a:solidFill>
                            <a:srgbClr val="FFFFFF"/>
                          </a:solidFill>
                          <a:effectLst/>
                          <a:latin typeface="Arial" panose="020B0604020202020204" pitchFamily="34" charset="0"/>
                        </a:rPr>
                        <a:t>802.15 WG Opening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Plenary 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FFFFFF"/>
                          </a:solidFill>
                          <a:effectLst/>
                          <a:latin typeface="Arial" panose="020B0604020202020204" pitchFamily="34" charset="0"/>
                        </a:rPr>
                        <a:t>Joint all TG prep for 802.1</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FFFFFF"/>
                          </a:solidFill>
                          <a:effectLst/>
                          <a:latin typeface="Arial" panose="020B0604020202020204" pitchFamily="34" charset="0"/>
                        </a:rPr>
                        <a:t>WNG  Rm1</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778158876"/>
                  </a:ext>
                </a:extLst>
              </a:tr>
              <a:tr h="154276">
                <a:tc>
                  <a:txBody>
                    <a:bodyPr/>
                    <a:lstStyle/>
                    <a:p>
                      <a:pPr algn="ctr" fontAlgn="ctr"/>
                      <a:r>
                        <a:rPr lang="en-US" sz="800" b="1" i="0" u="none" strike="noStrike">
                          <a:solidFill>
                            <a:srgbClr val="FFFFFF"/>
                          </a:solidFill>
                          <a:effectLst/>
                          <a:latin typeface="Arial" panose="020B0604020202020204" pitchFamily="34" charset="0"/>
                        </a:rPr>
                        <a:t>12:00-12:30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2497411385"/>
                  </a:ext>
                </a:extLst>
              </a:tr>
              <a:tr h="154276">
                <a:tc>
                  <a:txBody>
                    <a:bodyPr/>
                    <a:lstStyle/>
                    <a:p>
                      <a:pPr algn="ctr" fontAlgn="ctr"/>
                      <a:r>
                        <a:rPr lang="en-US" sz="800" b="1" i="0" u="none" strike="noStrike">
                          <a:solidFill>
                            <a:srgbClr val="000000"/>
                          </a:solidFill>
                          <a:effectLst/>
                          <a:latin typeface="Arial" panose="020B0604020202020204" pitchFamily="34" charset="0"/>
                        </a:rPr>
                        <a:t>12:30-13:00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753932328"/>
                  </a:ext>
                </a:extLst>
              </a:tr>
              <a:tr h="154276">
                <a:tc>
                  <a:txBody>
                    <a:bodyPr/>
                    <a:lstStyle/>
                    <a:p>
                      <a:pPr algn="ctr" fontAlgn="ctr"/>
                      <a:r>
                        <a:rPr lang="en-US" sz="800" b="1" i="0" u="none" strike="noStrike">
                          <a:solidFill>
                            <a:srgbClr val="000000"/>
                          </a:solidFill>
                          <a:effectLst/>
                          <a:latin typeface="Arial" panose="020B0604020202020204" pitchFamily="34" charset="0"/>
                        </a:rPr>
                        <a:t>13:00-13:30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64552562"/>
                  </a:ext>
                </a:extLst>
              </a:tr>
              <a:tr h="154276">
                <a:tc>
                  <a:txBody>
                    <a:bodyPr/>
                    <a:lstStyle/>
                    <a:p>
                      <a:pPr algn="ctr" fontAlgn="ctr"/>
                      <a:r>
                        <a:rPr lang="en-US" sz="800" b="1" i="0" u="none" strike="noStrike">
                          <a:solidFill>
                            <a:srgbClr val="FFFFFF"/>
                          </a:solidFill>
                          <a:effectLst/>
                          <a:latin typeface="Arial" panose="020B0604020202020204" pitchFamily="34" charset="0"/>
                        </a:rPr>
                        <a:t>13:30-14:00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9050" cap="flat" cmpd="sng" algn="ctr">
                      <a:solidFill>
                        <a:srgbClr val="0000FF"/>
                      </a:solidFill>
                      <a:prstDash val="solid"/>
                      <a:round/>
                      <a:headEnd type="none" w="med" len="med"/>
                      <a:tailEnd type="none" w="med" len="med"/>
                    </a:lnR>
                    <a:lnT>
                      <a:noFill/>
                    </a:lnT>
                    <a:lnB>
                      <a:noFill/>
                    </a:lnB>
                    <a:solidFill>
                      <a:srgbClr val="969696"/>
                    </a:solidFill>
                  </a:tcPr>
                </a:tc>
                <a:tc rowSpan="4">
                  <a:txBody>
                    <a:bodyPr/>
                    <a:lstStyle/>
                    <a:p>
                      <a:pPr algn="ctr" fontAlgn="ctr"/>
                      <a:r>
                        <a:rPr lang="en-US" sz="800" b="1" i="0" u="none" strike="noStrike" dirty="0">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900" b="1" i="0" u="none" strike="noStrike">
                          <a:solidFill>
                            <a:srgbClr val="000000"/>
                          </a:solidFill>
                          <a:effectLst/>
                          <a:latin typeface="Arial" panose="020B0604020202020204" pitchFamily="34" charset="0"/>
                        </a:rPr>
                        <a:t>Joint</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14/15</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0000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2973777639"/>
                  </a:ext>
                </a:extLst>
              </a:tr>
              <a:tr h="154276">
                <a:tc>
                  <a:txBody>
                    <a:bodyPr/>
                    <a:lstStyle/>
                    <a:p>
                      <a:pPr algn="ctr" fontAlgn="ctr"/>
                      <a:r>
                        <a:rPr lang="en-US" sz="800" b="1" i="0" u="none" strike="noStrike">
                          <a:solidFill>
                            <a:srgbClr val="FFFFFF"/>
                          </a:solidFill>
                          <a:effectLst/>
                          <a:latin typeface="Arial" panose="020B0604020202020204" pitchFamily="34" charset="0"/>
                        </a:rPr>
                        <a:t>14:00-14:30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653533335"/>
                  </a:ext>
                </a:extLst>
              </a:tr>
              <a:tr h="154276">
                <a:tc>
                  <a:txBody>
                    <a:bodyPr/>
                    <a:lstStyle/>
                    <a:p>
                      <a:pPr algn="ctr" fontAlgn="ctr"/>
                      <a:r>
                        <a:rPr lang="en-US" sz="800" b="1" i="0" u="none" strike="noStrike">
                          <a:solidFill>
                            <a:srgbClr val="FFFFFF"/>
                          </a:solidFill>
                          <a:effectLst/>
                          <a:latin typeface="Arial" panose="020B0604020202020204" pitchFamily="34" charset="0"/>
                        </a:rPr>
                        <a:t>14:30-15:00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4231616846"/>
                  </a:ext>
                </a:extLst>
              </a:tr>
              <a:tr h="154276">
                <a:tc>
                  <a:txBody>
                    <a:bodyPr/>
                    <a:lstStyle/>
                    <a:p>
                      <a:pPr algn="ctr" fontAlgn="ctr"/>
                      <a:r>
                        <a:rPr lang="en-US" sz="800" b="1" i="0" u="none" strike="noStrike">
                          <a:solidFill>
                            <a:srgbClr val="FFFFFF"/>
                          </a:solidFill>
                          <a:effectLst/>
                          <a:latin typeface="Arial" panose="020B0604020202020204" pitchFamily="34" charset="0"/>
                        </a:rPr>
                        <a:t>15:00-15:30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261671667"/>
                  </a:ext>
                </a:extLst>
              </a:tr>
              <a:tr h="154276">
                <a:tc>
                  <a:txBody>
                    <a:bodyPr/>
                    <a:lstStyle/>
                    <a:p>
                      <a:pPr algn="ctr" fontAlgn="ctr"/>
                      <a:r>
                        <a:rPr lang="en-US" sz="800" b="1" i="0" u="none" strike="noStrike">
                          <a:solidFill>
                            <a:srgbClr val="000000"/>
                          </a:solidFill>
                          <a:effectLst/>
                          <a:latin typeface="Arial" panose="020B0604020202020204" pitchFamily="34" charset="0"/>
                        </a:rPr>
                        <a:t>15:30-16:00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3787383"/>
                  </a:ext>
                </a:extLst>
              </a:tr>
              <a:tr h="154276">
                <a:tc>
                  <a:txBody>
                    <a:bodyPr/>
                    <a:lstStyle/>
                    <a:p>
                      <a:pPr algn="ctr" fontAlgn="ctr"/>
                      <a:r>
                        <a:rPr lang="en-US" sz="800" b="1" i="0" u="none" strike="noStrike">
                          <a:solidFill>
                            <a:srgbClr val="FFFFFF"/>
                          </a:solidFill>
                          <a:effectLst/>
                          <a:latin typeface="Arial" panose="020B0604020202020204" pitchFamily="34" charset="0"/>
                        </a:rPr>
                        <a:t>16:00-16:30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600" b="1" i="0" u="none" strike="noStrike">
                          <a:solidFill>
                            <a:srgbClr val="FFFFFF"/>
                          </a:solidFill>
                          <a:effectLst/>
                          <a:latin typeface="Arial" panose="020B0604020202020204" pitchFamily="34" charset="0"/>
                        </a:rPr>
                        <a:t>WIRELESS CHAIRS MEETING</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000000"/>
                          </a:solidFill>
                          <a:effectLst/>
                          <a:latin typeface="Arial" panose="020B0604020202020204" pitchFamily="34" charset="0"/>
                        </a:rPr>
                        <a:t>TG4 Cor1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000000"/>
                          </a:solidFill>
                          <a:effectLst/>
                          <a:latin typeface="Arial" panose="020B0604020202020204" pitchFamily="34" charset="0"/>
                        </a:rPr>
                        <a:t>TG4 Cor1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gridSpan="4">
                  <a:txBody>
                    <a:bodyPr/>
                    <a:lstStyle/>
                    <a:p>
                      <a:pPr algn="ctr" fontAlgn="ctr"/>
                      <a:r>
                        <a:rPr lang="en-US" sz="900" b="1" i="0" u="none" strike="noStrike">
                          <a:solidFill>
                            <a:srgbClr val="FFFFFF"/>
                          </a:solidFill>
                          <a:effectLst/>
                          <a:latin typeface="Arial" panose="020B0604020202020204" pitchFamily="34" charset="0"/>
                        </a:rPr>
                        <a:t>802.15 WG Closing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Plenary 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053917101"/>
                  </a:ext>
                </a:extLst>
              </a:tr>
              <a:tr h="154276">
                <a:tc>
                  <a:txBody>
                    <a:bodyPr/>
                    <a:lstStyle/>
                    <a:p>
                      <a:pPr algn="ctr" fontAlgn="ctr"/>
                      <a:r>
                        <a:rPr lang="en-US" sz="800" b="1" i="0" u="none" strike="noStrike">
                          <a:solidFill>
                            <a:srgbClr val="FFFFFF"/>
                          </a:solidFill>
                          <a:effectLst/>
                          <a:latin typeface="Arial" panose="020B0604020202020204" pitchFamily="34" charset="0"/>
                        </a:rPr>
                        <a:t>16:30-17:00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222024722"/>
                  </a:ext>
                </a:extLst>
              </a:tr>
              <a:tr h="154276">
                <a:tc>
                  <a:txBody>
                    <a:bodyPr/>
                    <a:lstStyle/>
                    <a:p>
                      <a:pPr algn="ctr" fontAlgn="ctr"/>
                      <a:r>
                        <a:rPr lang="en-US" sz="800" b="1" i="0" u="none" strike="noStrike">
                          <a:solidFill>
                            <a:srgbClr val="FFFFFF"/>
                          </a:solidFill>
                          <a:effectLst/>
                          <a:latin typeface="Arial" panose="020B0604020202020204" pitchFamily="34" charset="0"/>
                        </a:rPr>
                        <a:t>17:00-17:30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866996808"/>
                  </a:ext>
                </a:extLst>
              </a:tr>
              <a:tr h="154276">
                <a:tc>
                  <a:txBody>
                    <a:bodyPr/>
                    <a:lstStyle/>
                    <a:p>
                      <a:pPr algn="ctr" fontAlgn="ctr"/>
                      <a:r>
                        <a:rPr lang="en-US" sz="800" b="1" i="0" u="none" strike="noStrike">
                          <a:solidFill>
                            <a:srgbClr val="FFFFFF"/>
                          </a:solidFill>
                          <a:effectLst/>
                          <a:latin typeface="Arial" panose="020B0604020202020204" pitchFamily="34" charset="0"/>
                        </a:rPr>
                        <a:t>17:30-18:00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700" b="1" i="0" u="none" strike="noStrike">
                          <a:solidFill>
                            <a:srgbClr val="FFFFFF"/>
                          </a:solidFill>
                          <a:effectLst/>
                          <a:latin typeface="Arial" panose="020B0604020202020204" pitchFamily="34" charset="0"/>
                        </a:rPr>
                        <a:t>802.15 AC MEETING</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86209448"/>
                  </a:ext>
                </a:extLst>
              </a:tr>
              <a:tr h="154276">
                <a:tc>
                  <a:txBody>
                    <a:bodyPr/>
                    <a:lstStyle/>
                    <a:p>
                      <a:pPr algn="ctr" fontAlgn="ctr"/>
                      <a:r>
                        <a:rPr lang="en-US" sz="800" b="1" i="0" u="none" strike="noStrike">
                          <a:solidFill>
                            <a:srgbClr val="000000"/>
                          </a:solidFill>
                          <a:effectLst/>
                          <a:latin typeface="Arial" panose="020B0604020202020204" pitchFamily="34" charset="0"/>
                        </a:rPr>
                        <a:t>18:00-18:30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7660817"/>
                  </a:ext>
                </a:extLst>
              </a:tr>
              <a:tr h="154276">
                <a:tc rowSpan="3">
                  <a:txBody>
                    <a:bodyPr/>
                    <a:lstStyle/>
                    <a:p>
                      <a:pPr algn="ctr" fontAlgn="ctr"/>
                      <a:r>
                        <a:rPr lang="en-US" sz="800" b="1" i="0" u="none" strike="noStrike">
                          <a:solidFill>
                            <a:srgbClr val="000000"/>
                          </a:solidFill>
                          <a:effectLst/>
                          <a:latin typeface="Arial" panose="020B0604020202020204" pitchFamily="34" charset="0"/>
                        </a:rPr>
                        <a:t>18:30-3:00</a:t>
                      </a:r>
                    </a:p>
                  </a:txBody>
                  <a:tcPr marL="4431" marR="4431" marT="44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3" gridSpan="2">
                  <a:txBody>
                    <a:bodyPr/>
                    <a:lstStyle/>
                    <a:p>
                      <a:pPr algn="ctr" fontAlgn="ctr"/>
                      <a:r>
                        <a:rPr lang="en-US" sz="800" b="1" i="0" u="none" strike="noStrike">
                          <a:solidFill>
                            <a:srgbClr val="000000"/>
                          </a:solidFill>
                          <a:effectLst/>
                          <a:latin typeface="Arial" panose="020B0604020202020204" pitchFamily="34" charset="0"/>
                        </a:rPr>
                        <a:t>Tutorials (3)</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gridSpan="4">
                  <a:txBody>
                    <a:bodyPr/>
                    <a:lstStyle/>
                    <a:p>
                      <a:pPr algn="ctr" fontAlgn="ctr"/>
                      <a:r>
                        <a:rPr lang="en-US" sz="900" b="1" i="0" u="none" strike="noStrike">
                          <a:solidFill>
                            <a:srgbClr val="FFFFFF"/>
                          </a:solidFill>
                          <a:effectLst/>
                          <a:latin typeface="Arial" panose="020B0604020202020204" pitchFamily="34" charset="0"/>
                        </a:rPr>
                        <a:t>802.15/802.1 Joint Mtg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000000"/>
                          </a:solidFill>
                          <a:effectLst/>
                          <a:latin typeface="Arial" panose="020B0604020202020204" pitchFamily="34" charset="0"/>
                        </a:rPr>
                        <a:t>Lite Social - TBD</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999686618"/>
                  </a:ext>
                </a:extLst>
              </a:tr>
              <a:tr h="154276">
                <a:tc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2"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541966826"/>
                  </a:ext>
                </a:extLst>
              </a:tr>
              <a:tr h="154276">
                <a:tc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2"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dirty="0">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654469922"/>
                  </a:ext>
                </a:extLst>
              </a:tr>
            </a:tbl>
          </a:graphicData>
        </a:graphic>
      </p:graphicFrame>
    </p:spTree>
    <p:extLst>
      <p:ext uri="{BB962C8B-B14F-4D97-AF65-F5344CB8AC3E}">
        <p14:creationId xmlns:p14="http://schemas.microsoft.com/office/powerpoint/2010/main" val="114462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1158791701"/>
              </p:ext>
            </p:extLst>
          </p:nvPr>
        </p:nvGraphicFramePr>
        <p:xfrm>
          <a:off x="4788024" y="1813964"/>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July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85000"/>
                            </a:schemeClr>
                          </a:solidFill>
                          <a:effectLst/>
                        </a:rPr>
                        <a:t>4</a:t>
                      </a:r>
                      <a:endParaRPr lang="en-US" sz="2400" b="0" i="0" u="none" strike="noStrike" dirty="0">
                        <a:solidFill>
                          <a:schemeClr val="bg1">
                            <a:lumMod val="85000"/>
                          </a:schemeClr>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5</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FF0000"/>
                          </a:solidFill>
                          <a:effectLst/>
                        </a:rPr>
                        <a:t>11</a:t>
                      </a:r>
                      <a:endParaRPr lang="en-US" sz="24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30</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r>
                        <a:rPr lang="en-US" sz="2400" u="none" strike="noStrike">
                          <a:effectLst/>
                        </a:rPr>
                        <a:t>31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1426366046"/>
              </p:ext>
            </p:extLst>
          </p:nvPr>
        </p:nvGraphicFramePr>
        <p:xfrm>
          <a:off x="457200" y="1813966"/>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June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4</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u="none" strike="noStrike">
                          <a:effectLst/>
                        </a:rPr>
                        <a:t>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50000"/>
                            </a:schemeClr>
                          </a:solidFill>
                          <a:effectLst/>
                        </a:rPr>
                        <a:t>7</a:t>
                      </a:r>
                      <a:endParaRPr lang="en-US" sz="2400" b="0" i="0" u="none" strike="noStrike" dirty="0">
                        <a:solidFill>
                          <a:schemeClr val="bg1">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11</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14</a:t>
                      </a: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21</a:t>
                      </a: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9" name="Oval 8">
            <a:extLst>
              <a:ext uri="{FF2B5EF4-FFF2-40B4-BE49-F238E27FC236}">
                <a16:creationId xmlns:a16="http://schemas.microsoft.com/office/drawing/2014/main" id="{D4CBD762-C586-3B8C-0F50-FFF4CD1E0A24}"/>
              </a:ext>
            </a:extLst>
          </p:cNvPr>
          <p:cNvSpPr/>
          <p:nvPr/>
        </p:nvSpPr>
        <p:spPr bwMode="auto">
          <a:xfrm>
            <a:off x="5364088" y="3212976"/>
            <a:ext cx="504056" cy="720080"/>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noFill/>
              <a:effectLst/>
              <a:latin typeface="Times New Roman" charset="0"/>
              <a:ea typeface="ＭＳ Ｐゴシック" charset="0"/>
              <a:cs typeface="ＭＳ Ｐゴシック" charset="0"/>
            </a:endParaRPr>
          </a:p>
        </p:txBody>
      </p:sp>
      <p:sp>
        <p:nvSpPr>
          <p:cNvPr id="15" name="Arrow: Right 14">
            <a:extLst>
              <a:ext uri="{FF2B5EF4-FFF2-40B4-BE49-F238E27FC236}">
                <a16:creationId xmlns:a16="http://schemas.microsoft.com/office/drawing/2014/main" id="{094124CE-B31E-B0FD-22E6-7E74B34EE2FD}"/>
              </a:ext>
            </a:extLst>
          </p:cNvPr>
          <p:cNvSpPr/>
          <p:nvPr/>
        </p:nvSpPr>
        <p:spPr bwMode="auto">
          <a:xfrm rot="16200000">
            <a:off x="4351217" y="4729903"/>
            <a:ext cx="2520280" cy="92658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Tree>
    <p:extLst>
      <p:ext uri="{BB962C8B-B14F-4D97-AF65-F5344CB8AC3E}">
        <p14:creationId xmlns:p14="http://schemas.microsoft.com/office/powerpoint/2010/main" val="612490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53276"/>
            <a:ext cx="5486400" cy="41148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17</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June 7</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850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Progressing to drafting</a:t>
            </a:r>
          </a:p>
          <a:p>
            <a:pPr marL="914400" lvl="1" indent="-514350">
              <a:buFont typeface="+mj-lt"/>
              <a:buAutoNum type="alphaLcPeriod"/>
            </a:pPr>
            <a:r>
              <a:rPr lang="en-US" altLang="en-US" dirty="0"/>
              <a:t>Update the map of 4ab enhancements</a:t>
            </a:r>
          </a:p>
          <a:p>
            <a:pPr marL="914400" lvl="1" indent="-514350">
              <a:buFont typeface="+mj-lt"/>
              <a:buAutoNum type="alphaLcPeriod"/>
            </a:pPr>
            <a:r>
              <a:rPr lang="en-US" altLang="en-US" dirty="0"/>
              <a:t>Review of grouping </a:t>
            </a:r>
          </a:p>
          <a:p>
            <a:pPr marL="914400" lvl="1" indent="-514350">
              <a:buFont typeface="+mj-lt"/>
              <a:buAutoNum type="alphaLcPeriod"/>
            </a:pPr>
            <a:r>
              <a:rPr lang="en-US" altLang="en-US" dirty="0"/>
              <a:t>Plans for convergence</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altLang="en-US" dirty="0"/>
              <a:t>TBD</a:t>
            </a:r>
          </a:p>
          <a:p>
            <a:pPr marL="514350" indent="-514350">
              <a:buFont typeface="Arial" panose="020B0604020202020204" pitchFamily="34" charset="0"/>
              <a:buAutoNum type="arabicPeriod"/>
            </a:pPr>
            <a:r>
              <a:rPr lang="en-US" altLang="en-US" dirty="0"/>
              <a:t>Next steps</a:t>
            </a:r>
          </a:p>
          <a:p>
            <a:pPr marL="914400" lvl="1" indent="-514350">
              <a:buFont typeface="+mj-lt"/>
              <a:buAutoNum type="alphaLcPeriod"/>
            </a:pPr>
            <a:r>
              <a:rPr lang="en-US" altLang="en-US" dirty="0"/>
              <a:t>July overview </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945BBA-8065-8723-1921-FEDD59DF4A25}"/>
              </a:ext>
            </a:extLst>
          </p:cNvPr>
          <p:cNvSpPr>
            <a:spLocks noGrp="1"/>
          </p:cNvSpPr>
          <p:nvPr>
            <p:ph type="title"/>
          </p:nvPr>
        </p:nvSpPr>
        <p:spPr>
          <a:xfrm>
            <a:off x="722313" y="1844824"/>
            <a:ext cx="7772400" cy="1362075"/>
          </a:xfrm>
        </p:spPr>
        <p:txBody>
          <a:bodyPr/>
          <a:lstStyle/>
          <a:p>
            <a:pPr algn="ctr"/>
            <a:r>
              <a:rPr lang="en-US" dirty="0"/>
              <a:t>Moving Forward</a:t>
            </a:r>
          </a:p>
        </p:txBody>
      </p:sp>
      <p:sp>
        <p:nvSpPr>
          <p:cNvPr id="4" name="Slide Number Placeholder 3">
            <a:extLst>
              <a:ext uri="{FF2B5EF4-FFF2-40B4-BE49-F238E27FC236}">
                <a16:creationId xmlns:a16="http://schemas.microsoft.com/office/drawing/2014/main" id="{DE59FB78-969A-A16C-5F24-7F19E971BF7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145488885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39399</TotalTime>
  <Words>1358</Words>
  <Application>Microsoft Office PowerPoint</Application>
  <PresentationFormat>On-screen Show (4:3)</PresentationFormat>
  <Paragraphs>417</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Open Sans</vt:lpstr>
      <vt:lpstr>Tahoma</vt:lpstr>
      <vt:lpstr>Times New Roman</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Moving Forward</vt:lpstr>
      <vt:lpstr>Alternate Grouping (WIP)</vt:lpstr>
      <vt:lpstr>Volunteer List </vt:lpstr>
      <vt:lpstr>Technical Discussion</vt:lpstr>
      <vt:lpstr>Next Steps</vt:lpstr>
      <vt:lpstr>July Plenary</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227</cp:revision>
  <cp:lastPrinted>2000-03-07T00:55:37Z</cp:lastPrinted>
  <dcterms:created xsi:type="dcterms:W3CDTF">2016-01-17T22:48:36Z</dcterms:created>
  <dcterms:modified xsi:type="dcterms:W3CDTF">2022-06-07T05:05:01Z</dcterms:modified>
  <cp:category/>
</cp:coreProperties>
</file>