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3"/>
  </p:sldMasterIdLst>
  <p:notesMasterIdLst>
    <p:notesMasterId r:id="rId9"/>
  </p:notesMasterIdLst>
  <p:handoutMasterIdLst>
    <p:handoutMasterId r:id="rId10"/>
  </p:handoutMasterIdLst>
  <p:sldIdLst>
    <p:sldId id="287" r:id="rId4"/>
    <p:sldId id="370" r:id="rId5"/>
    <p:sldId id="376" r:id="rId6"/>
    <p:sldId id="375" r:id="rId7"/>
    <p:sldId id="359" r:id="rId8"/>
  </p:sldIdLst>
  <p:sldSz cx="12190413" cy="6859588"/>
  <p:notesSz cx="6934200" cy="9280525"/>
  <p:defaultTextStyle>
    <a:defPPr>
      <a:defRPr lang="en-US"/>
    </a:defPPr>
    <a:lvl1pPr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1pPr>
    <a:lvl2pPr marL="4977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2pPr>
    <a:lvl3pPr marL="9955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3pPr>
    <a:lvl4pPr marL="1493398"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4pPr>
    <a:lvl5pPr marL="1991197"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5pPr>
    <a:lvl6pPr marL="2488997" algn="l" defTabSz="497799" rtl="0" eaLnBrk="1" latinLnBrk="0" hangingPunct="1">
      <a:defRPr sz="1300" kern="1200">
        <a:solidFill>
          <a:schemeClr val="tx1"/>
        </a:solidFill>
        <a:latin typeface="Times New Roman" charset="0"/>
        <a:ea typeface="ＭＳ Ｐゴシック" charset="0"/>
        <a:cs typeface="ＭＳ Ｐゴシック" charset="0"/>
      </a:defRPr>
    </a:lvl6pPr>
    <a:lvl7pPr marL="2986796" algn="l" defTabSz="497799" rtl="0" eaLnBrk="1" latinLnBrk="0" hangingPunct="1">
      <a:defRPr sz="1300" kern="1200">
        <a:solidFill>
          <a:schemeClr val="tx1"/>
        </a:solidFill>
        <a:latin typeface="Times New Roman" charset="0"/>
        <a:ea typeface="ＭＳ Ｐゴシック" charset="0"/>
        <a:cs typeface="ＭＳ Ｐゴシック" charset="0"/>
      </a:defRPr>
    </a:lvl7pPr>
    <a:lvl8pPr marL="3484596" algn="l" defTabSz="497799" rtl="0" eaLnBrk="1" latinLnBrk="0" hangingPunct="1">
      <a:defRPr sz="1300" kern="1200">
        <a:solidFill>
          <a:schemeClr val="tx1"/>
        </a:solidFill>
        <a:latin typeface="Times New Roman" charset="0"/>
        <a:ea typeface="ＭＳ Ｐゴシック" charset="0"/>
        <a:cs typeface="ＭＳ Ｐゴシック" charset="0"/>
      </a:defRPr>
    </a:lvl8pPr>
    <a:lvl9pPr marL="3982395" algn="l" defTabSz="497799" rtl="0" eaLnBrk="1" latinLnBrk="0" hangingPunct="1">
      <a:defRPr sz="13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Lst>
        </p14:section>
        <p14:section name="Presentation" id="{423C3B5B-A901-8240-AD93-EF2BDAB31CDF}">
          <p14:sldIdLst>
            <p14:sldId id="370"/>
            <p14:sldId id="376"/>
            <p14:sldId id="375"/>
            <p14:sldId id="35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guide id="3" orient="horz" pos="2161">
          <p15:clr>
            <a:srgbClr val="A4A3A4"/>
          </p15:clr>
        </p15:guide>
        <p15:guide id="4" pos="384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illy Verso" initials="BV"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93DCB8C-D854-4021-A234-5D86A3933872}" v="2" dt="2022-05-31T07:40:48.88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5226" autoAdjust="0"/>
  </p:normalViewPr>
  <p:slideViewPr>
    <p:cSldViewPr>
      <p:cViewPr varScale="1">
        <p:scale>
          <a:sx n="114" d="100"/>
          <a:sy n="114" d="100"/>
        </p:scale>
        <p:origin x="474" y="102"/>
      </p:cViewPr>
      <p:guideLst>
        <p:guide orient="horz" pos="2160"/>
        <p:guide pos="2880"/>
        <p:guide orient="horz" pos="2161"/>
        <p:guide pos="3840"/>
      </p:guideLst>
    </p:cSldViewPr>
  </p:slideViewPr>
  <p:outlineViewPr>
    <p:cViewPr>
      <p:scale>
        <a:sx n="33" d="100"/>
        <a:sy n="33" d="100"/>
      </p:scale>
      <p:origin x="0" y="2456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3312"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commentAuthors" Target="commentAuthors.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notesMaster" Target="notesMasters/notesMaster1.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l Murray" userId="0fa448e9-0c80-42fa-b17b-f1247a0cf387" providerId="ADAL" clId="{493DCB8C-D854-4021-A234-5D86A3933872}"/>
    <pc:docChg chg="modMainMaster">
      <pc:chgData name="Carl Murray" userId="0fa448e9-0c80-42fa-b17b-f1247a0cf387" providerId="ADAL" clId="{493DCB8C-D854-4021-A234-5D86A3933872}" dt="2022-05-31T07:40:40.463" v="7" actId="6549"/>
      <pc:docMkLst>
        <pc:docMk/>
      </pc:docMkLst>
      <pc:sldMasterChg chg="modSp mod">
        <pc:chgData name="Carl Murray" userId="0fa448e9-0c80-42fa-b17b-f1247a0cf387" providerId="ADAL" clId="{493DCB8C-D854-4021-A234-5D86A3933872}" dt="2022-05-31T07:40:40.463" v="7" actId="6549"/>
        <pc:sldMasterMkLst>
          <pc:docMk/>
          <pc:sldMasterMk cId="0" sldId="2147483648"/>
        </pc:sldMasterMkLst>
        <pc:spChg chg="mod">
          <ac:chgData name="Carl Murray" userId="0fa448e9-0c80-42fa-b17b-f1247a0cf387" providerId="ADAL" clId="{493DCB8C-D854-4021-A234-5D86A3933872}" dt="2022-05-31T07:40:40.463" v="7" actId="6549"/>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dirty="0"/>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dirty="0"/>
              <a:t>Page </a:t>
            </a:r>
            <a:fld id="{A02D7F57-CF25-5744-BB38-A746692E5220}" type="slidenum">
              <a:rPr lang="en-US"/>
              <a:pPr>
                <a:defRPr/>
              </a:pPr>
              <a:t>‹#›</a:t>
            </a:fld>
            <a:endParaRPr lang="en-US" dirty="0"/>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dirty="0"/>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14340" name="Rectangle 4"/>
          <p:cNvSpPr>
            <a:spLocks noGrp="1" noRot="1" noChangeAspect="1" noChangeArrowheads="1" noTextEdit="1"/>
          </p:cNvSpPr>
          <p:nvPr>
            <p:ph type="sldImg" idx="2"/>
          </p:nvPr>
        </p:nvSpPr>
        <p:spPr bwMode="auto">
          <a:xfrm>
            <a:off x="385763" y="701675"/>
            <a:ext cx="6162675"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dirty="0"/>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dirty="0"/>
              <a:t>Page </a:t>
            </a:r>
            <a:fld id="{44150747-EEFC-F243-90C1-8A0124CC47EF}" type="slidenum">
              <a:rPr lang="en-US"/>
              <a:pPr>
                <a:defRPr/>
              </a:pPr>
              <a:t>‹#›</a:t>
            </a:fld>
            <a:endParaRPr lang="en-US" dirty="0"/>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p:notesStyle>
    <a:lvl1pPr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65" charset="-128"/>
        <a:cs typeface="ＭＳ Ｐゴシック" pitchFamily="-65" charset="-128"/>
      </a:defRPr>
    </a:lvl1pPr>
    <a:lvl2pPr marL="1244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2pPr>
    <a:lvl3pPr marL="24890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3pPr>
    <a:lvl4pPr marL="3733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4pPr>
    <a:lvl5pPr marL="497799"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5pPr>
    <a:lvl6pPr marL="2488997" algn="l" defTabSz="497799" rtl="0" eaLnBrk="1" latinLnBrk="0" hangingPunct="1">
      <a:defRPr sz="1300" kern="1200">
        <a:solidFill>
          <a:schemeClr val="tx1"/>
        </a:solidFill>
        <a:latin typeface="+mn-lt"/>
        <a:ea typeface="+mn-ea"/>
        <a:cs typeface="+mn-cs"/>
      </a:defRPr>
    </a:lvl6pPr>
    <a:lvl7pPr marL="2986796" algn="l" defTabSz="497799" rtl="0" eaLnBrk="1" latinLnBrk="0" hangingPunct="1">
      <a:defRPr sz="1300" kern="1200">
        <a:solidFill>
          <a:schemeClr val="tx1"/>
        </a:solidFill>
        <a:latin typeface="+mn-lt"/>
        <a:ea typeface="+mn-ea"/>
        <a:cs typeface="+mn-cs"/>
      </a:defRPr>
    </a:lvl7pPr>
    <a:lvl8pPr marL="3484596" algn="l" defTabSz="497799" rtl="0" eaLnBrk="1" latinLnBrk="0" hangingPunct="1">
      <a:defRPr sz="1300" kern="1200">
        <a:solidFill>
          <a:schemeClr val="tx1"/>
        </a:solidFill>
        <a:latin typeface="+mn-lt"/>
        <a:ea typeface="+mn-ea"/>
        <a:cs typeface="+mn-cs"/>
      </a:defRPr>
    </a:lvl8pPr>
    <a:lvl9pPr marL="3982395" algn="l" defTabSz="497799"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866C5DAD-7524-994C-A6BA-A3A5EEF4EA53}" type="slidenum">
              <a:rPr lang="en-US"/>
              <a:pPr/>
              <a:t>1</a:t>
            </a:fld>
            <a:endParaRPr lang="en-US" dirty="0"/>
          </a:p>
        </p:txBody>
      </p:sp>
      <p:sp>
        <p:nvSpPr>
          <p:cNvPr id="16388" name="Rectangle 2"/>
          <p:cNvSpPr>
            <a:spLocks noGrp="1" noRot="1" noChangeAspect="1" noChangeArrowheads="1" noTextEdit="1"/>
          </p:cNvSpPr>
          <p:nvPr>
            <p:ph type="sldImg"/>
          </p:nvPr>
        </p:nvSpPr>
        <p:spPr>
          <a:xfrm>
            <a:off x="385763" y="701675"/>
            <a:ext cx="61626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2</a:t>
            </a:fld>
            <a:endParaRPr lang="en-US" dirty="0"/>
          </a:p>
        </p:txBody>
      </p:sp>
    </p:spTree>
    <p:extLst>
      <p:ext uri="{BB962C8B-B14F-4D97-AF65-F5344CB8AC3E}">
        <p14:creationId xmlns:p14="http://schemas.microsoft.com/office/powerpoint/2010/main" val="1152773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3</a:t>
            </a:fld>
            <a:endParaRPr lang="en-US" dirty="0"/>
          </a:p>
        </p:txBody>
      </p:sp>
    </p:spTree>
    <p:extLst>
      <p:ext uri="{BB962C8B-B14F-4D97-AF65-F5344CB8AC3E}">
        <p14:creationId xmlns:p14="http://schemas.microsoft.com/office/powerpoint/2010/main" val="32142893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802.15-&lt;15-09-0758-00-004e&gt;</a:t>
            </a:r>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p:cNvSpPr>
            <a:spLocks noGrp="1"/>
          </p:cNvSpPr>
          <p:nvPr>
            <p:ph type="ftr" sz="quarter" idx="4"/>
          </p:nvPr>
        </p:nvSpPr>
        <p:spPr/>
        <p:txBody>
          <a:bodyPr/>
          <a:lstStyle/>
          <a:p>
            <a:pPr lvl="4">
              <a:defRPr/>
            </a:pPr>
            <a:r>
              <a:rPr lang="en-US" dirty="0"/>
              <a:t>&lt;Pat Kinney&gt;, &lt;Kinney Consulting LLC&gt;</a:t>
            </a:r>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4</a:t>
            </a:fld>
            <a:endParaRPr lang="en-US" dirty="0"/>
          </a:p>
        </p:txBody>
      </p:sp>
    </p:spTree>
    <p:extLst>
      <p:ext uri="{BB962C8B-B14F-4D97-AF65-F5344CB8AC3E}">
        <p14:creationId xmlns:p14="http://schemas.microsoft.com/office/powerpoint/2010/main" val="19736322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802.15-&lt;15-09-0758-00-004e&gt;</a:t>
            </a:r>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p:cNvSpPr>
            <a:spLocks noGrp="1"/>
          </p:cNvSpPr>
          <p:nvPr>
            <p:ph type="ftr" sz="quarter" idx="4"/>
          </p:nvPr>
        </p:nvSpPr>
        <p:spPr/>
        <p:txBody>
          <a:bodyPr/>
          <a:lstStyle/>
          <a:p>
            <a:pPr lvl="4">
              <a:defRPr/>
            </a:pPr>
            <a:r>
              <a:rPr lang="en-US" dirty="0"/>
              <a:t>&lt;Pat Kinney&gt;, &lt;Kinney Consulting LLC&gt;</a:t>
            </a:r>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5</a:t>
            </a:fld>
            <a:endParaRPr lang="en-US" dirty="0"/>
          </a:p>
        </p:txBody>
      </p:sp>
    </p:spTree>
    <p:extLst>
      <p:ext uri="{BB962C8B-B14F-4D97-AF65-F5344CB8AC3E}">
        <p14:creationId xmlns:p14="http://schemas.microsoft.com/office/powerpoint/2010/main" val="3657281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282" y="685959"/>
            <a:ext cx="10361851" cy="1067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100251" tIns="50126" rIns="100251" bIns="50126"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282" y="1981659"/>
            <a:ext cx="10361851" cy="4115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100251" tIns="50126" rIns="100251" bIns="50126"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6399967" y="382085"/>
            <a:ext cx="528251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500" b="1" dirty="0"/>
              <a:t>doc.: &lt;15-22-0316-01-04ab&gt;</a:t>
            </a:r>
          </a:p>
        </p:txBody>
      </p:sp>
      <p:sp>
        <p:nvSpPr>
          <p:cNvPr id="1033" name="Rectangle 9"/>
          <p:cNvSpPr>
            <a:spLocks noChangeArrowheads="1"/>
          </p:cNvSpPr>
          <p:nvPr/>
        </p:nvSpPr>
        <p:spPr bwMode="auto">
          <a:xfrm>
            <a:off x="507933"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507934" y="6376877"/>
            <a:ext cx="1107295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1" name="Rectangle 9"/>
          <p:cNvSpPr>
            <a:spLocks noChangeArrowheads="1"/>
          </p:cNvSpPr>
          <p:nvPr userDrawn="1"/>
        </p:nvSpPr>
        <p:spPr bwMode="auto">
          <a:xfrm>
            <a:off x="507935" y="279465"/>
            <a:ext cx="2031736"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sz="1500" dirty="0"/>
              <a:t>June </a:t>
            </a:r>
            <a:r>
              <a:rPr lang="en-US" sz="1500" baseline="0" dirty="0"/>
              <a:t>2022</a:t>
            </a:r>
            <a:endParaRPr lang="en-US" sz="1500" dirty="0"/>
          </a:p>
        </p:txBody>
      </p:sp>
      <p:sp>
        <p:nvSpPr>
          <p:cNvPr id="15" name="Rectangle 7"/>
          <p:cNvSpPr>
            <a:spLocks noChangeArrowheads="1"/>
          </p:cNvSpPr>
          <p:nvPr userDrawn="1"/>
        </p:nvSpPr>
        <p:spPr bwMode="auto">
          <a:xfrm>
            <a:off x="6298381" y="6472367"/>
            <a:ext cx="5282512"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a:t>Billy Verso, (Qorvo)</a:t>
            </a:r>
          </a:p>
        </p:txBody>
      </p:sp>
      <p:sp>
        <p:nvSpPr>
          <p:cNvPr id="16" name="Line 10"/>
          <p:cNvSpPr>
            <a:spLocks noChangeShapeType="1"/>
          </p:cNvSpPr>
          <p:nvPr userDrawn="1"/>
        </p:nvSpPr>
        <p:spPr bwMode="auto">
          <a:xfrm>
            <a:off x="507935" y="612917"/>
            <a:ext cx="1117454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7" name="Rectangle 9"/>
          <p:cNvSpPr>
            <a:spLocks noChangeArrowheads="1"/>
          </p:cNvSpPr>
          <p:nvPr userDrawn="1"/>
        </p:nvSpPr>
        <p:spPr bwMode="auto">
          <a:xfrm>
            <a:off x="5621135"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dirty="0"/>
              <a:t>Slide </a:t>
            </a:r>
            <a:fld id="{AD8365B0-1DCB-374B-8D2E-32E02956BE58}" type="slidenum">
              <a:rPr lang="en-US" smtClean="0"/>
              <a:pPr marL="0" marR="0" lvl="0" indent="0" algn="l" defTabSz="995599"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9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5pPr>
      <a:lvl6pPr marL="497799" algn="ctr" rtl="0" eaLnBrk="0" fontAlgn="base" hangingPunct="0">
        <a:spcBef>
          <a:spcPct val="0"/>
        </a:spcBef>
        <a:spcAft>
          <a:spcPct val="0"/>
        </a:spcAft>
        <a:defRPr sz="3900">
          <a:solidFill>
            <a:schemeClr val="tx2"/>
          </a:solidFill>
          <a:latin typeface="Times New Roman" pitchFamily="-109" charset="0"/>
        </a:defRPr>
      </a:lvl6pPr>
      <a:lvl7pPr marL="995599" algn="ctr" rtl="0" eaLnBrk="0" fontAlgn="base" hangingPunct="0">
        <a:spcBef>
          <a:spcPct val="0"/>
        </a:spcBef>
        <a:spcAft>
          <a:spcPct val="0"/>
        </a:spcAft>
        <a:defRPr sz="3900">
          <a:solidFill>
            <a:schemeClr val="tx2"/>
          </a:solidFill>
          <a:latin typeface="Times New Roman" pitchFamily="-109" charset="0"/>
        </a:defRPr>
      </a:lvl7pPr>
      <a:lvl8pPr marL="1493398" algn="ctr" rtl="0" eaLnBrk="0" fontAlgn="base" hangingPunct="0">
        <a:spcBef>
          <a:spcPct val="0"/>
        </a:spcBef>
        <a:spcAft>
          <a:spcPct val="0"/>
        </a:spcAft>
        <a:defRPr sz="3900">
          <a:solidFill>
            <a:schemeClr val="tx2"/>
          </a:solidFill>
          <a:latin typeface="Times New Roman" pitchFamily="-109" charset="0"/>
        </a:defRPr>
      </a:lvl8pPr>
      <a:lvl9pPr marL="1991197" algn="ctr" rtl="0" eaLnBrk="0" fontAlgn="base" hangingPunct="0">
        <a:spcBef>
          <a:spcPct val="0"/>
        </a:spcBef>
        <a:spcAft>
          <a:spcPct val="0"/>
        </a:spcAft>
        <a:defRPr sz="3900">
          <a:solidFill>
            <a:schemeClr val="tx2"/>
          </a:solidFill>
          <a:latin typeface="Times New Roman" pitchFamily="-109" charset="0"/>
        </a:defRPr>
      </a:lvl9pPr>
    </p:titleStyle>
    <p:bodyStyle>
      <a:lvl1pPr marL="373350" indent="-373350" algn="l" rtl="0" eaLnBrk="0" fontAlgn="base" hangingPunct="0">
        <a:spcBef>
          <a:spcPct val="20000"/>
        </a:spcBef>
        <a:spcAft>
          <a:spcPct val="0"/>
        </a:spcAft>
        <a:buChar char="•"/>
        <a:defRPr sz="3500">
          <a:solidFill>
            <a:schemeClr val="tx1"/>
          </a:solidFill>
          <a:latin typeface="+mn-lt"/>
          <a:ea typeface="ＭＳ Ｐゴシック" pitchFamily="-65" charset="-128"/>
          <a:cs typeface="ＭＳ Ｐゴシック" pitchFamily="-65" charset="-128"/>
        </a:defRPr>
      </a:lvl1pPr>
      <a:lvl2pPr marL="808924" indent="-311125" algn="l" rtl="0" eaLnBrk="0" fontAlgn="base" hangingPunct="0">
        <a:spcBef>
          <a:spcPct val="20000"/>
        </a:spcBef>
        <a:spcAft>
          <a:spcPct val="0"/>
        </a:spcAft>
        <a:buChar char="–"/>
        <a:defRPr sz="3000">
          <a:solidFill>
            <a:schemeClr val="tx1"/>
          </a:solidFill>
          <a:latin typeface="+mn-lt"/>
          <a:ea typeface="ＭＳ Ｐゴシック" pitchFamily="-109" charset="-128"/>
        </a:defRPr>
      </a:lvl2pPr>
      <a:lvl3pPr marL="1182273" indent="-248900" algn="l" rtl="0" eaLnBrk="0" fontAlgn="base" hangingPunct="0">
        <a:spcBef>
          <a:spcPct val="20000"/>
        </a:spcBef>
        <a:spcAft>
          <a:spcPct val="0"/>
        </a:spcAft>
        <a:buChar char="•"/>
        <a:defRPr sz="2600">
          <a:solidFill>
            <a:schemeClr val="tx1"/>
          </a:solidFill>
          <a:latin typeface="+mn-lt"/>
          <a:ea typeface="ＭＳ Ｐゴシック" pitchFamily="-109" charset="-128"/>
        </a:defRPr>
      </a:lvl3pPr>
      <a:lvl4pPr marL="155562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4pPr>
      <a:lvl5pPr marL="192897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5pPr>
      <a:lvl6pPr marL="2426772"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6pPr>
      <a:lvl7pPr marL="29245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7pPr>
      <a:lvl8pPr marL="34223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8pPr>
      <a:lvl9pPr marL="3920170"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9pPr>
    </p:bodyStyle>
    <p:otherStyle>
      <a:defPPr>
        <a:defRPr lang="en-US"/>
      </a:defPPr>
      <a:lvl1pPr marL="0" algn="l" defTabSz="497799" rtl="0" eaLnBrk="1" latinLnBrk="0" hangingPunct="1">
        <a:defRPr sz="2000" kern="1200">
          <a:solidFill>
            <a:schemeClr val="tx1"/>
          </a:solidFill>
          <a:latin typeface="+mn-lt"/>
          <a:ea typeface="+mn-ea"/>
          <a:cs typeface="+mn-cs"/>
        </a:defRPr>
      </a:lvl1pPr>
      <a:lvl2pPr marL="497799" algn="l" defTabSz="497799" rtl="0" eaLnBrk="1" latinLnBrk="0" hangingPunct="1">
        <a:defRPr sz="2000" kern="1200">
          <a:solidFill>
            <a:schemeClr val="tx1"/>
          </a:solidFill>
          <a:latin typeface="+mn-lt"/>
          <a:ea typeface="+mn-ea"/>
          <a:cs typeface="+mn-cs"/>
        </a:defRPr>
      </a:lvl2pPr>
      <a:lvl3pPr marL="995599" algn="l" defTabSz="497799" rtl="0" eaLnBrk="1" latinLnBrk="0" hangingPunct="1">
        <a:defRPr sz="2000" kern="1200">
          <a:solidFill>
            <a:schemeClr val="tx1"/>
          </a:solidFill>
          <a:latin typeface="+mn-lt"/>
          <a:ea typeface="+mn-ea"/>
          <a:cs typeface="+mn-cs"/>
        </a:defRPr>
      </a:lvl3pPr>
      <a:lvl4pPr marL="1493398" algn="l" defTabSz="497799" rtl="0" eaLnBrk="1" latinLnBrk="0" hangingPunct="1">
        <a:defRPr sz="2000" kern="1200">
          <a:solidFill>
            <a:schemeClr val="tx1"/>
          </a:solidFill>
          <a:latin typeface="+mn-lt"/>
          <a:ea typeface="+mn-ea"/>
          <a:cs typeface="+mn-cs"/>
        </a:defRPr>
      </a:lvl4pPr>
      <a:lvl5pPr marL="1991197" algn="l" defTabSz="497799" rtl="0" eaLnBrk="1" latinLnBrk="0" hangingPunct="1">
        <a:defRPr sz="2000" kern="1200">
          <a:solidFill>
            <a:schemeClr val="tx1"/>
          </a:solidFill>
          <a:latin typeface="+mn-lt"/>
          <a:ea typeface="+mn-ea"/>
          <a:cs typeface="+mn-cs"/>
        </a:defRPr>
      </a:lvl5pPr>
      <a:lvl6pPr marL="2488997" algn="l" defTabSz="497799" rtl="0" eaLnBrk="1" latinLnBrk="0" hangingPunct="1">
        <a:defRPr sz="2000" kern="1200">
          <a:solidFill>
            <a:schemeClr val="tx1"/>
          </a:solidFill>
          <a:latin typeface="+mn-lt"/>
          <a:ea typeface="+mn-ea"/>
          <a:cs typeface="+mn-cs"/>
        </a:defRPr>
      </a:lvl6pPr>
      <a:lvl7pPr marL="2986796" algn="l" defTabSz="497799" rtl="0" eaLnBrk="1" latinLnBrk="0" hangingPunct="1">
        <a:defRPr sz="2000" kern="1200">
          <a:solidFill>
            <a:schemeClr val="tx1"/>
          </a:solidFill>
          <a:latin typeface="+mn-lt"/>
          <a:ea typeface="+mn-ea"/>
          <a:cs typeface="+mn-cs"/>
        </a:defRPr>
      </a:lvl7pPr>
      <a:lvl8pPr marL="3484596" algn="l" defTabSz="497799" rtl="0" eaLnBrk="1" latinLnBrk="0" hangingPunct="1">
        <a:defRPr sz="2000" kern="1200">
          <a:solidFill>
            <a:schemeClr val="tx1"/>
          </a:solidFill>
          <a:latin typeface="+mn-lt"/>
          <a:ea typeface="+mn-ea"/>
          <a:cs typeface="+mn-cs"/>
        </a:defRPr>
      </a:lvl8pPr>
      <a:lvl9pPr marL="3982395" algn="l" defTabSz="497799"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203173" y="838994"/>
            <a:ext cx="11784066" cy="4871069"/>
          </a:xfrm>
          <a:prstGeom prst="rect">
            <a:avLst/>
          </a:prstGeom>
          <a:noFill/>
          <a:ln w="12700">
            <a:noFill/>
            <a:miter lim="800000"/>
            <a:headEnd type="none" w="sm" len="sm"/>
            <a:tailEnd type="none" w="sm" len="sm"/>
          </a:ln>
          <a:effectLst/>
        </p:spPr>
        <p:txBody>
          <a:bodyPr lIns="99560" tIns="49780" rIns="99560" bIns="49780">
            <a:spAutoFit/>
          </a:bodyPr>
          <a:lstStyle/>
          <a:p>
            <a:pPr algn="ctr" eaLnBrk="0" hangingPunct="0">
              <a:defRPr/>
            </a:pPr>
            <a:r>
              <a:rPr lang="en-US" sz="20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700" b="1" dirty="0">
              <a:solidFill>
                <a:schemeClr val="tx2"/>
              </a:solidFill>
              <a:latin typeface="Times New Roman" pitchFamily="18" charset="0"/>
              <a:ea typeface="ＭＳ Ｐゴシック" pitchFamily="-65" charset="-128"/>
              <a:cs typeface="+mn-cs"/>
            </a:endParaRPr>
          </a:p>
          <a:p>
            <a:pPr eaLnBrk="0" hangingPunct="0">
              <a:defRPr/>
            </a:pPr>
            <a:endParaRPr lang="en-US" sz="1700"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Submission Title:</a:t>
            </a:r>
            <a:r>
              <a:rPr lang="en-US" sz="1700" dirty="0">
                <a:solidFill>
                  <a:schemeClr val="tx2"/>
                </a:solidFill>
                <a:latin typeface="Times New Roman" pitchFamily="18" charset="0"/>
                <a:ea typeface="ＭＳ Ｐゴシック" pitchFamily="-65" charset="-128"/>
                <a:cs typeface="+mn-cs"/>
              </a:rPr>
              <a:t> [</a:t>
            </a:r>
            <a:r>
              <a:rPr lang="en-IE" sz="1700" dirty="0">
                <a:solidFill>
                  <a:srgbClr val="FF0000"/>
                </a:solidFill>
                <a:latin typeface="Times New Roman" pitchFamily="18" charset="0"/>
                <a:ea typeface="ＭＳ Ｐゴシック" pitchFamily="-65" charset="-128"/>
                <a:cs typeface="+mn-cs"/>
              </a:rPr>
              <a:t>A map of 4ab enhancements</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Date Submitted: </a:t>
            </a:r>
            <a:r>
              <a:rPr lang="en-US" sz="1700" dirty="0">
                <a:solidFill>
                  <a:schemeClr val="tx2"/>
                </a:solidFill>
                <a:latin typeface="Times New Roman" pitchFamily="18" charset="0"/>
                <a:ea typeface="ＭＳ Ｐゴシック" pitchFamily="-65" charset="-128"/>
                <a:cs typeface="+mn-cs"/>
              </a:rPr>
              <a:t>[</a:t>
            </a:r>
            <a:r>
              <a:rPr lang="en-US" sz="1700" dirty="0">
                <a:solidFill>
                  <a:srgbClr val="FF0000"/>
                </a:solidFill>
                <a:latin typeface="Times New Roman" pitchFamily="18" charset="0"/>
                <a:ea typeface="ＭＳ Ｐゴシック" pitchFamily="-65" charset="-128"/>
                <a:cs typeface="+mn-cs"/>
              </a:rPr>
              <a:t>14</a:t>
            </a:r>
            <a:r>
              <a:rPr lang="en-US" sz="1700" baseline="30000" dirty="0">
                <a:solidFill>
                  <a:srgbClr val="FF0000"/>
                </a:solidFill>
                <a:latin typeface="Times New Roman" pitchFamily="18" charset="0"/>
                <a:ea typeface="ＭＳ Ｐゴシック" pitchFamily="-65" charset="-128"/>
                <a:cs typeface="+mn-cs"/>
              </a:rPr>
              <a:t>th</a:t>
            </a:r>
            <a:r>
              <a:rPr lang="en-US" sz="1700" dirty="0">
                <a:solidFill>
                  <a:srgbClr val="FF0000"/>
                </a:solidFill>
                <a:latin typeface="Times New Roman" pitchFamily="18" charset="0"/>
                <a:ea typeface="ＭＳ Ｐゴシック" pitchFamily="-65" charset="-128"/>
                <a:cs typeface="+mn-cs"/>
              </a:rPr>
              <a:t> June 2022</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Source:</a:t>
            </a:r>
            <a:r>
              <a:rPr lang="en-US" sz="1700" dirty="0">
                <a:solidFill>
                  <a:schemeClr val="tx2"/>
                </a:solidFill>
                <a:latin typeface="Times New Roman" pitchFamily="18" charset="0"/>
                <a:ea typeface="ＭＳ Ｐゴシック" pitchFamily="-65" charset="-128"/>
                <a:cs typeface="+mn-cs"/>
              </a:rPr>
              <a:t> [</a:t>
            </a:r>
            <a:r>
              <a:rPr lang="en-US" sz="1700" dirty="0">
                <a:solidFill>
                  <a:srgbClr val="FF0000"/>
                </a:solidFill>
                <a:latin typeface="Times New Roman" pitchFamily="18" charset="0"/>
                <a:ea typeface="ＭＳ Ｐゴシック" pitchFamily="-65" charset="-128"/>
                <a:cs typeface="+mn-cs"/>
              </a:rPr>
              <a:t>Billy Verso</a:t>
            </a:r>
            <a:r>
              <a:rPr lang="en-US" sz="1700" dirty="0">
                <a:solidFill>
                  <a:schemeClr val="tx2"/>
                </a:solidFill>
                <a:latin typeface="Times New Roman" pitchFamily="18" charset="0"/>
                <a:ea typeface="ＭＳ Ｐゴシック" pitchFamily="-65" charset="-128"/>
                <a:cs typeface="+mn-cs"/>
              </a:rPr>
              <a:t>] Company [</a:t>
            </a:r>
            <a:r>
              <a:rPr lang="en-US" sz="1700" dirty="0">
                <a:solidFill>
                  <a:srgbClr val="FF0000"/>
                </a:solidFill>
                <a:latin typeface="Times New Roman" pitchFamily="18" charset="0"/>
                <a:ea typeface="ＭＳ Ｐゴシック" pitchFamily="-65" charset="-128"/>
                <a:cs typeface="+mn-cs"/>
              </a:rPr>
              <a:t>Qorvo, Inc.</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Address [</a:t>
            </a:r>
            <a:r>
              <a:rPr lang="en-US" sz="1700" dirty="0">
                <a:solidFill>
                  <a:srgbClr val="FF0000"/>
                </a:solidFill>
                <a:latin typeface="Times New Roman" pitchFamily="18" charset="0"/>
                <a:ea typeface="ＭＳ Ｐゴシック" pitchFamily="-65" charset="-128"/>
                <a:cs typeface="+mn-cs"/>
              </a:rPr>
              <a:t> </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E-Mail:[</a:t>
            </a:r>
            <a:r>
              <a:rPr lang="en-US" sz="1700" dirty="0" err="1">
                <a:solidFill>
                  <a:srgbClr val="FF0000"/>
                </a:solidFill>
                <a:latin typeface="Times New Roman" pitchFamily="18" charset="0"/>
                <a:ea typeface="ＭＳ Ｐゴシック" pitchFamily="-65" charset="-128"/>
                <a:cs typeface="+mn-cs"/>
              </a:rPr>
              <a:t>billy.verso</a:t>
            </a:r>
            <a:r>
              <a:rPr lang="en-US" sz="1700" dirty="0">
                <a:solidFill>
                  <a:srgbClr val="FF0000"/>
                </a:solidFill>
                <a:latin typeface="Times New Roman" pitchFamily="18" charset="0"/>
                <a:ea typeface="ＭＳ Ｐゴシック" pitchFamily="-65" charset="-128"/>
                <a:cs typeface="+mn-cs"/>
              </a:rPr>
              <a:t> (at) qorvo.com</a:t>
            </a:r>
            <a:r>
              <a:rPr lang="en-US" sz="1700" dirty="0">
                <a:solidFill>
                  <a:schemeClr val="tx2"/>
                </a:solidFill>
                <a:latin typeface="Times New Roman" pitchFamily="18" charset="0"/>
                <a:ea typeface="ＭＳ Ｐゴシック" pitchFamily="-65" charset="-128"/>
                <a:cs typeface="+mn-cs"/>
              </a:rPr>
              <a:t>]	</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Re:</a:t>
            </a:r>
            <a:r>
              <a:rPr lang="en-US" sz="1700" dirty="0">
                <a:solidFill>
                  <a:schemeClr val="tx2"/>
                </a:solidFill>
                <a:latin typeface="Times New Roman" pitchFamily="18" charset="0"/>
                <a:ea typeface="ＭＳ Ｐゴシック" pitchFamily="-65" charset="-128"/>
                <a:cs typeface="+mn-cs"/>
              </a:rPr>
              <a:t> [Proposals for TG4ab next generation UWB project]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Abstract:</a:t>
            </a:r>
            <a:r>
              <a:rPr lang="en-US" sz="1700" dirty="0">
                <a:solidFill>
                  <a:schemeClr val="tx2"/>
                </a:solidFill>
                <a:latin typeface="Times New Roman" pitchFamily="18" charset="0"/>
                <a:ea typeface="ＭＳ Ｐゴシック" pitchFamily="-65" charset="-128"/>
                <a:cs typeface="+mn-cs"/>
              </a:rPr>
              <a:t>	[A graphic representation of items under consideration for inclusion into the IEEE 802.15.4ab amendment.]</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Purpose:</a:t>
            </a:r>
            <a:r>
              <a:rPr lang="en-US" sz="1700" dirty="0">
                <a:solidFill>
                  <a:schemeClr val="tx2"/>
                </a:solidFill>
                <a:latin typeface="Times New Roman" pitchFamily="18" charset="0"/>
                <a:ea typeface="ＭＳ Ｐゴシック" pitchFamily="-65" charset="-128"/>
                <a:cs typeface="+mn-cs"/>
              </a:rPr>
              <a:t>	[To promote further discussion and convergence on the content for the IEEE 802.15.4ab amendment.]</a:t>
            </a:r>
          </a:p>
          <a:p>
            <a:pPr eaLnBrk="0" hangingPunct="0">
              <a:defRPr/>
            </a:pPr>
            <a:r>
              <a:rPr lang="en-US" sz="1700" b="1" dirty="0">
                <a:solidFill>
                  <a:schemeClr val="tx2"/>
                </a:solidFill>
                <a:latin typeface="Times New Roman" pitchFamily="18" charset="0"/>
                <a:ea typeface="ＭＳ Ｐゴシック" pitchFamily="-65" charset="-128"/>
                <a:cs typeface="+mn-cs"/>
              </a:rPr>
              <a:t>Notice:</a:t>
            </a:r>
            <a:r>
              <a:rPr lang="en-US" sz="17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700" b="1"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Release:</a:t>
            </a:r>
            <a:r>
              <a:rPr lang="en-US" sz="17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GB" sz="4000" dirty="0"/>
              <a:t>Introduction</a:t>
            </a:r>
            <a:endParaRPr lang="en-US" sz="3500" dirty="0">
              <a:latin typeface="Arial" charset="0"/>
            </a:endParaRPr>
          </a:p>
        </p:txBody>
      </p:sp>
      <p:sp>
        <p:nvSpPr>
          <p:cNvPr id="10243" name="Rectangle 1027"/>
          <p:cNvSpPr>
            <a:spLocks noGrp="1" noChangeArrowheads="1"/>
          </p:cNvSpPr>
          <p:nvPr>
            <p:ph type="body" idx="1"/>
          </p:nvPr>
        </p:nvSpPr>
        <p:spPr>
          <a:xfrm>
            <a:off x="507935" y="1296194"/>
            <a:ext cx="11073671" cy="4648200"/>
          </a:xfrm>
        </p:spPr>
        <p:txBody>
          <a:bodyPr>
            <a:normAutofit/>
          </a:bodyPr>
          <a:lstStyle/>
          <a:p>
            <a:pPr>
              <a:lnSpc>
                <a:spcPct val="120000"/>
              </a:lnSpc>
              <a:spcBef>
                <a:spcPts val="600"/>
              </a:spcBef>
            </a:pPr>
            <a:r>
              <a:rPr lang="en-US" sz="2600" dirty="0">
                <a:latin typeface="Arial" charset="0"/>
              </a:rPr>
              <a:t>This submission presents a graphic overview of the various items proposed to TG4ab for inclusion into the IEEE 802.15.4ab amendment.</a:t>
            </a:r>
          </a:p>
          <a:p>
            <a:pPr>
              <a:lnSpc>
                <a:spcPct val="120000"/>
              </a:lnSpc>
              <a:spcBef>
                <a:spcPts val="600"/>
              </a:spcBef>
            </a:pPr>
            <a:r>
              <a:rPr lang="en-US" sz="2600" dirty="0">
                <a:latin typeface="Arial" charset="0"/>
              </a:rPr>
              <a:t>This is presented as a single page “map” showing how these items are interrelated and overlapping.</a:t>
            </a:r>
          </a:p>
          <a:p>
            <a:pPr>
              <a:lnSpc>
                <a:spcPct val="120000"/>
              </a:lnSpc>
              <a:spcBef>
                <a:spcPts val="600"/>
              </a:spcBef>
            </a:pPr>
            <a:r>
              <a:rPr lang="en-US" sz="2600" dirty="0">
                <a:latin typeface="Arial" charset="0"/>
              </a:rPr>
              <a:t>The hope is that seeing these relationships will facilitate the group to converge more smoothly as the various parties understand the relationships between the items.</a:t>
            </a:r>
          </a:p>
          <a:p>
            <a:pPr lvl="1">
              <a:lnSpc>
                <a:spcPct val="120000"/>
              </a:lnSpc>
              <a:spcBef>
                <a:spcPts val="600"/>
              </a:spcBef>
            </a:pPr>
            <a:r>
              <a:rPr lang="en-US" sz="2100" dirty="0">
                <a:latin typeface="Arial" charset="0"/>
              </a:rPr>
              <a:t>Where there are overlaps it is preferrable to converge to a common solution rather than have multiple separate options that increase implementation burden.</a:t>
            </a:r>
          </a:p>
          <a:p>
            <a:pPr>
              <a:lnSpc>
                <a:spcPct val="120000"/>
              </a:lnSpc>
              <a:spcBef>
                <a:spcPts val="600"/>
              </a:spcBef>
            </a:pPr>
            <a:endParaRPr lang="en-US" sz="2600" dirty="0">
              <a:latin typeface="Arial" charset="0"/>
            </a:endParaRPr>
          </a:p>
          <a:p>
            <a:pPr>
              <a:lnSpc>
                <a:spcPct val="120000"/>
              </a:lnSpc>
              <a:spcBef>
                <a:spcPts val="600"/>
              </a:spcBef>
            </a:pPr>
            <a:endParaRPr lang="en-US" sz="2600" dirty="0">
              <a:latin typeface="Arial" charset="0"/>
            </a:endParaRPr>
          </a:p>
        </p:txBody>
      </p:sp>
    </p:spTree>
    <p:extLst>
      <p:ext uri="{BB962C8B-B14F-4D97-AF65-F5344CB8AC3E}">
        <p14:creationId xmlns:p14="http://schemas.microsoft.com/office/powerpoint/2010/main" val="969140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90313" y="627605"/>
            <a:ext cx="11580893" cy="457306"/>
          </a:xfrm>
          <a:solidFill>
            <a:schemeClr val="bg1">
              <a:alpha val="68000"/>
            </a:schemeClr>
          </a:solidFill>
        </p:spPr>
        <p:txBody>
          <a:bodyPr/>
          <a:lstStyle/>
          <a:p>
            <a:pPr algn="l"/>
            <a:r>
              <a:rPr lang="en-US" sz="4000" dirty="0"/>
              <a:t>A map of the P802.15.4ab enhancements</a:t>
            </a:r>
            <a:endParaRPr lang="en-US" sz="3500" dirty="0">
              <a:latin typeface="Arial" charset="0"/>
            </a:endParaRPr>
          </a:p>
        </p:txBody>
      </p:sp>
      <p:pic>
        <p:nvPicPr>
          <p:cNvPr id="16" name="Picture 15">
            <a:extLst>
              <a:ext uri="{FF2B5EF4-FFF2-40B4-BE49-F238E27FC236}">
                <a16:creationId xmlns:a16="http://schemas.microsoft.com/office/drawing/2014/main" id="{6310AB7E-18EE-491A-8B97-F8C28F8B904B}"/>
              </a:ext>
            </a:extLst>
          </p:cNvPr>
          <p:cNvPicPr>
            <a:picLocks noChangeAspect="1"/>
          </p:cNvPicPr>
          <p:nvPr/>
        </p:nvPicPr>
        <p:blipFill>
          <a:blip r:embed="rId3"/>
          <a:stretch>
            <a:fillRect/>
          </a:stretch>
        </p:blipFill>
        <p:spPr>
          <a:xfrm>
            <a:off x="0" y="1256885"/>
            <a:ext cx="12190413" cy="5068509"/>
          </a:xfrm>
          <a:prstGeom prst="rect">
            <a:avLst/>
          </a:prstGeom>
        </p:spPr>
      </p:pic>
    </p:spTree>
    <p:extLst>
      <p:ext uri="{BB962C8B-B14F-4D97-AF65-F5344CB8AC3E}">
        <p14:creationId xmlns:p14="http://schemas.microsoft.com/office/powerpoint/2010/main" val="41345029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GB" sz="4000" dirty="0"/>
              <a:t>Conclusion</a:t>
            </a:r>
            <a:endParaRPr lang="en-US" sz="3500" dirty="0">
              <a:latin typeface="Arial" charset="0"/>
            </a:endParaRPr>
          </a:p>
        </p:txBody>
      </p:sp>
      <p:sp>
        <p:nvSpPr>
          <p:cNvPr id="10243" name="Rectangle 1027"/>
          <p:cNvSpPr>
            <a:spLocks noGrp="1" noChangeArrowheads="1"/>
          </p:cNvSpPr>
          <p:nvPr>
            <p:ph type="body" idx="1"/>
          </p:nvPr>
        </p:nvSpPr>
        <p:spPr>
          <a:xfrm>
            <a:off x="507935" y="1448594"/>
            <a:ext cx="11149871" cy="4800600"/>
          </a:xfrm>
        </p:spPr>
        <p:txBody>
          <a:bodyPr>
            <a:noAutofit/>
          </a:bodyPr>
          <a:lstStyle/>
          <a:p>
            <a:r>
              <a:rPr lang="en-US" sz="2400" dirty="0">
                <a:latin typeface="Arial" charset="0"/>
              </a:rPr>
              <a:t>This submission presented a single page </a:t>
            </a:r>
            <a:r>
              <a:rPr lang="en-US" sz="2400" dirty="0">
                <a:solidFill>
                  <a:srgbClr val="000000"/>
                </a:solidFill>
                <a:effectLst/>
                <a:latin typeface="Arial" panose="020B0604020202020204" pitchFamily="34" charset="0"/>
              </a:rPr>
              <a:t>graphic overview of the elements TG4ab is considering for the standard and shows how these are interrelated.</a:t>
            </a:r>
          </a:p>
          <a:p>
            <a:pPr marL="0" indent="0">
              <a:buNone/>
            </a:pPr>
            <a:endParaRPr lang="en-US" sz="2400" dirty="0">
              <a:solidFill>
                <a:srgbClr val="000000"/>
              </a:solidFill>
              <a:effectLst/>
              <a:latin typeface="Arial" panose="020B0604020202020204" pitchFamily="34" charset="0"/>
            </a:endParaRPr>
          </a:p>
          <a:p>
            <a:pPr>
              <a:lnSpc>
                <a:spcPct val="120000"/>
              </a:lnSpc>
              <a:spcBef>
                <a:spcPts val="600"/>
              </a:spcBef>
            </a:pPr>
            <a:r>
              <a:rPr lang="en-US" sz="2400" dirty="0">
                <a:latin typeface="Arial" charset="0"/>
              </a:rPr>
              <a:t>To reduce the drafting workload, t</a:t>
            </a:r>
            <a:r>
              <a:rPr lang="en-US" sz="2400" dirty="0">
                <a:solidFill>
                  <a:srgbClr val="000000"/>
                </a:solidFill>
                <a:latin typeface="Arial" panose="020B0604020202020204" pitchFamily="34" charset="0"/>
              </a:rPr>
              <a:t>he author recommends that the group progresses convergence of the various proposals before text generation.  </a:t>
            </a:r>
          </a:p>
          <a:p>
            <a:pPr>
              <a:lnSpc>
                <a:spcPct val="120000"/>
              </a:lnSpc>
              <a:spcBef>
                <a:spcPts val="600"/>
              </a:spcBef>
            </a:pPr>
            <a:endParaRPr lang="en-US" sz="2400" dirty="0">
              <a:solidFill>
                <a:srgbClr val="000000"/>
              </a:solidFill>
              <a:latin typeface="Arial" panose="020B0604020202020204" pitchFamily="34" charset="0"/>
            </a:endParaRPr>
          </a:p>
          <a:p>
            <a:pPr>
              <a:lnSpc>
                <a:spcPct val="120000"/>
              </a:lnSpc>
              <a:spcBef>
                <a:spcPts val="600"/>
              </a:spcBef>
            </a:pPr>
            <a:r>
              <a:rPr lang="en-US" sz="2400" dirty="0">
                <a:solidFill>
                  <a:srgbClr val="000000"/>
                </a:solidFill>
                <a:latin typeface="Arial" panose="020B0604020202020204" pitchFamily="34" charset="0"/>
              </a:rPr>
              <a:t>Converging / merging proposals as much as possible to </a:t>
            </a:r>
            <a:r>
              <a:rPr lang="en-US" sz="2400" dirty="0">
                <a:latin typeface="Arial" charset="0"/>
              </a:rPr>
              <a:t>limit the number of options will help interworking and reduce the implementation / testing burden.</a:t>
            </a:r>
            <a:endParaRPr lang="en-US" sz="2400" dirty="0">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3032175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72489"/>
            <a:ext cx="12190413" cy="500642"/>
          </a:xfrm>
          <a:prstGeom prst="rect">
            <a:avLst/>
          </a:prstGeom>
          <a:noFill/>
        </p:spPr>
        <p:txBody>
          <a:bodyPr wrap="square" lIns="99560" tIns="49780" rIns="99560" bIns="49780" rtlCol="0">
            <a:spAutoFit/>
          </a:bodyPr>
          <a:lstStyle/>
          <a:p>
            <a:pPr algn="ctr"/>
            <a:r>
              <a:rPr lang="en-IE" sz="2600" b="1" dirty="0"/>
              <a:t>THE END.</a:t>
            </a:r>
          </a:p>
        </p:txBody>
      </p:sp>
    </p:spTree>
    <p:extLst>
      <p:ext uri="{BB962C8B-B14F-4D97-AF65-F5344CB8AC3E}">
        <p14:creationId xmlns:p14="http://schemas.microsoft.com/office/powerpoint/2010/main" val="2145405521"/>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idjA4MDI0NzwvVXNlck5hbWU+PERhdGVUaW1lPjA4LzAxLzIwMjEgMTI6NTk6MDI8L0RhdGVUaW1lPjxMYWJlbFN0cmluZz5VTlJFU1RSSUNURUQ8L0xhYmVsU3RyaW5nPjwvaXRlbT48L2xhYmVsSGlzdG9yeT4=</Value>
</WrappedLabelHistory>
</file>

<file path=customXml/item2.xml><?xml version="1.0" encoding="utf-8"?>
<sisl xmlns:xsd="http://www.w3.org/2001/XMLSchema" xmlns:xsi="http://www.w3.org/2001/XMLSchema-instance" xmlns="http://www.boldonjames.com/2008/01/sie/internal/label" sislVersion="0" policy="82049413-2d3e-4083-a592-ac23f9157539" origin="userSelected">
  <element uid="ee71e43c-6952-4aa0-ba93-1c3981439a05" value=""/>
</sisl>
</file>

<file path=customXml/itemProps1.xml><?xml version="1.0" encoding="utf-8"?>
<ds:datastoreItem xmlns:ds="http://schemas.openxmlformats.org/officeDocument/2006/customXml" ds:itemID="{D356AA49-1F13-4EB0-AA8E-57FAD09BD349}">
  <ds:schemaRefs>
    <ds:schemaRef ds:uri="http://www.w3.org/2001/XMLSchema"/>
    <ds:schemaRef ds:uri="http://www.boldonjames.com/2016/02/Classifier/internal/wrappedLabelHistory"/>
  </ds:schemaRefs>
</ds:datastoreItem>
</file>

<file path=customXml/itemProps2.xml><?xml version="1.0" encoding="utf-8"?>
<ds:datastoreItem xmlns:ds="http://schemas.openxmlformats.org/officeDocument/2006/customXml" ds:itemID="{3B4491A9-E330-4912-B147-AA9C2EB2BA07}">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emplate/>
  <TotalTime>0</TotalTime>
  <Words>487</Words>
  <Application>Microsoft Office PowerPoint</Application>
  <PresentationFormat>Custom</PresentationFormat>
  <Paragraphs>45</Paragraphs>
  <Slides>5</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Times New Roman</vt:lpstr>
      <vt:lpstr>Default Design</vt:lpstr>
      <vt:lpstr>PowerPoint Presentation</vt:lpstr>
      <vt:lpstr>Introduction</vt:lpstr>
      <vt:lpstr>A map of the P802.15.4ab enhancements</vt:lpstr>
      <vt:lpstr>Conclusion</vt:lpstr>
      <vt:lpstr>PowerPoint Presentation</vt:lpstr>
    </vt:vector>
  </TitlesOfParts>
  <Company>Decawave Ltd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Billy Verso</cp:lastModifiedBy>
  <cp:revision>1197</cp:revision>
  <cp:lastPrinted>2015-07-14T16:02:16Z</cp:lastPrinted>
  <dcterms:created xsi:type="dcterms:W3CDTF">2009-07-12T16:25:16Z</dcterms:created>
  <dcterms:modified xsi:type="dcterms:W3CDTF">2022-06-14T11:43:35Z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225dd63a-9fe9-42b5-b45a-7874dd072f50</vt:lpwstr>
  </property>
  <property fmtid="{D5CDD505-2E9C-101B-9397-08002B2CF9AE}" pid="3" name="bjClsUserRVM">
    <vt:lpwstr>[]</vt:lpwstr>
  </property>
  <property fmtid="{D5CDD505-2E9C-101B-9397-08002B2CF9AE}" pid="4" name="bjSaver">
    <vt:lpwstr>iwBQqIGM6YJfvP+wd87oT95wYEBiIJN0</vt:lpwstr>
  </property>
  <property fmtid="{D5CDD505-2E9C-101B-9397-08002B2CF9AE}" pid="5" name="bjDocumentLabelXML">
    <vt:lpwstr>&lt;?xml version="1.0" encoding="us-ascii"?&gt;&lt;sisl xmlns:xsd="http://www.w3.org/2001/XMLSchema" xmlns:xsi="http://www.w3.org/2001/XMLSchema-instance" sislVersion="0" policy="82049413-2d3e-4083-a592-ac23f9157539" origin="userSelected" xmlns="http://www.boldonj</vt:lpwstr>
  </property>
  <property fmtid="{D5CDD505-2E9C-101B-9397-08002B2CF9AE}" pid="6" name="bjDocumentLabelXML-0">
    <vt:lpwstr>ames.com/2008/01/sie/internal/label"&gt;&lt;element uid="ee71e43c-6952-4aa0-ba93-1c3981439a05" value="" /&gt;&lt;/sisl&gt;</vt:lpwstr>
  </property>
  <property fmtid="{D5CDD505-2E9C-101B-9397-08002B2CF9AE}" pid="7" name="bjDocumentSecurityLabel">
    <vt:lpwstr>UNRESTRICTED</vt:lpwstr>
  </property>
  <property fmtid="{D5CDD505-2E9C-101B-9397-08002B2CF9AE}" pid="8" name="bjLabelHistoryID">
    <vt:lpwstr>{D356AA49-1F13-4EB0-AA8E-57FAD09BD349}</vt:lpwstr>
  </property>
</Properties>
</file>