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9"/>
  </p:notesMasterIdLst>
  <p:handoutMasterIdLst>
    <p:handoutMasterId r:id="rId10"/>
  </p:handoutMasterIdLst>
  <p:sldIdLst>
    <p:sldId id="287" r:id="rId4"/>
    <p:sldId id="370" r:id="rId5"/>
    <p:sldId id="376" r:id="rId6"/>
    <p:sldId id="375" r:id="rId7"/>
    <p:sldId id="359" r:id="rId8"/>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6"/>
            <p14:sldId id="375"/>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3DCB8C-D854-4021-A234-5D86A3933872}" v="2" dt="2022-05-31T07:40:48.8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5" autoAdjust="0"/>
    <p:restoredTop sz="95226" autoAdjust="0"/>
  </p:normalViewPr>
  <p:slideViewPr>
    <p:cSldViewPr>
      <p:cViewPr varScale="1">
        <p:scale>
          <a:sx n="158" d="100"/>
          <a:sy n="158" d="100"/>
        </p:scale>
        <p:origin x="426" y="144"/>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 Murray" userId="0fa448e9-0c80-42fa-b17b-f1247a0cf387" providerId="ADAL" clId="{493DCB8C-D854-4021-A234-5D86A3933872}"/>
    <pc:docChg chg="modMainMaster">
      <pc:chgData name="Carl Murray" userId="0fa448e9-0c80-42fa-b17b-f1247a0cf387" providerId="ADAL" clId="{493DCB8C-D854-4021-A234-5D86A3933872}" dt="2022-05-31T07:40:40.463" v="7" actId="6549"/>
      <pc:docMkLst>
        <pc:docMk/>
      </pc:docMkLst>
      <pc:sldMasterChg chg="modSp mod">
        <pc:chgData name="Carl Murray" userId="0fa448e9-0c80-42fa-b17b-f1247a0cf387" providerId="ADAL" clId="{493DCB8C-D854-4021-A234-5D86A3933872}" dt="2022-05-31T07:40:40.463" v="7" actId="6549"/>
        <pc:sldMasterMkLst>
          <pc:docMk/>
          <pc:sldMasterMk cId="0" sldId="2147483648"/>
        </pc:sldMasterMkLst>
        <pc:spChg chg="mod">
          <ac:chgData name="Carl Murray" userId="0fa448e9-0c80-42fa-b17b-f1247a0cf387" providerId="ADAL" clId="{493DCB8C-D854-4021-A234-5D86A3933872}" dt="2022-05-31T07:40:40.463" v="7"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214289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a:t>
            </a:r>
            <a:r>
              <a:rPr lang="en-US" sz="1500" b="1"/>
              <a:t>&lt;15-22-0316-00-04ab</a:t>
            </a:r>
            <a:r>
              <a:rPr lang="en-US" sz="1500" b="1" dirty="0"/>
              <a:t>&gt;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May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 map of 4ab enhancements</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31st May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graphic representation of items under consideration for inclusion into the IEEE 802.15.4ab amendment.]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Introduction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648200"/>
          </a:xfrm>
        </p:spPr>
        <p:txBody>
          <a:bodyPr>
            <a:normAutofit/>
          </a:bodyPr>
          <a:lstStyle/>
          <a:p>
            <a:pPr>
              <a:lnSpc>
                <a:spcPct val="120000"/>
              </a:lnSpc>
              <a:spcBef>
                <a:spcPts val="600"/>
              </a:spcBef>
            </a:pPr>
            <a:r>
              <a:rPr lang="en-US" sz="2600" dirty="0">
                <a:latin typeface="Arial" charset="0"/>
              </a:rPr>
              <a:t>This submission presents a graphic overview of the various items proposed to TG4ab for inclusion into the IEEE 802.15.4ab amendment.</a:t>
            </a:r>
          </a:p>
          <a:p>
            <a:pPr>
              <a:lnSpc>
                <a:spcPct val="120000"/>
              </a:lnSpc>
              <a:spcBef>
                <a:spcPts val="600"/>
              </a:spcBef>
            </a:pPr>
            <a:r>
              <a:rPr lang="en-US" sz="2600" dirty="0">
                <a:latin typeface="Arial" charset="0"/>
              </a:rPr>
              <a:t>This is presented as a single page “map” showing how these items are interrelated and overlapping.</a:t>
            </a:r>
          </a:p>
          <a:p>
            <a:pPr>
              <a:lnSpc>
                <a:spcPct val="120000"/>
              </a:lnSpc>
              <a:spcBef>
                <a:spcPts val="600"/>
              </a:spcBef>
            </a:pPr>
            <a:r>
              <a:rPr lang="en-US" sz="2600" dirty="0">
                <a:latin typeface="Arial" charset="0"/>
              </a:rPr>
              <a:t>The hope is that seeing these relationships will facilitate the group to converge more smoothly as the various parties understand the relationships between the items.</a:t>
            </a:r>
          </a:p>
          <a:p>
            <a:pPr lvl="1">
              <a:lnSpc>
                <a:spcPct val="120000"/>
              </a:lnSpc>
              <a:spcBef>
                <a:spcPts val="600"/>
              </a:spcBef>
            </a:pPr>
            <a:r>
              <a:rPr lang="en-US" sz="2100" dirty="0">
                <a:latin typeface="Arial" charset="0"/>
              </a:rPr>
              <a:t>Where there are overlaps it is preferrable to converge to a common solution rather than have multiple separate options that increase implementation burden.</a:t>
            </a:r>
          </a:p>
          <a:p>
            <a:pPr>
              <a:lnSpc>
                <a:spcPct val="120000"/>
              </a:lnSpc>
              <a:spcBef>
                <a:spcPts val="600"/>
              </a:spcBef>
            </a:pPr>
            <a:endParaRPr lang="en-US" sz="2600" dirty="0">
              <a:latin typeface="Arial" charset="0"/>
            </a:endParaRP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C3B296C-9F10-4E2A-BC5A-66B21BDC4976}"/>
              </a:ext>
            </a:extLst>
          </p:cNvPr>
          <p:cNvPicPr>
            <a:picLocks noChangeAspect="1"/>
          </p:cNvPicPr>
          <p:nvPr/>
        </p:nvPicPr>
        <p:blipFill>
          <a:blip r:embed="rId3"/>
          <a:stretch>
            <a:fillRect/>
          </a:stretch>
        </p:blipFill>
        <p:spPr>
          <a:xfrm>
            <a:off x="101587" y="1061257"/>
            <a:ext cx="11885653" cy="5719192"/>
          </a:xfrm>
          <a:prstGeom prst="rect">
            <a:avLst/>
          </a:prstGeom>
        </p:spPr>
      </p:pic>
      <p:sp>
        <p:nvSpPr>
          <p:cNvPr id="10242" name="Rectangle 1026"/>
          <p:cNvSpPr>
            <a:spLocks noGrp="1" noChangeArrowheads="1"/>
          </p:cNvSpPr>
          <p:nvPr>
            <p:ph type="title"/>
          </p:nvPr>
        </p:nvSpPr>
        <p:spPr>
          <a:xfrm>
            <a:off x="390313" y="627605"/>
            <a:ext cx="11580893" cy="457306"/>
          </a:xfrm>
          <a:solidFill>
            <a:schemeClr val="bg1">
              <a:alpha val="68000"/>
            </a:schemeClr>
          </a:solidFill>
        </p:spPr>
        <p:txBody>
          <a:bodyPr/>
          <a:lstStyle/>
          <a:p>
            <a:pPr algn="l"/>
            <a:r>
              <a:rPr lang="en-US" sz="4000" dirty="0"/>
              <a:t>A map of the P802.15.4ab enhancements</a:t>
            </a:r>
            <a:endParaRPr lang="en-US" sz="3500" dirty="0">
              <a:latin typeface="Arial" charset="0"/>
            </a:endParaRPr>
          </a:p>
        </p:txBody>
      </p:sp>
    </p:spTree>
    <p:extLst>
      <p:ext uri="{BB962C8B-B14F-4D97-AF65-F5344CB8AC3E}">
        <p14:creationId xmlns:p14="http://schemas.microsoft.com/office/powerpoint/2010/main" val="4134502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r>
              <a:rPr lang="en-US" sz="2400" dirty="0">
                <a:latin typeface="Arial" charset="0"/>
              </a:rPr>
              <a:t>This submission presented a single page </a:t>
            </a:r>
            <a:r>
              <a:rPr lang="en-US" sz="2400" dirty="0">
                <a:solidFill>
                  <a:srgbClr val="000000"/>
                </a:solidFill>
                <a:effectLst/>
                <a:latin typeface="Arial" panose="020B0604020202020204" pitchFamily="34" charset="0"/>
              </a:rPr>
              <a:t>graphic overview of the elements TG4ab is considering for the standard and shows how these are interrelated.</a:t>
            </a:r>
          </a:p>
          <a:p>
            <a:endParaRPr lang="en-US" sz="2400" dirty="0">
              <a:solidFill>
                <a:srgbClr val="000000"/>
              </a:solidFill>
              <a:effectLst/>
              <a:latin typeface="Arial" panose="020B0604020202020204" pitchFamily="34" charset="0"/>
            </a:endParaRPr>
          </a:p>
          <a:p>
            <a:pPr>
              <a:lnSpc>
                <a:spcPct val="120000"/>
              </a:lnSpc>
              <a:spcBef>
                <a:spcPts val="600"/>
              </a:spcBef>
            </a:pPr>
            <a:r>
              <a:rPr lang="en-US" sz="2400" dirty="0">
                <a:latin typeface="Arial" charset="0"/>
              </a:rPr>
              <a:t>To reduce the complexity of implementation, t</a:t>
            </a:r>
            <a:r>
              <a:rPr lang="en-US" sz="2400" dirty="0">
                <a:solidFill>
                  <a:srgbClr val="000000"/>
                </a:solidFill>
                <a:latin typeface="Arial" panose="020B0604020202020204" pitchFamily="34" charset="0"/>
              </a:rPr>
              <a:t>he author recommends that the group works to progress convergence of the elements </a:t>
            </a:r>
            <a:r>
              <a:rPr lang="en-US" sz="2400" u="sng" dirty="0">
                <a:solidFill>
                  <a:srgbClr val="000000"/>
                </a:solidFill>
                <a:latin typeface="Arial" panose="020B0604020202020204" pitchFamily="34" charset="0"/>
              </a:rPr>
              <a:t>before</a:t>
            </a:r>
            <a:r>
              <a:rPr lang="en-US" sz="2400" dirty="0">
                <a:solidFill>
                  <a:srgbClr val="000000"/>
                </a:solidFill>
                <a:latin typeface="Arial" panose="020B0604020202020204" pitchFamily="34" charset="0"/>
              </a:rPr>
              <a:t> moving on to the generation of text for the draft and believes also that the technical editor will thank the group for taking this approach.  </a:t>
            </a:r>
            <a:endParaRPr lang="en-US" sz="2400" dirty="0">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6C4C4B43-F123-4DCF-B13F-2FF76BB11572}">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487</Words>
  <Application>Microsoft Office PowerPoint</Application>
  <PresentationFormat>Custom</PresentationFormat>
  <Paragraphs>43</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Default Design</vt:lpstr>
      <vt:lpstr>PowerPoint Presentation</vt:lpstr>
      <vt:lpstr>Introduction</vt:lpstr>
      <vt:lpstr>A map of the P802.15.4ab enhancements</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Carl Murray</cp:lastModifiedBy>
  <cp:revision>1195</cp:revision>
  <cp:lastPrinted>2015-07-14T16:02:16Z</cp:lastPrinted>
  <dcterms:created xsi:type="dcterms:W3CDTF">2009-07-12T16:25:16Z</dcterms:created>
  <dcterms:modified xsi:type="dcterms:W3CDTF">2022-05-31T07:40:48Z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225dd63a-9fe9-42b5-b45a-7874dd072f50</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