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363" r:id="rId2"/>
    <p:sldId id="322" r:id="rId3"/>
    <p:sldId id="365" r:id="rId4"/>
    <p:sldId id="304" r:id="rId5"/>
    <p:sldId id="317" r:id="rId6"/>
    <p:sldId id="302" r:id="rId7"/>
    <p:sldId id="312" r:id="rId8"/>
    <p:sldId id="2385" r:id="rId9"/>
    <p:sldId id="2390" r:id="rId10"/>
    <p:sldId id="2400" r:id="rId11"/>
    <p:sldId id="2401" r:id="rId12"/>
    <p:sldId id="2402" r:id="rId13"/>
    <p:sldId id="326" r:id="rId14"/>
    <p:sldId id="2389" r:id="rId15"/>
    <p:sldId id="298"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737FFE-6ACC-4CDC-97BC-DF7660AA82B4}" v="39" dt="2022-05-31T04:24:50.5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2" d="100"/>
          <a:sy n="82" d="100"/>
        </p:scale>
        <p:origin x="150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jamin Rolfe" userId="2cb8745b51aa14eb" providerId="LiveId" clId="{37737FFE-6ACC-4CDC-97BC-DF7660AA82B4}"/>
    <pc:docChg chg="undo redo custSel addSld delSld modSld modMainMaster">
      <pc:chgData name="Benjamin Rolfe" userId="2cb8745b51aa14eb" providerId="LiveId" clId="{37737FFE-6ACC-4CDC-97BC-DF7660AA82B4}" dt="2022-05-31T04:36:54.236" v="674" actId="20577"/>
      <pc:docMkLst>
        <pc:docMk/>
      </pc:docMkLst>
      <pc:sldChg chg="modSp mod">
        <pc:chgData name="Benjamin Rolfe" userId="2cb8745b51aa14eb" providerId="LiveId" clId="{37737FFE-6ACC-4CDC-97BC-DF7660AA82B4}" dt="2022-05-31T04:23:05.320" v="140" actId="27636"/>
        <pc:sldMkLst>
          <pc:docMk/>
          <pc:sldMk cId="0" sldId="302"/>
        </pc:sldMkLst>
        <pc:spChg chg="mod">
          <ac:chgData name="Benjamin Rolfe" userId="2cb8745b51aa14eb" providerId="LiveId" clId="{37737FFE-6ACC-4CDC-97BC-DF7660AA82B4}" dt="2022-05-31T04:23:05.320" v="140" actId="27636"/>
          <ac:spMkLst>
            <pc:docMk/>
            <pc:sldMk cId="0" sldId="302"/>
            <ac:spMk id="9219" creationId="{F8A5F01F-52D6-47BD-9336-35C5CE265C10}"/>
          </ac:spMkLst>
        </pc:spChg>
      </pc:sldChg>
      <pc:sldChg chg="modSp mod">
        <pc:chgData name="Benjamin Rolfe" userId="2cb8745b51aa14eb" providerId="LiveId" clId="{37737FFE-6ACC-4CDC-97BC-DF7660AA82B4}" dt="2022-05-31T04:20:16.172" v="20" actId="6549"/>
        <pc:sldMkLst>
          <pc:docMk/>
          <pc:sldMk cId="1190557096" sldId="322"/>
        </pc:sldMkLst>
        <pc:spChg chg="mod">
          <ac:chgData name="Benjamin Rolfe" userId="2cb8745b51aa14eb" providerId="LiveId" clId="{37737FFE-6ACC-4CDC-97BC-DF7660AA82B4}" dt="2022-05-31T04:20:16.172" v="20" actId="6549"/>
          <ac:spMkLst>
            <pc:docMk/>
            <pc:sldMk cId="1190557096" sldId="322"/>
            <ac:spMk id="4" creationId="{D457DDDA-2EC7-4A5E-95DB-E9907484AFBA}"/>
          </ac:spMkLst>
        </pc:spChg>
      </pc:sldChg>
      <pc:sldChg chg="addSp delSp modSp new mod modClrScheme chgLayout">
        <pc:chgData name="Benjamin Rolfe" userId="2cb8745b51aa14eb" providerId="LiveId" clId="{37737FFE-6ACC-4CDC-97BC-DF7660AA82B4}" dt="2022-05-31T04:24:41.842" v="195" actId="20577"/>
        <pc:sldMkLst>
          <pc:docMk/>
          <pc:sldMk cId="1454888859" sldId="2390"/>
        </pc:sldMkLst>
        <pc:spChg chg="del mod ord">
          <ac:chgData name="Benjamin Rolfe" userId="2cb8745b51aa14eb" providerId="LiveId" clId="{37737FFE-6ACC-4CDC-97BC-DF7660AA82B4}" dt="2022-05-31T04:24:17.138" v="143" actId="700"/>
          <ac:spMkLst>
            <pc:docMk/>
            <pc:sldMk cId="1454888859" sldId="2390"/>
            <ac:spMk id="2" creationId="{1628B875-D7A4-E2EE-8786-5B8F843D7672}"/>
          </ac:spMkLst>
        </pc:spChg>
        <pc:spChg chg="del mod ord">
          <ac:chgData name="Benjamin Rolfe" userId="2cb8745b51aa14eb" providerId="LiveId" clId="{37737FFE-6ACC-4CDC-97BC-DF7660AA82B4}" dt="2022-05-31T04:24:17.138" v="143" actId="700"/>
          <ac:spMkLst>
            <pc:docMk/>
            <pc:sldMk cId="1454888859" sldId="2390"/>
            <ac:spMk id="3" creationId="{DE37B2ED-248D-7C54-3069-E648E26B8D59}"/>
          </ac:spMkLst>
        </pc:spChg>
        <pc:spChg chg="mod ord">
          <ac:chgData name="Benjamin Rolfe" userId="2cb8745b51aa14eb" providerId="LiveId" clId="{37737FFE-6ACC-4CDC-97BC-DF7660AA82B4}" dt="2022-05-31T04:24:17.138" v="143" actId="700"/>
          <ac:spMkLst>
            <pc:docMk/>
            <pc:sldMk cId="1454888859" sldId="2390"/>
            <ac:spMk id="4" creationId="{DE59FB78-969A-A16C-5F24-7F19E971BF72}"/>
          </ac:spMkLst>
        </pc:spChg>
        <pc:spChg chg="add mod ord">
          <ac:chgData name="Benjamin Rolfe" userId="2cb8745b51aa14eb" providerId="LiveId" clId="{37737FFE-6ACC-4CDC-97BC-DF7660AA82B4}" dt="2022-05-31T04:24:41.842" v="195" actId="20577"/>
          <ac:spMkLst>
            <pc:docMk/>
            <pc:sldMk cId="1454888859" sldId="2390"/>
            <ac:spMk id="5" creationId="{58945BBA-8065-8723-1921-FEDD59DF4A25}"/>
          </ac:spMkLst>
        </pc:spChg>
        <pc:spChg chg="add del mod ord">
          <ac:chgData name="Benjamin Rolfe" userId="2cb8745b51aa14eb" providerId="LiveId" clId="{37737FFE-6ACC-4CDC-97BC-DF7660AA82B4}" dt="2022-05-31T04:24:22.757" v="144" actId="478"/>
          <ac:spMkLst>
            <pc:docMk/>
            <pc:sldMk cId="1454888859" sldId="2390"/>
            <ac:spMk id="6" creationId="{49D42993-220B-B0D9-DC71-91D13C014F06}"/>
          </ac:spMkLst>
        </pc:spChg>
      </pc:sldChg>
      <pc:sldChg chg="del">
        <pc:chgData name="Benjamin Rolfe" userId="2cb8745b51aa14eb" providerId="LiveId" clId="{37737FFE-6ACC-4CDC-97BC-DF7660AA82B4}" dt="2022-05-31T04:23:25.555" v="141" actId="47"/>
        <pc:sldMkLst>
          <pc:docMk/>
          <pc:sldMk cId="1778485154" sldId="2390"/>
        </pc:sldMkLst>
      </pc:sldChg>
      <pc:sldChg chg="modSp add mod">
        <pc:chgData name="Benjamin Rolfe" userId="2cb8745b51aa14eb" providerId="LiveId" clId="{37737FFE-6ACC-4CDC-97BC-DF7660AA82B4}" dt="2022-05-31T04:24:59.679" v="208" actId="20577"/>
        <pc:sldMkLst>
          <pc:docMk/>
          <pc:sldMk cId="174987598" sldId="2400"/>
        </pc:sldMkLst>
        <pc:spChg chg="mod">
          <ac:chgData name="Benjamin Rolfe" userId="2cb8745b51aa14eb" providerId="LiveId" clId="{37737FFE-6ACC-4CDC-97BC-DF7660AA82B4}" dt="2022-05-31T04:24:59.679" v="208" actId="20577"/>
          <ac:spMkLst>
            <pc:docMk/>
            <pc:sldMk cId="174987598" sldId="2400"/>
            <ac:spMk id="2" creationId="{16B4D3E0-12D7-87A5-FABE-30E3947AF2BD}"/>
          </ac:spMkLst>
        </pc:spChg>
      </pc:sldChg>
      <pc:sldChg chg="modSp add mod">
        <pc:chgData name="Benjamin Rolfe" userId="2cb8745b51aa14eb" providerId="LiveId" clId="{37737FFE-6ACC-4CDC-97BC-DF7660AA82B4}" dt="2022-05-31T04:34:53.444" v="646" actId="20577"/>
        <pc:sldMkLst>
          <pc:docMk/>
          <pc:sldMk cId="2361172792" sldId="2401"/>
        </pc:sldMkLst>
        <pc:spChg chg="mod">
          <ac:chgData name="Benjamin Rolfe" userId="2cb8745b51aa14eb" providerId="LiveId" clId="{37737FFE-6ACC-4CDC-97BC-DF7660AA82B4}" dt="2022-05-31T04:26:00.195" v="270" actId="20577"/>
          <ac:spMkLst>
            <pc:docMk/>
            <pc:sldMk cId="2361172792" sldId="2401"/>
            <ac:spMk id="2" creationId="{16B4D3E0-12D7-87A5-FABE-30E3947AF2BD}"/>
          </ac:spMkLst>
        </pc:spChg>
        <pc:spChg chg="mod">
          <ac:chgData name="Benjamin Rolfe" userId="2cb8745b51aa14eb" providerId="LiveId" clId="{37737FFE-6ACC-4CDC-97BC-DF7660AA82B4}" dt="2022-05-31T04:34:53.444" v="646" actId="20577"/>
          <ac:spMkLst>
            <pc:docMk/>
            <pc:sldMk cId="2361172792" sldId="2401"/>
            <ac:spMk id="3" creationId="{195EAF29-3B5E-D7C8-4AC0-AE3646706A77}"/>
          </ac:spMkLst>
        </pc:spChg>
      </pc:sldChg>
      <pc:sldChg chg="modSp new mod">
        <pc:chgData name="Benjamin Rolfe" userId="2cb8745b51aa14eb" providerId="LiveId" clId="{37737FFE-6ACC-4CDC-97BC-DF7660AA82B4}" dt="2022-05-31T04:36:54.236" v="674" actId="20577"/>
        <pc:sldMkLst>
          <pc:docMk/>
          <pc:sldMk cId="2838666482" sldId="2402"/>
        </pc:sldMkLst>
        <pc:spChg chg="mod">
          <ac:chgData name="Benjamin Rolfe" userId="2cb8745b51aa14eb" providerId="LiveId" clId="{37737FFE-6ACC-4CDC-97BC-DF7660AA82B4}" dt="2022-05-31T04:30:21.667" v="478" actId="20577"/>
          <ac:spMkLst>
            <pc:docMk/>
            <pc:sldMk cId="2838666482" sldId="2402"/>
            <ac:spMk id="2" creationId="{D7CC9875-A92F-000F-E9FA-BAFC882455A0}"/>
          </ac:spMkLst>
        </pc:spChg>
        <pc:spChg chg="mod">
          <ac:chgData name="Benjamin Rolfe" userId="2cb8745b51aa14eb" providerId="LiveId" clId="{37737FFE-6ACC-4CDC-97BC-DF7660AA82B4}" dt="2022-05-31T04:36:54.236" v="674" actId="20577"/>
          <ac:spMkLst>
            <pc:docMk/>
            <pc:sldMk cId="2838666482" sldId="2402"/>
            <ac:spMk id="3" creationId="{9BC516C0-AED7-5218-1CA6-D2CC44BE8C43}"/>
          </ac:spMkLst>
        </pc:spChg>
      </pc:sldChg>
      <pc:sldMasterChg chg="modSp mod">
        <pc:chgData name="Benjamin Rolfe" userId="2cb8745b51aa14eb" providerId="LiveId" clId="{37737FFE-6ACC-4CDC-97BC-DF7660AA82B4}" dt="2022-05-31T04:19:58.595" v="13" actId="6549"/>
        <pc:sldMasterMkLst>
          <pc:docMk/>
          <pc:sldMasterMk cId="0" sldId="2147483648"/>
        </pc:sldMasterMkLst>
        <pc:spChg chg="mod">
          <ac:chgData name="Benjamin Rolfe" userId="2cb8745b51aa14eb" providerId="LiveId" clId="{37737FFE-6ACC-4CDC-97BC-DF7660AA82B4}" dt="2022-05-31T04:19:58.595" v="13" actId="6549"/>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802.15-22-0315-00-04ab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3</a:t>
            </a:r>
            <a:r>
              <a:rPr lang="en-US" altLang="en-US" sz="1600" baseline="30000" dirty="0">
                <a:latin typeface="Times New Roman" panose="02020603050405020304" pitchFamily="18" charset="0"/>
              </a:rPr>
              <a:t>rd</a:t>
            </a:r>
            <a:r>
              <a:rPr lang="en-US" altLang="en-US" sz="1600" dirty="0">
                <a:latin typeface="Times New Roman" panose="02020603050405020304" pitchFamily="18" charset="0"/>
              </a:rPr>
              <a:t>,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4D3E0-12D7-87A5-FABE-30E3947AF2BD}"/>
              </a:ext>
            </a:extLst>
          </p:cNvPr>
          <p:cNvSpPr>
            <a:spLocks noGrp="1"/>
          </p:cNvSpPr>
          <p:nvPr>
            <p:ph type="title"/>
          </p:nvPr>
        </p:nvSpPr>
        <p:spPr/>
        <p:txBody>
          <a:bodyPr/>
          <a:lstStyle/>
          <a:p>
            <a:r>
              <a:rPr lang="en-US" dirty="0"/>
              <a:t>Grouping Topic Areas (First Cut)</a:t>
            </a:r>
          </a:p>
        </p:txBody>
      </p:sp>
      <p:sp>
        <p:nvSpPr>
          <p:cNvPr id="3" name="Content Placeholder 2">
            <a:extLst>
              <a:ext uri="{FF2B5EF4-FFF2-40B4-BE49-F238E27FC236}">
                <a16:creationId xmlns:a16="http://schemas.microsoft.com/office/drawing/2014/main" id="{195EAF29-3B5E-D7C8-4AC0-AE3646706A77}"/>
              </a:ext>
            </a:extLst>
          </p:cNvPr>
          <p:cNvSpPr>
            <a:spLocks noGrp="1"/>
          </p:cNvSpPr>
          <p:nvPr>
            <p:ph idx="1"/>
          </p:nvPr>
        </p:nvSpPr>
        <p:spPr/>
        <p:txBody>
          <a:bodyPr>
            <a:normAutofit fontScale="85000" lnSpcReduction="20000"/>
          </a:bodyPr>
          <a:lstStyle/>
          <a:p>
            <a:pPr lvl="0">
              <a:lnSpc>
                <a:spcPct val="107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Sensing</a:t>
            </a:r>
          </a:p>
          <a:p>
            <a:pPr lvl="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Preamble codes (really part of other topic areas?)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Modulation and data coding (FEC)</a:t>
            </a:r>
          </a:p>
          <a:p>
            <a:pPr lvl="1">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Other higher data rate proposals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DL-</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TDoA</a:t>
            </a:r>
            <a:r>
              <a:rPr lang="en-US" sz="2400" dirty="0">
                <a:effectLst/>
                <a:latin typeface="Calibri" panose="020F0502020204030204" pitchFamily="34" charset="0"/>
                <a:ea typeface="Calibri" panose="020F0502020204030204" pitchFamily="34" charset="0"/>
                <a:cs typeface="Times New Roman" panose="02020603050405020304" pitchFamily="18" charset="0"/>
              </a:rPr>
              <a:t> Support (MAC)</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Channel access (MAC and PHY)</a:t>
            </a:r>
          </a:p>
          <a:p>
            <a:pPr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CCA (PHY)</a:t>
            </a:r>
          </a:p>
          <a:p>
            <a:pPr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CSMA (MAC)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Narrow band assist </a:t>
            </a:r>
          </a:p>
          <a:p>
            <a:pPr marR="0"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Power saving WUR and related (with or without NB): </a:t>
            </a:r>
          </a:p>
          <a:p>
            <a:pPr marR="0"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Fragmented UWB (multi-</a:t>
            </a:r>
            <a:r>
              <a:rPr lang="en-US" sz="2000" dirty="0" err="1">
                <a:latin typeface="Calibri" panose="020F0502020204030204" pitchFamily="34" charset="0"/>
                <a:cs typeface="Times New Roman" panose="02020603050405020304" pitchFamily="18" charset="0"/>
              </a:rPr>
              <a:t>ms</a:t>
            </a:r>
            <a:r>
              <a:rPr lang="en-US" sz="2000" dirty="0">
                <a:latin typeface="Calibri" panose="020F0502020204030204" pitchFamily="34" charset="0"/>
                <a:cs typeface="Times New Roman" panose="02020603050405020304" pitchFamily="18" charset="0"/>
              </a:rPr>
              <a:t>)</a:t>
            </a:r>
          </a:p>
          <a:p>
            <a:pPr marR="0"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Channel access proposals (noted)</a:t>
            </a:r>
          </a:p>
          <a:p>
            <a:pPr marL="342900" marR="0" lvl="0" indent="-342900">
              <a:lnSpc>
                <a:spcPct val="107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Common MAC scheduling mechanisms </a:t>
            </a:r>
          </a:p>
          <a:p>
            <a:pPr lvl="1"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DL-</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TDoA</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ranging related scheduling</a:t>
            </a:r>
          </a:p>
          <a:p>
            <a:pPr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Data communication scheduling</a:t>
            </a:r>
          </a:p>
          <a:p>
            <a:pPr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Sensing scheduling </a:t>
            </a:r>
          </a:p>
          <a:p>
            <a:pPr lvl="1"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Can we converge the two into a common MAC scheduling mechanisms?</a:t>
            </a:r>
          </a:p>
          <a:p>
            <a:pPr>
              <a:lnSpc>
                <a:spcPct val="107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Other common MAC mechanisms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2128FEB3-E691-7B85-F1ED-FC7B90219DA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17498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4D3E0-12D7-87A5-FABE-30E3947AF2BD}"/>
              </a:ext>
            </a:extLst>
          </p:cNvPr>
          <p:cNvSpPr>
            <a:spLocks noGrp="1"/>
          </p:cNvSpPr>
          <p:nvPr>
            <p:ph type="title"/>
          </p:nvPr>
        </p:nvSpPr>
        <p:spPr/>
        <p:txBody>
          <a:bodyPr/>
          <a:lstStyle/>
          <a:p>
            <a:r>
              <a:rPr lang="en-US" dirty="0"/>
              <a:t>Alternate Grouping (WIP)</a:t>
            </a:r>
          </a:p>
        </p:txBody>
      </p:sp>
      <p:sp>
        <p:nvSpPr>
          <p:cNvPr id="3" name="Content Placeholder 2">
            <a:extLst>
              <a:ext uri="{FF2B5EF4-FFF2-40B4-BE49-F238E27FC236}">
                <a16:creationId xmlns:a16="http://schemas.microsoft.com/office/drawing/2014/main" id="{195EAF29-3B5E-D7C8-4AC0-AE3646706A77}"/>
              </a:ext>
            </a:extLst>
          </p:cNvPr>
          <p:cNvSpPr>
            <a:spLocks noGrp="1"/>
          </p:cNvSpPr>
          <p:nvPr>
            <p:ph idx="1"/>
          </p:nvPr>
        </p:nvSpPr>
        <p:spPr/>
        <p:txBody>
          <a:bodyPr>
            <a:normAutofit/>
          </a:bodyPr>
          <a:lstStyle/>
          <a:p>
            <a:r>
              <a:rPr lang="en-US" dirty="0"/>
              <a:t>Alternate org:</a:t>
            </a:r>
          </a:p>
          <a:p>
            <a:pPr marL="457200" indent="-457200">
              <a:buFont typeface="Arial" panose="020B0604020202020204" pitchFamily="34" charset="0"/>
              <a:buChar char="•"/>
            </a:pPr>
            <a:r>
              <a:rPr lang="en-US" dirty="0"/>
              <a:t>Sensing</a:t>
            </a:r>
          </a:p>
          <a:p>
            <a:pPr marL="457200" indent="-457200">
              <a:buFont typeface="Arial" panose="020B0604020202020204" pitchFamily="34" charset="0"/>
              <a:buChar char="•"/>
            </a:pPr>
            <a:r>
              <a:rPr lang="en-US" dirty="0"/>
              <a:t>Improved Ranging</a:t>
            </a:r>
          </a:p>
          <a:p>
            <a:pPr marL="457200" indent="-457200">
              <a:buFont typeface="Arial" panose="020B0604020202020204" pitchFamily="34" charset="0"/>
              <a:buChar char="•"/>
            </a:pPr>
            <a:r>
              <a:rPr lang="en-US" dirty="0"/>
              <a:t>Data com Enhancements</a:t>
            </a:r>
          </a:p>
          <a:p>
            <a:pPr marL="457200" indent="-457200">
              <a:buFont typeface="Arial" panose="020B0604020202020204" pitchFamily="34" charset="0"/>
              <a:buChar char="•"/>
            </a:pPr>
            <a:r>
              <a:rPr lang="en-US" dirty="0"/>
              <a:t>Improved lower power options </a:t>
            </a:r>
          </a:p>
          <a:p>
            <a:pPr marL="457200" indent="-457200">
              <a:buFont typeface="Arial" panose="020B0604020202020204" pitchFamily="34" charset="0"/>
              <a:buChar char="•"/>
            </a:pPr>
            <a:r>
              <a:rPr lang="en-US" dirty="0"/>
              <a:t>User Network Separation </a:t>
            </a:r>
          </a:p>
          <a:p>
            <a:pPr marL="457200" indent="-457200">
              <a:buFont typeface="Arial" panose="020B0604020202020204" pitchFamily="34" charset="0"/>
              <a:buChar char="•"/>
            </a:pPr>
            <a:r>
              <a:rPr lang="en-US" dirty="0"/>
              <a:t>Common MAC parts</a:t>
            </a:r>
          </a:p>
          <a:p>
            <a:pPr marL="0" indent="0"/>
            <a:endParaRPr lang="en-US" dirty="0"/>
          </a:p>
          <a:p>
            <a:endParaRPr lang="en-US" dirty="0"/>
          </a:p>
        </p:txBody>
      </p:sp>
      <p:sp>
        <p:nvSpPr>
          <p:cNvPr id="4" name="Slide Number Placeholder 3">
            <a:extLst>
              <a:ext uri="{FF2B5EF4-FFF2-40B4-BE49-F238E27FC236}">
                <a16:creationId xmlns:a16="http://schemas.microsoft.com/office/drawing/2014/main" id="{2128FEB3-E691-7B85-F1ED-FC7B90219DA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361172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C9875-A92F-000F-E9FA-BAFC882455A0}"/>
              </a:ext>
            </a:extLst>
          </p:cNvPr>
          <p:cNvSpPr>
            <a:spLocks noGrp="1"/>
          </p:cNvSpPr>
          <p:nvPr>
            <p:ph type="title"/>
          </p:nvPr>
        </p:nvSpPr>
        <p:spPr/>
        <p:txBody>
          <a:bodyPr/>
          <a:lstStyle/>
          <a:p>
            <a:r>
              <a:rPr lang="en-US" dirty="0"/>
              <a:t>Volunteer List </a:t>
            </a:r>
          </a:p>
        </p:txBody>
      </p:sp>
      <p:sp>
        <p:nvSpPr>
          <p:cNvPr id="3" name="Content Placeholder 2">
            <a:extLst>
              <a:ext uri="{FF2B5EF4-FFF2-40B4-BE49-F238E27FC236}">
                <a16:creationId xmlns:a16="http://schemas.microsoft.com/office/drawing/2014/main" id="{9BC516C0-AED7-5218-1CA6-D2CC44BE8C43}"/>
              </a:ext>
            </a:extLst>
          </p:cNvPr>
          <p:cNvSpPr>
            <a:spLocks noGrp="1"/>
          </p:cNvSpPr>
          <p:nvPr>
            <p:ph idx="1"/>
          </p:nvPr>
        </p:nvSpPr>
        <p:spPr/>
        <p:txBody>
          <a:bodyPr>
            <a:normAutofit fontScale="70000" lnSpcReduction="20000"/>
          </a:bodyPr>
          <a:lstStyle/>
          <a:p>
            <a:r>
              <a:rPr lang="en-US" dirty="0"/>
              <a:t>So Far (more expected):</a:t>
            </a:r>
          </a:p>
          <a:p>
            <a:pPr marL="0" indent="0"/>
            <a:r>
              <a:rPr lang="en-US" dirty="0"/>
              <a:t>Narrow band assist and improved ranging: </a:t>
            </a:r>
          </a:p>
          <a:p>
            <a:pPr marL="457200" indent="-457200">
              <a:buFont typeface="Arial" panose="020B0604020202020204" pitchFamily="34" charset="0"/>
              <a:buChar char="•"/>
            </a:pPr>
            <a:r>
              <a:rPr lang="en-US" dirty="0" err="1"/>
              <a:t>Xiliang</a:t>
            </a:r>
            <a:r>
              <a:rPr lang="en-US" dirty="0"/>
              <a:t> Lou, Jonathan </a:t>
            </a:r>
            <a:r>
              <a:rPr lang="en-US" dirty="0" err="1"/>
              <a:t>Segev</a:t>
            </a:r>
            <a:r>
              <a:rPr lang="en-US" dirty="0"/>
              <a:t>, </a:t>
            </a:r>
            <a:r>
              <a:rPr lang="en-US" dirty="0" err="1"/>
              <a:t>Pooria</a:t>
            </a:r>
            <a:r>
              <a:rPr lang="en-US" dirty="0"/>
              <a:t> </a:t>
            </a:r>
            <a:r>
              <a:rPr lang="en-US" dirty="0" err="1"/>
              <a:t>Pakrooh</a:t>
            </a:r>
            <a:endParaRPr lang="en-US" dirty="0"/>
          </a:p>
          <a:p>
            <a:pPr marL="0" indent="0"/>
            <a:r>
              <a:rPr lang="en-US" dirty="0"/>
              <a:t>Sensing </a:t>
            </a:r>
          </a:p>
          <a:p>
            <a:pPr marL="0" indent="0"/>
            <a:r>
              <a:rPr lang="en-US" dirty="0"/>
              <a:t>	</a:t>
            </a:r>
            <a:r>
              <a:rPr lang="en-US" dirty="0" err="1"/>
              <a:t>xiaohui</a:t>
            </a:r>
            <a:r>
              <a:rPr lang="en-US" dirty="0"/>
              <a:t> </a:t>
            </a:r>
            <a:r>
              <a:rPr lang="en-US" dirty="0" err="1"/>
              <a:t>peng</a:t>
            </a:r>
            <a:endParaRPr lang="en-US" dirty="0"/>
          </a:p>
          <a:p>
            <a:pPr marL="457200" indent="-457200">
              <a:buFont typeface="Arial" panose="020B0604020202020204" pitchFamily="34" charset="0"/>
              <a:buChar char="•"/>
            </a:pPr>
            <a:r>
              <a:rPr lang="en-US" dirty="0"/>
              <a:t>MAC scheduling </a:t>
            </a:r>
          </a:p>
          <a:p>
            <a:pPr marL="857250" lvl="1" indent="-457200">
              <a:buFont typeface="Arial" panose="020B0604020202020204" pitchFamily="34" charset="0"/>
              <a:buChar char="•"/>
            </a:pPr>
            <a:r>
              <a:rPr lang="en-US" dirty="0" err="1"/>
              <a:t>Kangin</a:t>
            </a:r>
            <a:r>
              <a:rPr lang="en-US" dirty="0"/>
              <a:t> Yoon</a:t>
            </a:r>
          </a:p>
          <a:p>
            <a:pPr marL="457200" indent="-457200">
              <a:buFont typeface="Arial" panose="020B0604020202020204" pitchFamily="34" charset="0"/>
              <a:buChar char="•"/>
            </a:pPr>
            <a:r>
              <a:rPr lang="en-US" dirty="0"/>
              <a:t>DL-</a:t>
            </a:r>
            <a:r>
              <a:rPr lang="en-US" dirty="0" err="1"/>
              <a:t>TDoA</a:t>
            </a:r>
            <a:r>
              <a:rPr lang="en-US" dirty="0"/>
              <a:t>: </a:t>
            </a:r>
          </a:p>
          <a:p>
            <a:pPr marL="857250" lvl="1" indent="-457200">
              <a:buFont typeface="Arial" panose="020B0604020202020204" pitchFamily="34" charset="0"/>
              <a:buChar char="•"/>
            </a:pPr>
            <a:r>
              <a:rPr lang="en-US" dirty="0"/>
              <a:t>Zhenzhen Ye</a:t>
            </a:r>
          </a:p>
          <a:p>
            <a:pPr marL="457200" indent="-457200">
              <a:buFont typeface="Arial" panose="020B0604020202020204" pitchFamily="34" charset="0"/>
              <a:buChar char="•"/>
            </a:pPr>
            <a:r>
              <a:rPr lang="en-US" dirty="0"/>
              <a:t>Channel access MAC and PHY: </a:t>
            </a:r>
          </a:p>
          <a:p>
            <a:pPr marL="857250" lvl="1" indent="-457200">
              <a:buFont typeface="Arial" panose="020B0604020202020204" pitchFamily="34" charset="0"/>
              <a:buChar char="•"/>
            </a:pPr>
            <a:r>
              <a:rPr lang="en-US" dirty="0"/>
              <a:t>Alex Krebs, Frederic Nabki </a:t>
            </a:r>
          </a:p>
          <a:p>
            <a:pPr marL="457200" indent="-457200">
              <a:buFont typeface="Arial" panose="020B0604020202020204" pitchFamily="34" charset="0"/>
              <a:buChar char="•"/>
            </a:pPr>
            <a:r>
              <a:rPr lang="en-US" dirty="0"/>
              <a:t>Common Mac: </a:t>
            </a:r>
          </a:p>
          <a:p>
            <a:pPr marL="857250" lvl="1" indent="-457200">
              <a:buFont typeface="Arial" panose="020B0604020202020204" pitchFamily="34" charset="0"/>
              <a:buChar char="•"/>
            </a:pPr>
            <a:r>
              <a:rPr lang="en-US" dirty="0" err="1"/>
              <a:t>Kuan</a:t>
            </a:r>
            <a:r>
              <a:rPr lang="en-US"/>
              <a:t> Wu</a:t>
            </a:r>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D7457B0-4F73-8CF7-AEED-1289FB2CFA3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838666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May 31</a:t>
            </a:r>
            <a:r>
              <a:rPr lang="en-US" baseline="30000" dirty="0"/>
              <a:t>st</a:t>
            </a:r>
            <a:r>
              <a:rPr lang="en-US"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lnSpcReduction="10000"/>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and Reminders </a:t>
            </a:r>
          </a:p>
          <a:p>
            <a:pPr marL="514350" indent="-514350">
              <a:buFont typeface="Arial" panose="020B0604020202020204" pitchFamily="34" charset="0"/>
              <a:buAutoNum type="arabicPeriod"/>
            </a:pPr>
            <a:r>
              <a:rPr lang="en-US" altLang="en-US" dirty="0"/>
              <a:t>Progressing to drafting</a:t>
            </a:r>
          </a:p>
          <a:p>
            <a:pPr marL="914400" lvl="1" indent="-514350">
              <a:buFont typeface="+mj-lt"/>
              <a:buAutoNum type="alphaLcPeriod"/>
            </a:pPr>
            <a:r>
              <a:rPr lang="en-US" altLang="en-US" dirty="0"/>
              <a:t>Approach to Convergence: A map of 4ab enhancements</a:t>
            </a:r>
          </a:p>
          <a:p>
            <a:pPr marL="914400" lvl="1" indent="-514350">
              <a:buFont typeface="+mj-lt"/>
              <a:buAutoNum type="alphaLcPeriod"/>
            </a:pPr>
            <a:r>
              <a:rPr lang="en-US" altLang="en-US" dirty="0"/>
              <a:t>Review of grouping and volunteers (WIP)</a:t>
            </a:r>
          </a:p>
          <a:p>
            <a:pPr marL="514350" indent="-514350">
              <a:buFont typeface="Arial" panose="020B0604020202020204" pitchFamily="34" charset="0"/>
              <a:buAutoNum type="arabicPeriod"/>
            </a:pPr>
            <a:r>
              <a:rPr lang="en-US" altLang="en-US" dirty="0"/>
              <a:t>Technical discussions</a:t>
            </a:r>
          </a:p>
          <a:p>
            <a:pPr marL="914400" lvl="1" indent="-514350">
              <a:buFont typeface="+mj-lt"/>
              <a:buAutoNum type="alphaLcPeriod"/>
            </a:pPr>
            <a:r>
              <a:rPr lang="en-US" altLang="en-US" dirty="0"/>
              <a:t>TBD</a:t>
            </a:r>
          </a:p>
          <a:p>
            <a:pPr marL="514350" indent="-514350">
              <a:buFont typeface="Arial" panose="020B0604020202020204" pitchFamily="34" charset="0"/>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8945BBA-8065-8723-1921-FEDD59DF4A25}"/>
              </a:ext>
            </a:extLst>
          </p:cNvPr>
          <p:cNvSpPr>
            <a:spLocks noGrp="1"/>
          </p:cNvSpPr>
          <p:nvPr>
            <p:ph type="title"/>
          </p:nvPr>
        </p:nvSpPr>
        <p:spPr>
          <a:xfrm>
            <a:off x="722313" y="1844824"/>
            <a:ext cx="7772400" cy="1362075"/>
          </a:xfrm>
        </p:spPr>
        <p:txBody>
          <a:bodyPr/>
          <a:lstStyle/>
          <a:p>
            <a:pPr algn="ctr"/>
            <a:r>
              <a:rPr lang="en-US" dirty="0"/>
              <a:t>Moving Forward</a:t>
            </a:r>
          </a:p>
        </p:txBody>
      </p:sp>
      <p:sp>
        <p:nvSpPr>
          <p:cNvPr id="4" name="Slide Number Placeholder 3">
            <a:extLst>
              <a:ext uri="{FF2B5EF4-FFF2-40B4-BE49-F238E27FC236}">
                <a16:creationId xmlns:a16="http://schemas.microsoft.com/office/drawing/2014/main" id="{DE59FB78-969A-A16C-5F24-7F19E971BF7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14548888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38831</TotalTime>
  <Words>985</Words>
  <Application>Microsoft Office PowerPoint</Application>
  <PresentationFormat>On-screen Show (4:3)</PresentationFormat>
  <Paragraphs>136</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Open Sans</vt:lpstr>
      <vt:lpstr>Symbol</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Moving Forward</vt:lpstr>
      <vt:lpstr>Grouping Topic Areas (First Cut)</vt:lpstr>
      <vt:lpstr>Alternate Grouping (WIP)</vt:lpstr>
      <vt:lpstr>Volunteer List </vt:lpstr>
      <vt:lpstr>Technical Discussion</vt:lpstr>
      <vt:lpstr>Next Steps</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225</cp:revision>
  <cp:lastPrinted>2000-03-07T00:55:37Z</cp:lastPrinted>
  <dcterms:created xsi:type="dcterms:W3CDTF">2016-01-17T22:48:36Z</dcterms:created>
  <dcterms:modified xsi:type="dcterms:W3CDTF">2022-05-31T04:36:58Z</dcterms:modified>
  <cp:category/>
</cp:coreProperties>
</file>