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424" r:id="rId3"/>
    <p:sldId id="868" r:id="rId4"/>
    <p:sldId id="869" r:id="rId5"/>
    <p:sldId id="862" r:id="rId6"/>
    <p:sldId id="867" r:id="rId7"/>
    <p:sldId id="828" r:id="rId8"/>
    <p:sldId id="857" r:id="rId9"/>
    <p:sldId id="863" r:id="rId10"/>
    <p:sldId id="85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88" d="100"/>
          <a:sy n="88" d="100"/>
        </p:scale>
        <p:origin x="760" y="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07040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5</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2210728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-0309-00-0013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2022-05-17</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8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2133600"/>
            <a:ext cx="8534400" cy="2286000"/>
          </a:xfrm>
        </p:spPr>
        <p:txBody>
          <a:bodyPr/>
          <a:lstStyle/>
          <a:p>
            <a:pPr marL="400050"/>
            <a:r>
              <a:rPr lang="de-DE" dirty="0" smtClean="0"/>
              <a:t>D7.0 </a:t>
            </a:r>
            <a:r>
              <a:rPr lang="de-DE" dirty="0" err="1" smtClean="0"/>
              <a:t>is</a:t>
            </a:r>
            <a:r>
              <a:rPr lang="de-DE" dirty="0" smtClean="0"/>
              <a:t> </a:t>
            </a:r>
            <a:r>
              <a:rPr lang="de-DE" dirty="0" err="1" smtClean="0"/>
              <a:t>created</a:t>
            </a:r>
            <a:r>
              <a:rPr lang="de-DE" dirty="0" smtClean="0"/>
              <a:t> </a:t>
            </a:r>
            <a:r>
              <a:rPr lang="de-DE" dirty="0" err="1" smtClean="0"/>
              <a:t>and</a:t>
            </a:r>
            <a:r>
              <a:rPr lang="de-DE" dirty="0" smtClean="0"/>
              <a:t>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a:t>
            </a:r>
            <a:r>
              <a:rPr lang="de-DE" dirty="0" smtClean="0"/>
              <a:t>after May</a:t>
            </a:r>
            <a:endParaRPr lang="de-DE" dirty="0"/>
          </a:p>
          <a:p>
            <a:pPr marL="1143000" lvl="2"/>
            <a:r>
              <a:rPr lang="de-DE" sz="2000" dirty="0" smtClean="0"/>
              <a:t>Find </a:t>
            </a:r>
            <a:r>
              <a:rPr lang="de-DE" sz="2000" dirty="0" err="1" smtClean="0"/>
              <a:t>consensus</a:t>
            </a:r>
            <a:r>
              <a:rPr lang="de-DE" sz="2000" dirty="0" smtClean="0"/>
              <a:t> </a:t>
            </a:r>
            <a:r>
              <a:rPr lang="de-DE" sz="2000" dirty="0" err="1" smtClean="0"/>
              <a:t>about</a:t>
            </a:r>
            <a:r>
              <a:rPr lang="de-DE" sz="2000" dirty="0" smtClean="0"/>
              <a:t> </a:t>
            </a:r>
            <a:r>
              <a:rPr lang="de-DE" sz="2000" dirty="0" err="1" smtClean="0"/>
              <a:t>text</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reinserted</a:t>
            </a:r>
            <a:endParaRPr lang="de-DE" sz="2000" dirty="0" smtClean="0"/>
          </a:p>
          <a:p>
            <a:pPr marL="1143000" lvl="2"/>
            <a:r>
              <a:rPr lang="de-DE" sz="2000" dirty="0" smtClean="0"/>
              <a:t>Further </a:t>
            </a:r>
            <a:r>
              <a:rPr lang="de-DE" sz="2000" dirty="0" err="1" smtClean="0"/>
              <a:t>changes</a:t>
            </a:r>
            <a:r>
              <a:rPr lang="de-DE" sz="2000" dirty="0" smtClean="0"/>
              <a:t> </a:t>
            </a:r>
            <a:r>
              <a:rPr lang="de-DE" sz="2000" dirty="0" err="1" smtClean="0"/>
              <a:t>are</a:t>
            </a:r>
            <a:r>
              <a:rPr lang="de-DE" sz="2000" dirty="0" smtClean="0"/>
              <a:t> </a:t>
            </a:r>
            <a:r>
              <a:rPr lang="de-DE" sz="2000" dirty="0" err="1" smtClean="0"/>
              <a:t>expected</a:t>
            </a:r>
            <a:r>
              <a:rPr lang="de-DE" sz="2000" dirty="0" smtClean="0"/>
              <a:t> due </a:t>
            </a:r>
            <a:r>
              <a:rPr lang="de-DE" sz="2000" dirty="0" err="1" smtClean="0"/>
              <a:t>to</a:t>
            </a:r>
            <a:r>
              <a:rPr lang="de-DE" sz="2000" dirty="0" smtClean="0"/>
              <a:t> </a:t>
            </a:r>
            <a:r>
              <a:rPr lang="de-DE" sz="2000" dirty="0" err="1" smtClean="0"/>
              <a:t>comment</a:t>
            </a:r>
            <a:r>
              <a:rPr lang="de-DE" sz="2000" dirty="0" smtClean="0"/>
              <a:t> </a:t>
            </a:r>
            <a:r>
              <a:rPr lang="de-DE" sz="2000" dirty="0" err="1" smtClean="0"/>
              <a:t>resolutions</a:t>
            </a:r>
            <a:endParaRPr lang="de-DE" sz="2000" dirty="0" smtClean="0"/>
          </a:p>
          <a:p>
            <a:pPr marL="1143000" lvl="2"/>
            <a:r>
              <a:rPr lang="de-DE" sz="2000" dirty="0" smtClean="0"/>
              <a:t>After </a:t>
            </a:r>
            <a:r>
              <a:rPr lang="de-DE" sz="2000" dirty="0" smtClean="0"/>
              <a:t>May: </a:t>
            </a:r>
            <a:r>
              <a:rPr lang="de-DE" sz="2000" dirty="0" smtClean="0"/>
              <a:t>Create D7.0, </a:t>
            </a:r>
            <a:r>
              <a:rPr lang="de-DE" sz="2000" dirty="0" err="1" smtClean="0"/>
              <a:t>start</a:t>
            </a:r>
            <a:r>
              <a:rPr lang="de-DE" sz="2000" dirty="0" smtClean="0"/>
              <a:t> 3</a:t>
            </a:r>
            <a:r>
              <a:rPr lang="de-DE" sz="2000" baseline="30000" dirty="0" smtClean="0"/>
              <a:t>rd</a:t>
            </a:r>
            <a:r>
              <a:rPr lang="de-DE" sz="2000" dirty="0" smtClean="0"/>
              <a:t> </a:t>
            </a:r>
            <a:r>
              <a:rPr lang="de-DE" sz="2000" dirty="0" err="1" smtClean="0"/>
              <a:t>recirculation</a:t>
            </a:r>
            <a:endParaRPr lang="de-DE" sz="2000" dirty="0" smtClean="0"/>
          </a:p>
          <a:p>
            <a:pPr marL="400050"/>
            <a:r>
              <a:rPr lang="de-DE" b="1" dirty="0" smtClean="0"/>
              <a:t>Plan </a:t>
            </a:r>
            <a:r>
              <a:rPr lang="de-DE" b="1" dirty="0" err="1" smtClean="0"/>
              <a:t>to</a:t>
            </a:r>
            <a:r>
              <a:rPr lang="de-DE" b="1" dirty="0" smtClean="0"/>
              <a:t> </a:t>
            </a:r>
            <a:r>
              <a:rPr lang="de-DE" b="1" dirty="0" err="1" smtClean="0"/>
              <a:t>submit</a:t>
            </a:r>
            <a:r>
              <a:rPr lang="de-DE" b="1" dirty="0" smtClean="0"/>
              <a:t> </a:t>
            </a:r>
            <a:r>
              <a:rPr lang="de-DE" b="1" dirty="0" err="1"/>
              <a:t>to</a:t>
            </a:r>
            <a:r>
              <a:rPr lang="de-DE" b="1" dirty="0"/>
              <a:t> </a:t>
            </a:r>
            <a:r>
              <a:rPr lang="de-DE" b="1" dirty="0" err="1"/>
              <a:t>RevCom</a:t>
            </a:r>
            <a:r>
              <a:rPr lang="de-DE" b="1" dirty="0"/>
              <a:t> </a:t>
            </a:r>
            <a:r>
              <a:rPr lang="de-DE" b="1" dirty="0" err="1" smtClean="0"/>
              <a:t>is</a:t>
            </a:r>
            <a:r>
              <a:rPr lang="de-DE" b="1" dirty="0" smtClean="0"/>
              <a:t> </a:t>
            </a:r>
            <a:r>
              <a:rPr lang="de-DE" b="1" dirty="0" err="1" smtClean="0"/>
              <a:t>possibly</a:t>
            </a:r>
            <a:r>
              <a:rPr lang="de-DE" b="1" dirty="0" smtClean="0"/>
              <a:t> after </a:t>
            </a:r>
            <a:r>
              <a:rPr lang="de-DE" b="1" dirty="0" err="1" smtClean="0"/>
              <a:t>July</a:t>
            </a:r>
            <a:endParaRPr lang="de-DE" b="1"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a:t>
            </a:r>
            <a:r>
              <a:rPr lang="en-US" altLang="en-US" dirty="0" smtClean="0"/>
              <a:t>Closing Report for </a:t>
            </a:r>
            <a:r>
              <a:rPr lang="en-US" altLang="en-US" dirty="0"/>
              <a:t>the </a:t>
            </a:r>
            <a:r>
              <a:rPr lang="en-US" altLang="en-US" dirty="0" smtClean="0"/>
              <a:t>May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Sang-</a:t>
            </a:r>
            <a:r>
              <a:rPr lang="en-GB" altLang="en-US" dirty="0" err="1" smtClean="0">
                <a:sym typeface="Wingdings" panose="05000000000000000000" pitchFamily="2" charset="2"/>
              </a:rPr>
              <a:t>Kyu</a:t>
            </a:r>
            <a:r>
              <a:rPr lang="en-GB" altLang="en-US" dirty="0" smtClean="0">
                <a:sym typeface="Wingdings" panose="05000000000000000000" pitchFamily="2" charset="2"/>
              </a:rPr>
              <a:t> Lim and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r>
              <a:rPr lang="en-GB" altLang="en-US" dirty="0" smtClean="0">
                <a:sym typeface="Wingdings" panose="05000000000000000000" pitchFamily="2" charset="2"/>
              </a:rPr>
              <a:t> as vice chairs of TG13.</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a:sym typeface="Wingdings" panose="05000000000000000000" pitchFamily="2" charset="2"/>
              </a:rPr>
              <a:t>Rias </a:t>
            </a:r>
            <a:r>
              <a:rPr lang="en-GB" altLang="en-US" dirty="0" smtClean="0">
                <a:sym typeface="Wingdings" panose="05000000000000000000" pitchFamily="2" charset="2"/>
              </a:rPr>
              <a:t>AL-</a:t>
            </a:r>
            <a:r>
              <a:rPr lang="en-GB" altLang="en-US" dirty="0" err="1" smtClean="0">
                <a:sym typeface="Wingdings" panose="05000000000000000000" pitchFamily="2" charset="2"/>
              </a:rPr>
              <a:t>kadi</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Kai Lennert Bober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560624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marL="457200" lvl="1" indent="0">
              <a:buNone/>
            </a:pPr>
            <a:endParaRPr lang="en-US" sz="1800" dirty="0" smtClean="0"/>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071037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096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600"/>
              </a:spcAft>
              <a:buFont typeface="Arial" panose="020B0604020202020204" pitchFamily="34" charset="0"/>
              <a:buChar char="•"/>
              <a:defRPr/>
            </a:pPr>
            <a:r>
              <a:rPr lang="de-DE" sz="2800" dirty="0" smtClean="0"/>
              <a:t>Agenda </a:t>
            </a:r>
            <a:r>
              <a:rPr lang="de-DE" sz="2800" dirty="0" smtClean="0"/>
              <a:t>in </a:t>
            </a:r>
            <a:r>
              <a:rPr lang="de-DE" sz="2800" dirty="0" err="1" smtClean="0"/>
              <a:t>doc</a:t>
            </a:r>
            <a:r>
              <a:rPr lang="de-DE" sz="2800" dirty="0" smtClean="0"/>
              <a:t>. </a:t>
            </a:r>
            <a:r>
              <a:rPr lang="de-DE" sz="2800" dirty="0" smtClean="0"/>
              <a:t>15-22/0230r3</a:t>
            </a:r>
            <a:endParaRPr lang="de-DE" sz="2800" dirty="0" smtClean="0"/>
          </a:p>
          <a:p>
            <a:pPr marL="719138" lvl="1" indent="-363538" algn="just">
              <a:spcBef>
                <a:spcPts val="0"/>
              </a:spcBef>
              <a:spcAft>
                <a:spcPts val="600"/>
              </a:spcAft>
              <a:buFont typeface="Symbol" panose="05050102010706020507" pitchFamily="18" charset="2"/>
              <a:buChar char="-"/>
              <a:defRPr/>
            </a:pPr>
            <a:r>
              <a:rPr lang="de-DE" dirty="0" smtClean="0"/>
              <a:t>WED </a:t>
            </a:r>
            <a:r>
              <a:rPr lang="de-DE" dirty="0" smtClean="0"/>
              <a:t>May-11 </a:t>
            </a:r>
            <a:r>
              <a:rPr lang="de-DE" dirty="0" smtClean="0"/>
              <a:t>AM0</a:t>
            </a:r>
          </a:p>
          <a:p>
            <a:pPr marL="719138" lvl="1" indent="-363538" algn="just">
              <a:spcBef>
                <a:spcPts val="0"/>
              </a:spcBef>
              <a:spcAft>
                <a:spcPts val="600"/>
              </a:spcAft>
              <a:buFont typeface="Symbol" panose="05050102010706020507" pitchFamily="18" charset="2"/>
              <a:buChar char="-"/>
              <a:defRPr/>
            </a:pPr>
            <a:r>
              <a:rPr lang="de-DE" dirty="0" smtClean="0"/>
              <a:t>WED </a:t>
            </a:r>
            <a:r>
              <a:rPr lang="de-DE" dirty="0"/>
              <a:t>May-11 </a:t>
            </a:r>
            <a:r>
              <a:rPr lang="de-DE" dirty="0" smtClean="0"/>
              <a:t>AM2 </a:t>
            </a:r>
            <a:r>
              <a:rPr lang="de-DE" dirty="0"/>
              <a:t>Joint </a:t>
            </a:r>
            <a:r>
              <a:rPr lang="de-DE" dirty="0" err="1"/>
              <a:t>session</a:t>
            </a:r>
            <a:r>
              <a:rPr lang="de-DE" dirty="0"/>
              <a:t> 802.15/802.1 </a:t>
            </a:r>
          </a:p>
          <a:p>
            <a:pPr marL="719138" lvl="1" indent="-363538" algn="just">
              <a:spcBef>
                <a:spcPts val="0"/>
              </a:spcBef>
              <a:spcAft>
                <a:spcPts val="600"/>
              </a:spcAft>
              <a:buFont typeface="Symbol" panose="05050102010706020507" pitchFamily="18" charset="2"/>
              <a:buChar char="-"/>
              <a:defRPr/>
            </a:pPr>
            <a:r>
              <a:rPr lang="de-DE" dirty="0" smtClean="0"/>
              <a:t>THUR </a:t>
            </a:r>
            <a:r>
              <a:rPr lang="de-DE" dirty="0" smtClean="0"/>
              <a:t>May-12 AM0</a:t>
            </a:r>
            <a:endParaRPr lang="de-DE" dirty="0"/>
          </a:p>
          <a:p>
            <a:pPr marL="719138" lvl="1" indent="-363538" algn="just">
              <a:spcBef>
                <a:spcPts val="0"/>
              </a:spcBef>
              <a:spcAft>
                <a:spcPts val="600"/>
              </a:spcAft>
              <a:buFont typeface="Symbol" panose="05050102010706020507" pitchFamily="18" charset="2"/>
              <a:buChar char="-"/>
              <a:defRPr/>
            </a:pPr>
            <a:r>
              <a:rPr lang="de-DE" dirty="0" smtClean="0"/>
              <a:t>MO May-16 AM0 </a:t>
            </a:r>
          </a:p>
          <a:p>
            <a:pPr marL="719138" lvl="1" indent="-363538" algn="just">
              <a:spcBef>
                <a:spcPts val="0"/>
              </a:spcBef>
              <a:spcAft>
                <a:spcPts val="600"/>
              </a:spcAft>
              <a:buFont typeface="Symbol" panose="05050102010706020507" pitchFamily="18" charset="2"/>
              <a:buChar char="-"/>
              <a:defRPr/>
            </a:pPr>
            <a:r>
              <a:rPr lang="de-DE" dirty="0" smtClean="0"/>
              <a:t>TUE May-17 AM0 </a:t>
            </a:r>
            <a:endParaRPr lang="de-DE" sz="2400" dirty="0"/>
          </a:p>
          <a:p>
            <a:pPr marL="457200" lvl="1" indent="-457200" algn="just">
              <a:spcBef>
                <a:spcPts val="0"/>
              </a:spcBef>
              <a:spcAft>
                <a:spcPts val="600"/>
              </a:spcAft>
              <a:buFont typeface="Arial" panose="020B0604020202020204" pitchFamily="34" charset="0"/>
              <a:buChar char="•"/>
              <a:defRPr/>
            </a:pPr>
            <a:r>
              <a:rPr lang="de-DE" sz="2800" b="1" dirty="0" smtClean="0"/>
              <a:t>Major </a:t>
            </a:r>
            <a:r>
              <a:rPr lang="de-DE" sz="2800" b="1" dirty="0" err="1" smtClean="0"/>
              <a:t>achievements</a:t>
            </a:r>
            <a:endParaRPr lang="de-DE" sz="2800" b="1" dirty="0" smtClean="0"/>
          </a:p>
          <a:p>
            <a:pPr marL="719138" lvl="1" indent="-342900" algn="just">
              <a:spcBef>
                <a:spcPts val="0"/>
              </a:spcBef>
              <a:spcAft>
                <a:spcPts val="600"/>
              </a:spcAft>
              <a:buFont typeface="Symbol" panose="05050102010706020507" pitchFamily="18" charset="2"/>
              <a:buChar char="-"/>
              <a:defRPr/>
            </a:pPr>
            <a:r>
              <a:rPr lang="de-DE" dirty="0"/>
              <a:t>93/94 </a:t>
            </a:r>
            <a:r>
              <a:rPr lang="de-DE" dirty="0" smtClean="0"/>
              <a:t>SA </a:t>
            </a:r>
            <a:r>
              <a:rPr lang="de-DE" dirty="0" err="1" smtClean="0"/>
              <a:t>ballot</a:t>
            </a:r>
            <a:r>
              <a:rPr lang="de-DE" dirty="0" smtClean="0"/>
              <a:t> </a:t>
            </a:r>
            <a:r>
              <a:rPr lang="de-DE" dirty="0" err="1" smtClean="0"/>
              <a:t>comments</a:t>
            </a:r>
            <a:r>
              <a:rPr lang="de-DE" dirty="0" smtClean="0"/>
              <a:t> </a:t>
            </a:r>
            <a:r>
              <a:rPr lang="de-DE" dirty="0" err="1" smtClean="0"/>
              <a:t>against</a:t>
            </a:r>
            <a:r>
              <a:rPr lang="de-DE" dirty="0" smtClean="0"/>
              <a:t> D6.0 </a:t>
            </a:r>
            <a:r>
              <a:rPr lang="de-DE" dirty="0" err="1" smtClean="0"/>
              <a:t>were</a:t>
            </a:r>
            <a:r>
              <a:rPr lang="de-DE" dirty="0" smtClean="0"/>
              <a:t> </a:t>
            </a:r>
            <a:r>
              <a:rPr lang="de-DE" dirty="0" err="1" smtClean="0"/>
              <a:t>resolved</a:t>
            </a:r>
            <a:endParaRPr lang="de-DE" dirty="0"/>
          </a:p>
          <a:p>
            <a:pPr marL="719138" lvl="1" indent="-342900" algn="just">
              <a:spcBef>
                <a:spcPts val="0"/>
              </a:spcBef>
              <a:spcAft>
                <a:spcPts val="600"/>
              </a:spcAft>
              <a:buFont typeface="Symbol" panose="05050102010706020507" pitchFamily="18" charset="2"/>
              <a:buChar char="-"/>
              <a:defRPr/>
            </a:pPr>
            <a:r>
              <a:rPr lang="de-DE" dirty="0" err="1" smtClean="0"/>
              <a:t>Consented</a:t>
            </a:r>
            <a:r>
              <a:rPr lang="de-DE" dirty="0" smtClean="0"/>
              <a:t>: Major </a:t>
            </a:r>
            <a:r>
              <a:rPr lang="de-DE" dirty="0" err="1"/>
              <a:t>text</a:t>
            </a:r>
            <a:r>
              <a:rPr lang="de-DE" dirty="0"/>
              <a:t> </a:t>
            </a:r>
            <a:r>
              <a:rPr lang="de-DE" dirty="0" err="1"/>
              <a:t>updates</a:t>
            </a:r>
            <a:r>
              <a:rPr lang="de-DE" dirty="0"/>
              <a:t> on MAC (flexible </a:t>
            </a:r>
            <a:r>
              <a:rPr lang="de-DE" dirty="0" err="1"/>
              <a:t>beacon</a:t>
            </a:r>
            <a:r>
              <a:rPr lang="de-DE" dirty="0"/>
              <a:t> </a:t>
            </a:r>
            <a:r>
              <a:rPr lang="de-DE" dirty="0" err="1" smtClean="0"/>
              <a:t>position</a:t>
            </a:r>
            <a:r>
              <a:rPr lang="de-DE" dirty="0" smtClean="0"/>
              <a:t>)</a:t>
            </a:r>
            <a:endParaRPr lang="de-DE" dirty="0"/>
          </a:p>
          <a:p>
            <a:pPr marL="719138" lvl="1" indent="-342900" algn="just">
              <a:spcBef>
                <a:spcPts val="0"/>
              </a:spcBef>
              <a:spcAft>
                <a:spcPts val="600"/>
              </a:spcAft>
              <a:buFont typeface="Symbol" panose="05050102010706020507" pitchFamily="18" charset="2"/>
              <a:buChar char="-"/>
              <a:defRPr/>
            </a:pPr>
            <a:r>
              <a:rPr lang="de-DE" dirty="0" err="1" smtClean="0"/>
              <a:t>Mostly</a:t>
            </a:r>
            <a:r>
              <a:rPr lang="de-DE" dirty="0" smtClean="0"/>
              <a:t> </a:t>
            </a:r>
            <a:r>
              <a:rPr lang="de-DE" dirty="0" err="1" smtClean="0"/>
              <a:t>consented</a:t>
            </a:r>
            <a:r>
              <a:rPr lang="de-DE" dirty="0" smtClean="0"/>
              <a:t>: TG13 PICS</a:t>
            </a:r>
            <a:endParaRPr lang="de-DE" dirty="0"/>
          </a:p>
          <a:p>
            <a:pPr marL="719138" lvl="1" indent="-342900" algn="just">
              <a:spcBef>
                <a:spcPts val="0"/>
              </a:spcBef>
              <a:spcAft>
                <a:spcPts val="600"/>
              </a:spcAft>
              <a:buFont typeface="Symbol" panose="05050102010706020507" pitchFamily="18" charset="2"/>
              <a:buChar char="-"/>
              <a:defRPr/>
            </a:pPr>
            <a:r>
              <a:rPr lang="de-DE" dirty="0" smtClean="0"/>
              <a:t>TBD: </a:t>
            </a:r>
            <a:r>
              <a:rPr lang="de-DE" dirty="0" err="1" smtClean="0"/>
              <a:t>Reinsert</a:t>
            </a:r>
            <a:r>
              <a:rPr lang="de-DE" dirty="0" smtClean="0"/>
              <a:t> </a:t>
            </a:r>
            <a:r>
              <a:rPr lang="de-DE" dirty="0" err="1"/>
              <a:t>removed</a:t>
            </a:r>
            <a:r>
              <a:rPr lang="de-DE" dirty="0"/>
              <a:t> </a:t>
            </a:r>
            <a:r>
              <a:rPr lang="de-DE" dirty="0" err="1"/>
              <a:t>text</a:t>
            </a:r>
            <a:r>
              <a:rPr lang="de-DE" dirty="0"/>
              <a:t> (LB PHY, </a:t>
            </a:r>
            <a:r>
              <a:rPr lang="de-DE" dirty="0" err="1"/>
              <a:t>polling</a:t>
            </a:r>
            <a:r>
              <a:rPr lang="de-DE" dirty="0"/>
              <a:t> </a:t>
            </a:r>
            <a:r>
              <a:rPr lang="de-DE" dirty="0" smtClean="0"/>
              <a:t>MAC)</a:t>
            </a:r>
            <a:endParaRPr lang="de-DE" dirty="0"/>
          </a:p>
          <a:p>
            <a:pPr indent="-742950" algn="just">
              <a:spcBef>
                <a:spcPts val="0"/>
              </a:spcBef>
              <a:spcAft>
                <a:spcPts val="600"/>
              </a:spcAft>
              <a:buFont typeface="Arial" panose="020B0604020202020204" pitchFamily="34" charset="0"/>
              <a:buChar char="•"/>
              <a:defRPr/>
            </a:pPr>
            <a:endParaRPr lang="de-DE" sz="2000" b="1"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5</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achievements this week</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J</a:t>
            </a:r>
            <a:r>
              <a:rPr lang="de-DE" dirty="0" smtClean="0"/>
              <a:t>oint </a:t>
            </a:r>
            <a:r>
              <a:rPr lang="de-DE" dirty="0" err="1" smtClean="0"/>
              <a:t>meeting</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p:txBody>
          <a:bodyPr/>
          <a:lstStyle/>
          <a:p>
            <a:r>
              <a:rPr lang="de-DE" dirty="0" smtClean="0"/>
              <a:t>TG 13 </a:t>
            </a:r>
            <a:r>
              <a:rPr lang="de-DE" dirty="0" err="1" smtClean="0"/>
              <a:t>slides</a:t>
            </a:r>
            <a:r>
              <a:rPr lang="de-DE" dirty="0" smtClean="0"/>
              <a:t> </a:t>
            </a:r>
            <a:r>
              <a:rPr lang="de-DE" dirty="0" smtClean="0"/>
              <a:t>in </a:t>
            </a:r>
            <a:r>
              <a:rPr lang="de-DE" dirty="0" err="1" smtClean="0"/>
              <a:t>doc</a:t>
            </a:r>
            <a:r>
              <a:rPr lang="de-DE" dirty="0" smtClean="0"/>
              <a:t>. </a:t>
            </a:r>
            <a:r>
              <a:rPr lang="de-DE" dirty="0" smtClean="0"/>
              <a:t>15-22/0271r1</a:t>
            </a:r>
            <a:endParaRPr lang="de-DE" dirty="0" smtClean="0"/>
          </a:p>
          <a:p>
            <a:pPr lvl="1"/>
            <a:r>
              <a:rPr lang="de-DE" dirty="0" err="1" smtClean="0"/>
              <a:t>Questions</a:t>
            </a:r>
            <a:r>
              <a:rPr lang="de-DE" dirty="0" smtClean="0"/>
              <a:t> on </a:t>
            </a:r>
          </a:p>
          <a:p>
            <a:pPr lvl="2"/>
            <a:r>
              <a:rPr lang="de-DE" dirty="0" err="1" smtClean="0"/>
              <a:t>Ethertype</a:t>
            </a:r>
            <a:endParaRPr lang="de-DE" dirty="0" smtClean="0"/>
          </a:p>
          <a:p>
            <a:pPr lvl="2"/>
            <a:r>
              <a:rPr lang="de-DE" dirty="0" smtClean="0"/>
              <a:t>Handling </a:t>
            </a:r>
            <a:r>
              <a:rPr lang="de-DE" dirty="0" err="1" smtClean="0"/>
              <a:t>of</a:t>
            </a:r>
            <a:r>
              <a:rPr lang="de-DE" dirty="0" smtClean="0"/>
              <a:t> </a:t>
            </a:r>
            <a:r>
              <a:rPr lang="de-DE" dirty="0" err="1" smtClean="0"/>
              <a:t>multicast</a:t>
            </a:r>
            <a:endParaRPr lang="de-DE" dirty="0" smtClean="0"/>
          </a:p>
          <a:p>
            <a:pPr lvl="2"/>
            <a:r>
              <a:rPr lang="de-DE" dirty="0" smtClean="0"/>
              <a:t>TSN </a:t>
            </a:r>
            <a:r>
              <a:rPr lang="de-DE" dirty="0" err="1" smtClean="0"/>
              <a:t>support</a:t>
            </a:r>
            <a:endParaRPr lang="de-DE" dirty="0" smtClean="0"/>
          </a:p>
          <a:p>
            <a:pPr lvl="2"/>
            <a:r>
              <a:rPr lang="de-DE" dirty="0" err="1" smtClean="0"/>
              <a:t>What</a:t>
            </a:r>
            <a:r>
              <a:rPr lang="de-DE" dirty="0" smtClean="0"/>
              <a:t> </a:t>
            </a:r>
            <a:r>
              <a:rPr lang="de-DE" dirty="0" err="1" smtClean="0"/>
              <a:t>to</a:t>
            </a:r>
            <a:r>
              <a:rPr lang="de-DE" dirty="0" smtClean="0"/>
              <a:t> </a:t>
            </a:r>
            <a:r>
              <a:rPr lang="de-DE" dirty="0" err="1" smtClean="0"/>
              <a:t>learn</a:t>
            </a:r>
            <a:r>
              <a:rPr lang="de-DE" dirty="0" smtClean="0"/>
              <a:t> </a:t>
            </a:r>
            <a:r>
              <a:rPr lang="de-DE" dirty="0" err="1" smtClean="0"/>
              <a:t>from</a:t>
            </a:r>
            <a:r>
              <a:rPr lang="de-DE" dirty="0" smtClean="0"/>
              <a:t> 802.3 TDMA </a:t>
            </a:r>
            <a:r>
              <a:rPr lang="de-DE" dirty="0" smtClean="0"/>
              <a:t>PON</a:t>
            </a:r>
          </a:p>
          <a:p>
            <a:pPr lvl="1"/>
            <a:r>
              <a:rPr lang="de-DE" dirty="0" err="1" smtClean="0"/>
              <a:t>Answers</a:t>
            </a:r>
            <a:r>
              <a:rPr lang="de-DE" dirty="0" smtClean="0"/>
              <a:t> </a:t>
            </a:r>
            <a:r>
              <a:rPr lang="de-DE" dirty="0" err="1" smtClean="0"/>
              <a:t>were</a:t>
            </a:r>
            <a:r>
              <a:rPr lang="de-DE" dirty="0" smtClean="0"/>
              <a:t> </a:t>
            </a:r>
            <a:r>
              <a:rPr lang="de-DE" dirty="0" err="1" smtClean="0"/>
              <a:t>provided</a:t>
            </a:r>
            <a:r>
              <a:rPr lang="de-DE" dirty="0" smtClean="0"/>
              <a:t> </a:t>
            </a:r>
            <a:r>
              <a:rPr lang="de-DE" dirty="0" err="1" smtClean="0"/>
              <a:t>and</a:t>
            </a:r>
            <a:r>
              <a:rPr lang="de-DE" dirty="0" smtClean="0"/>
              <a:t> </a:t>
            </a:r>
            <a:r>
              <a:rPr lang="de-DE" dirty="0" err="1" smtClean="0"/>
              <a:t>discussed</a:t>
            </a:r>
            <a:endParaRPr lang="de-DE" dirty="0" smtClean="0"/>
          </a:p>
          <a:p>
            <a:r>
              <a:rPr lang="de-DE" dirty="0" smtClean="0"/>
              <a:t>Meeting </a:t>
            </a:r>
            <a:r>
              <a:rPr lang="de-DE" dirty="0" err="1" smtClean="0"/>
              <a:t>Minutes</a:t>
            </a:r>
            <a:r>
              <a:rPr lang="de-DE" dirty="0" smtClean="0"/>
              <a:t> </a:t>
            </a:r>
            <a:r>
              <a:rPr lang="de-DE" dirty="0" smtClean="0"/>
              <a:t>in </a:t>
            </a:r>
            <a:r>
              <a:rPr lang="de-DE" dirty="0" err="1" smtClean="0"/>
              <a:t>doc</a:t>
            </a:r>
            <a:r>
              <a:rPr lang="de-DE" dirty="0" smtClean="0"/>
              <a:t>. 15-22/0273r0</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839166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Sang-</a:t>
            </a:r>
            <a:r>
              <a:rPr lang="en-US" sz="1800" b="1" dirty="0" err="1" smtClean="0"/>
              <a:t>Kyu</a:t>
            </a:r>
            <a:r>
              <a:rPr lang="en-US" sz="1800" b="1" dirty="0" smtClean="0"/>
              <a:t> Lim	</a:t>
            </a:r>
          </a:p>
          <a:p>
            <a:pPr marL="457200" lvl="1" indent="0">
              <a:buNone/>
            </a:pPr>
            <a:r>
              <a:rPr lang="en-US" sz="1800" b="1" dirty="0" smtClean="0"/>
              <a:t>Second:	Joerg Robert</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30 May </a:t>
            </a:r>
            <a:r>
              <a:rPr lang="de-DE" dirty="0"/>
              <a:t>2022, </a:t>
            </a:r>
            <a:r>
              <a:rPr lang="de-DE" dirty="0" smtClean="0"/>
              <a:t>11:00-12.30 </a:t>
            </a:r>
            <a:r>
              <a:rPr lang="de-DE" dirty="0"/>
              <a:t>CET </a:t>
            </a:r>
            <a:r>
              <a:rPr lang="de-DE" dirty="0" smtClean="0"/>
              <a:t>(5:00-6:30 </a:t>
            </a:r>
            <a:r>
              <a:rPr lang="de-DE" dirty="0"/>
              <a:t>ET, </a:t>
            </a:r>
            <a:r>
              <a:rPr lang="de-DE" dirty="0" smtClean="0"/>
              <a:t>18:00-19:30 </a:t>
            </a:r>
            <a:r>
              <a:rPr lang="de-DE" dirty="0"/>
              <a:t>KT)</a:t>
            </a:r>
          </a:p>
          <a:p>
            <a:pPr marL="800100" lvl="1"/>
            <a:r>
              <a:rPr lang="de-DE" dirty="0" smtClean="0"/>
              <a:t>  6 June </a:t>
            </a:r>
            <a:r>
              <a:rPr lang="de-DE" dirty="0"/>
              <a:t>2022, 11:00-12.30 CET (5:00-6:30 ET, 18:00-19:30 KT)</a:t>
            </a:r>
          </a:p>
          <a:p>
            <a:pPr marL="800100" lvl="1"/>
            <a:r>
              <a:rPr lang="de-DE" dirty="0" smtClean="0"/>
              <a:t>13 June </a:t>
            </a:r>
            <a:r>
              <a:rPr lang="de-DE" dirty="0"/>
              <a:t>2022, 11:00-12.30 CET (5:00-6:30 ET, 18:00-19:30 KT)</a:t>
            </a:r>
          </a:p>
          <a:p>
            <a:pPr marL="800100" lvl="1"/>
            <a:r>
              <a:rPr lang="de-DE" dirty="0" smtClean="0"/>
              <a:t>20 June 2022</a:t>
            </a:r>
            <a:r>
              <a:rPr lang="de-DE" dirty="0"/>
              <a:t>, 11:00-12.30 CET (5:00-6:30 ET, 18:00-19:30 KT</a:t>
            </a:r>
            <a:r>
              <a:rPr lang="de-DE" dirty="0" smtClean="0"/>
              <a:t>)</a:t>
            </a:r>
          </a:p>
          <a:p>
            <a:pPr marL="800100" lvl="1"/>
            <a:r>
              <a:rPr lang="de-DE" dirty="0" smtClean="0"/>
              <a:t>27 </a:t>
            </a:r>
            <a:r>
              <a:rPr lang="de-DE" dirty="0"/>
              <a:t>June 2022, 11:00-12.30 CET (5:00-6:30 ET, 18:00-19:30 KT</a:t>
            </a:r>
            <a:r>
              <a:rPr lang="de-DE" dirty="0" smtClean="0"/>
              <a:t>)</a:t>
            </a:r>
          </a:p>
          <a:p>
            <a:pPr marL="800100" lvl="1"/>
            <a:r>
              <a:rPr lang="de-DE" dirty="0" smtClean="0"/>
              <a:t>  4 </a:t>
            </a:r>
            <a:r>
              <a:rPr lang="de-DE" dirty="0" err="1" smtClean="0"/>
              <a:t>July</a:t>
            </a:r>
            <a:r>
              <a:rPr lang="de-DE" dirty="0" smtClean="0"/>
              <a:t> </a:t>
            </a:r>
            <a:r>
              <a:rPr lang="de-DE" dirty="0"/>
              <a:t>2022, 11:00-12.30 CET (5:00-6:30 ET, 18:00-19:30 KT)</a:t>
            </a:r>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indent="-381000"/>
            <a:r>
              <a:rPr lang="en-US" dirty="0" smtClean="0"/>
              <a:t>Informal </a:t>
            </a:r>
            <a:r>
              <a:rPr lang="en-US" dirty="0" smtClean="0"/>
              <a:t>straw </a:t>
            </a:r>
            <a:r>
              <a:rPr lang="en-US" dirty="0" smtClean="0"/>
              <a:t>poll</a:t>
            </a:r>
            <a:endParaRPr lang="en-US" sz="2000" dirty="0" smtClean="0"/>
          </a:p>
          <a:p>
            <a:pPr marL="719138" lvl="1" indent="-358775"/>
            <a:r>
              <a:rPr lang="en-US" b="0" dirty="0"/>
              <a:t> </a:t>
            </a:r>
            <a:r>
              <a:rPr lang="en-US" b="0" dirty="0" smtClean="0"/>
              <a:t># </a:t>
            </a:r>
            <a:r>
              <a:rPr lang="en-US" b="0" dirty="0"/>
              <a:t>in person attending </a:t>
            </a:r>
            <a:r>
              <a:rPr lang="en-US" b="0" dirty="0" smtClean="0"/>
              <a:t>– </a:t>
            </a:r>
            <a:r>
              <a:rPr lang="en-US" b="0" dirty="0" smtClean="0"/>
              <a:t>4…5</a:t>
            </a:r>
            <a:endParaRPr lang="de-DE" b="0" dirty="0"/>
          </a:p>
          <a:p>
            <a:pPr marL="719138" lvl="1" indent="-358775"/>
            <a:r>
              <a:rPr lang="en-US" b="0" dirty="0"/>
              <a:t> </a:t>
            </a:r>
            <a:r>
              <a:rPr lang="en-US" b="0" dirty="0" smtClean="0"/>
              <a:t># </a:t>
            </a:r>
            <a:r>
              <a:rPr lang="en-US" b="0" dirty="0"/>
              <a:t>virtually attending </a:t>
            </a:r>
            <a:r>
              <a:rPr lang="en-US" b="0" dirty="0" smtClean="0"/>
              <a:t>– </a:t>
            </a:r>
            <a:r>
              <a:rPr lang="en-US" b="0" dirty="0" smtClean="0"/>
              <a:t>2</a:t>
            </a:r>
            <a:endParaRPr lang="de-DE" b="0" dirty="0"/>
          </a:p>
          <a:p>
            <a:pPr marL="719138" lvl="1" indent="-358775"/>
            <a:r>
              <a:rPr lang="en-US" b="0" dirty="0"/>
              <a:t> </a:t>
            </a:r>
            <a:r>
              <a:rPr lang="en-US" b="0" dirty="0" smtClean="0"/>
              <a:t>total </a:t>
            </a:r>
            <a:r>
              <a:rPr lang="en-US" b="0" dirty="0"/>
              <a:t># in </a:t>
            </a:r>
            <a:r>
              <a:rPr lang="en-US" b="0" dirty="0" smtClean="0"/>
              <a:t>TG during </a:t>
            </a:r>
            <a:r>
              <a:rPr lang="en-US" b="0" dirty="0"/>
              <a:t>the poll </a:t>
            </a:r>
            <a:r>
              <a:rPr lang="en-US" b="0" dirty="0" smtClean="0"/>
              <a:t>– 14</a:t>
            </a:r>
          </a:p>
          <a:p>
            <a:pPr indent="-382587"/>
            <a:r>
              <a:rPr lang="en-US" dirty="0" smtClean="0"/>
              <a:t>TG13 is looking forward to meet in Montreal</a:t>
            </a:r>
            <a:endParaRPr lang="de-DE" dirty="0"/>
          </a:p>
          <a:p>
            <a:pPr marL="719138" lvl="1" indent="-357188"/>
            <a:r>
              <a:rPr lang="en-US" dirty="0" smtClean="0"/>
              <a:t>small room might be sufficient</a:t>
            </a:r>
          </a:p>
          <a:p>
            <a:pPr marL="719138" lvl="1" indent="-357188"/>
            <a:r>
              <a:rPr lang="en-US" dirty="0" smtClean="0"/>
              <a:t>WG members are always welcome </a:t>
            </a:r>
            <a:r>
              <a:rPr lang="en-US" dirty="0" smtClean="0">
                <a:sym typeface="Wingdings" panose="05000000000000000000" pitchFamily="2" charset="2"/>
              </a:rPr>
              <a:t></a:t>
            </a:r>
            <a:endParaRPr lang="en-US"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smtClean="0">
                <a:solidFill>
                  <a:schemeClr val="tx2"/>
                </a:solidFill>
              </a:rPr>
              <a:t>Hybrid meeting in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755701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753</Words>
  <Application>Microsoft Office PowerPoint</Application>
  <PresentationFormat>Bildschirmpräsentation (4:3)</PresentationFormat>
  <Paragraphs>121</Paragraphs>
  <Slides>10</Slides>
  <Notes>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10</vt:i4>
      </vt:variant>
    </vt:vector>
  </HeadingPairs>
  <TitlesOfParts>
    <vt:vector size="18" baseType="lpstr">
      <vt:lpstr>MS PGothic</vt:lpstr>
      <vt:lpstr>MS PGothic</vt:lpstr>
      <vt:lpstr>Arial</vt:lpstr>
      <vt:lpstr>Symbol</vt:lpstr>
      <vt:lpstr>Times New Roman</vt:lpstr>
      <vt:lpstr>Wingdings</vt:lpstr>
      <vt:lpstr>802-11-Submission</vt:lpstr>
      <vt:lpstr>Document</vt:lpstr>
      <vt:lpstr>IEEE 802.15 TG13  Multi-Gbit/s Optical Wireless Communication  May 2022 Meeting Agenda</vt:lpstr>
      <vt:lpstr>PowerPoint-Präsentation</vt:lpstr>
      <vt:lpstr>PowerPoint-Präsentation</vt:lpstr>
      <vt:lpstr>TG13 SA ballot status</vt:lpstr>
      <vt:lpstr>PowerPoint-Präsentation</vt:lpstr>
      <vt:lpstr>Joint meeting with 802.1</vt:lpstr>
      <vt:lpstr>TG 13 Motion to reconfirm CRG</vt:lpstr>
      <vt:lpstr>Plan for CRG Telcos</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5905</cp:revision>
  <cp:lastPrinted>2014-11-04T15:04:57Z</cp:lastPrinted>
  <dcterms:created xsi:type="dcterms:W3CDTF">2007-04-17T18:10:23Z</dcterms:created>
  <dcterms:modified xsi:type="dcterms:W3CDTF">2022-05-17T19:44:40Z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