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sldIdLst>
    <p:sldId id="287" r:id="rId2"/>
    <p:sldId id="294" r:id="rId3"/>
    <p:sldId id="290" r:id="rId4"/>
    <p:sldId id="2367" r:id="rId5"/>
    <p:sldId id="339" r:id="rId6"/>
    <p:sldId id="2368" r:id="rId7"/>
    <p:sldId id="289" r:id="rId8"/>
    <p:sldId id="291" r:id="rId9"/>
    <p:sldId id="2369" r:id="rId10"/>
    <p:sldId id="292" r:id="rId1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46" autoAdjust="0"/>
  </p:normalViewPr>
  <p:slideViewPr>
    <p:cSldViewPr>
      <p:cViewPr varScale="1">
        <p:scale>
          <a:sx n="82" d="100"/>
          <a:sy n="82" d="100"/>
        </p:scale>
        <p:origin x="145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92EA23BE-DEF1-4C1A-A612-678D5BDF408F}"/>
    <pc:docChg chg="delSld modSld">
      <pc:chgData name="Benjamin Rolfe" userId="2cb8745b51aa14eb" providerId="LiveId" clId="{92EA23BE-DEF1-4C1A-A612-678D5BDF408F}" dt="2022-05-17T16:16:07.426" v="36" actId="20577"/>
      <pc:docMkLst>
        <pc:docMk/>
      </pc:docMkLst>
      <pc:sldChg chg="modSp mod">
        <pc:chgData name="Benjamin Rolfe" userId="2cb8745b51aa14eb" providerId="LiveId" clId="{92EA23BE-DEF1-4C1A-A612-678D5BDF408F}" dt="2022-05-17T16:16:07.426" v="36" actId="20577"/>
        <pc:sldMkLst>
          <pc:docMk/>
          <pc:sldMk cId="3172994551" sldId="2369"/>
        </pc:sldMkLst>
        <pc:spChg chg="mod">
          <ac:chgData name="Benjamin Rolfe" userId="2cb8745b51aa14eb" providerId="LiveId" clId="{92EA23BE-DEF1-4C1A-A612-678D5BDF408F}" dt="2022-05-17T16:16:07.426" v="36" actId="20577"/>
          <ac:spMkLst>
            <pc:docMk/>
            <pc:sldMk cId="3172994551" sldId="2369"/>
            <ac:spMk id="3" creationId="{C990304D-815A-4D8E-BC3D-FCF3CA65D62F}"/>
          </ac:spMkLst>
        </pc:spChg>
      </pc:sldChg>
      <pc:sldChg chg="del">
        <pc:chgData name="Benjamin Rolfe" userId="2cb8745b51aa14eb" providerId="LiveId" clId="{92EA23BE-DEF1-4C1A-A612-678D5BDF408F}" dt="2022-05-17T16:13:50.632" v="4" actId="47"/>
        <pc:sldMkLst>
          <pc:docMk/>
          <pc:sldMk cId="3055541400" sldId="2370"/>
        </pc:sldMkLst>
      </pc:sldChg>
      <pc:sldChg chg="del">
        <pc:chgData name="Benjamin Rolfe" userId="2cb8745b51aa14eb" providerId="LiveId" clId="{92EA23BE-DEF1-4C1A-A612-678D5BDF408F}" dt="2022-05-17T16:13:48.079" v="2" actId="47"/>
        <pc:sldMkLst>
          <pc:docMk/>
          <pc:sldMk cId="819416904" sldId="2371"/>
        </pc:sldMkLst>
      </pc:sldChg>
      <pc:sldChg chg="del">
        <pc:chgData name="Benjamin Rolfe" userId="2cb8745b51aa14eb" providerId="LiveId" clId="{92EA23BE-DEF1-4C1A-A612-678D5BDF408F}" dt="2022-05-17T16:13:46.476" v="1" actId="47"/>
        <pc:sldMkLst>
          <pc:docMk/>
          <pc:sldMk cId="1284214800" sldId="2373"/>
        </pc:sldMkLst>
      </pc:sldChg>
      <pc:sldChg chg="del">
        <pc:chgData name="Benjamin Rolfe" userId="2cb8745b51aa14eb" providerId="LiveId" clId="{92EA23BE-DEF1-4C1A-A612-678D5BDF408F}" dt="2022-05-17T16:13:49.617" v="3" actId="47"/>
        <pc:sldMkLst>
          <pc:docMk/>
          <pc:sldMk cId="2710041609" sldId="2374"/>
        </pc:sldMkLst>
      </pc:sldChg>
      <pc:sldChg chg="del">
        <pc:chgData name="Benjamin Rolfe" userId="2cb8745b51aa14eb" providerId="LiveId" clId="{92EA23BE-DEF1-4C1A-A612-678D5BDF408F}" dt="2022-05-17T16:13:45.230" v="0" actId="47"/>
        <pc:sldMkLst>
          <pc:docMk/>
          <pc:sldMk cId="2227751264" sldId="2375"/>
        </pc:sldMkLst>
      </pc:sldChg>
      <pc:sldChg chg="del">
        <pc:chgData name="Benjamin Rolfe" userId="2cb8745b51aa14eb" providerId="LiveId" clId="{92EA23BE-DEF1-4C1A-A612-678D5BDF408F}" dt="2022-05-17T16:13:56.707" v="5" actId="47"/>
        <pc:sldMkLst>
          <pc:docMk/>
          <pc:sldMk cId="3289934281" sldId="23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15-22-0307-00-wng0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2022</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97929" y="685800"/>
            <a:ext cx="78279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83568"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rouper.ieee.org/groups/802/15/pub/Meeting_Plan.html" TargetMode="External"/><Relationship Id="rId2" Type="http://schemas.openxmlformats.org/officeDocument/2006/relationships/hyperlink" Target="https://touchpoint.eventsair.com/ieee-802-wireless-interim-session-jan-2022/registration/Site/Regis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touchpoint.eventsair.com/ieee-802-wireless-interim-session-jan-2022/registration/Site/Regist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17 May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January 2022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Stimulate thoughts for the next round of innovations and for other purposes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a:xfrm>
            <a:off x="762000" y="685800"/>
            <a:ext cx="7764463" cy="1663080"/>
          </a:xfrm>
        </p:spPr>
        <p:txBody>
          <a:bodyPr/>
          <a:lstStyle/>
          <a:p>
            <a:r>
              <a:rPr lang="en-US" dirty="0"/>
              <a:t>Meeting Adjourned</a:t>
            </a:r>
            <a:br>
              <a:rPr lang="en-US" dirty="0"/>
            </a:br>
            <a:r>
              <a:rPr lang="en-US" dirty="0"/>
              <a:t>Thanks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pic>
        <p:nvPicPr>
          <p:cNvPr id="9" name="Picture 8" descr="Something shinny to look at&#10;">
            <a:extLst>
              <a:ext uri="{FF2B5EF4-FFF2-40B4-BE49-F238E27FC236}">
                <a16:creationId xmlns:a16="http://schemas.microsoft.com/office/drawing/2014/main" id="{85FEEA46-6246-42B0-AF3A-F80A33C27734}"/>
              </a:ext>
            </a:extLst>
          </p:cNvPr>
          <p:cNvPicPr>
            <a:picLocks noChangeAspect="1"/>
          </p:cNvPicPr>
          <p:nvPr/>
        </p:nvPicPr>
        <p:blipFill>
          <a:blip r:embed="rId2"/>
          <a:stretch>
            <a:fillRect/>
          </a:stretch>
        </p:blipFill>
        <p:spPr>
          <a:xfrm>
            <a:off x="2134263" y="2420888"/>
            <a:ext cx="4875474" cy="3657600"/>
          </a:xfrm>
          <a:prstGeom prst="rect">
            <a:avLst/>
          </a:prstGeom>
        </p:spPr>
      </p:pic>
      <p:sp>
        <p:nvSpPr>
          <p:cNvPr id="10" name="TextBox 9">
            <a:extLst>
              <a:ext uri="{FF2B5EF4-FFF2-40B4-BE49-F238E27FC236}">
                <a16:creationId xmlns:a16="http://schemas.microsoft.com/office/drawing/2014/main" id="{3DAE2A70-4795-402D-9668-85AE2F73C3CE}"/>
              </a:ext>
            </a:extLst>
          </p:cNvPr>
          <p:cNvSpPr txBox="1"/>
          <p:nvPr/>
        </p:nvSpPr>
        <p:spPr>
          <a:xfrm>
            <a:off x="2134263" y="6093296"/>
            <a:ext cx="4875473" cy="246221"/>
          </a:xfrm>
          <a:prstGeom prst="rect">
            <a:avLst/>
          </a:prstGeom>
          <a:noFill/>
        </p:spPr>
        <p:txBody>
          <a:bodyPr wrap="square" rtlCol="0">
            <a:spAutoFit/>
          </a:bodyPr>
          <a:lstStyle/>
          <a:p>
            <a:pPr algn="ctr"/>
            <a:r>
              <a:rPr lang="en-US" sz="1000" i="1" dirty="0">
                <a:solidFill>
                  <a:schemeClr val="accent1">
                    <a:lumMod val="50000"/>
                  </a:schemeClr>
                </a:solidFill>
                <a:latin typeface="+mj-lt"/>
              </a:rPr>
              <a:t>Something Shiny to look at while mingling </a:t>
            </a:r>
          </a:p>
        </p:txBody>
      </p:sp>
    </p:spTree>
    <p:extLst>
      <p:ext uri="{BB962C8B-B14F-4D97-AF65-F5344CB8AC3E}">
        <p14:creationId xmlns:p14="http://schemas.microsoft.com/office/powerpoint/2010/main" val="59586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0072B-69E3-4040-BB84-6C8397A65041}"/>
              </a:ext>
            </a:extLst>
          </p:cNvPr>
          <p:cNvSpPr>
            <a:spLocks noGrp="1"/>
          </p:cNvSpPr>
          <p:nvPr>
            <p:ph type="sldNum" idx="10"/>
          </p:nvPr>
        </p:nvSpPr>
        <p:spPr/>
        <p:txBody>
          <a:bodyPr/>
          <a:lstStyle/>
          <a:p>
            <a:pPr>
              <a:defRPr/>
            </a:pPr>
            <a:r>
              <a:rPr lang="en-US" altLang="en-US" dirty="0"/>
              <a:t>Slide</a:t>
            </a:r>
            <a:fld id="{B223389C-7FC9-4CDC-9216-560B2E2AA30A}" type="slidenum">
              <a:rPr lang="en-US" altLang="en-US" smtClean="0"/>
              <a:pPr>
                <a:defRPr/>
              </a:pPr>
              <a:t>2</a:t>
            </a:fld>
            <a:endParaRPr lang="en-US" altLang="en-US" dirty="0"/>
          </a:p>
        </p:txBody>
      </p:sp>
      <p:pic>
        <p:nvPicPr>
          <p:cNvPr id="3" name="Picture 4">
            <a:extLst>
              <a:ext uri="{FF2B5EF4-FFF2-40B4-BE49-F238E27FC236}">
                <a16:creationId xmlns:a16="http://schemas.microsoft.com/office/drawing/2014/main" id="{3429626F-69F1-444A-8227-790AB7D5D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31594" y="-1227138"/>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A5487A7-AFD3-477B-98C7-8F904D723B77}"/>
              </a:ext>
            </a:extLst>
          </p:cNvPr>
          <p:cNvSpPr/>
          <p:nvPr/>
        </p:nvSpPr>
        <p:spPr bwMode="auto">
          <a:xfrm>
            <a:off x="1979712" y="2060848"/>
            <a:ext cx="5544616" cy="2736304"/>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rPr>
              <a:t>May 2022 </a:t>
            </a:r>
            <a:r>
              <a:rPr lang="en-US" sz="2800" dirty="0">
                <a:latin typeface="Lucida Console" panose="020B0609040504020204" pitchFamily="49" charset="0"/>
                <a:ea typeface="ＭＳ Ｐゴシック" charset="0"/>
                <a:cs typeface="ＭＳ Ｐゴシック" charset="0"/>
              </a:rPr>
              <a:t>Wireless Interim</a:t>
            </a:r>
            <a:endPar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Lucida Console" panose="020B0609040504020204" pitchFamily="49" charset="0"/>
                <a:ea typeface="ＭＳ Ｐゴシック" charset="0"/>
                <a:cs typeface="ＭＳ Ｐゴシック" charset="0"/>
              </a:rPr>
              <a:t>Virtual Session</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lang="en-US" sz="2800" dirty="0">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b="1" dirty="0">
                <a:solidFill>
                  <a:schemeClr val="accent5">
                    <a:lumMod val="50000"/>
                  </a:schemeClr>
                </a:solidFill>
                <a:latin typeface="Lucida Console" panose="020B0609040504020204" pitchFamily="49" charset="0"/>
                <a:ea typeface="ＭＳ Ｐゴシック" charset="0"/>
                <a:cs typeface="ＭＳ Ｐゴシック" charset="0"/>
              </a:rPr>
              <a:t>Meeting will begin at 10 minutes after the hour</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pic>
        <p:nvPicPr>
          <p:cNvPr id="6" name="Picture 5" descr="A cup of coffee with a spoon&#10;&#10;Description automatically generated">
            <a:extLst>
              <a:ext uri="{FF2B5EF4-FFF2-40B4-BE49-F238E27FC236}">
                <a16:creationId xmlns:a16="http://schemas.microsoft.com/office/drawing/2014/main" id="{936A7375-7020-4366-BC3D-F13F6E9F3F5D}"/>
              </a:ext>
            </a:extLst>
          </p:cNvPr>
          <p:cNvPicPr>
            <a:picLocks noChangeAspect="1"/>
          </p:cNvPicPr>
          <p:nvPr/>
        </p:nvPicPr>
        <p:blipFill>
          <a:blip r:embed="rId3"/>
          <a:stretch>
            <a:fillRect/>
          </a:stretch>
        </p:blipFill>
        <p:spPr>
          <a:xfrm>
            <a:off x="3939766" y="4869160"/>
            <a:ext cx="1623442" cy="1216061"/>
          </a:xfrm>
          <a:prstGeom prst="rect">
            <a:avLst/>
          </a:prstGeom>
        </p:spPr>
      </p:pic>
    </p:spTree>
    <p:extLst>
      <p:ext uri="{BB962C8B-B14F-4D97-AF65-F5344CB8AC3E}">
        <p14:creationId xmlns:p14="http://schemas.microsoft.com/office/powerpoint/2010/main" val="224288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Electronic Interim</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p:txBody>
          <a:bodyPr anchor="t"/>
          <a:lstStyle/>
          <a:p>
            <a:r>
              <a:rPr lang="en-US" sz="3600" dirty="0"/>
              <a:t>Registration for 802 LMSC Plenaries and 802 Wireless Interims</a:t>
            </a:r>
            <a:endParaRPr lang="en-US" sz="3600" kern="0" dirty="0"/>
          </a:p>
        </p:txBody>
      </p:sp>
      <p:sp>
        <p:nvSpPr>
          <p:cNvPr id="3" name="Content Placeholder 2"/>
          <p:cNvSpPr>
            <a:spLocks noGrp="1"/>
          </p:cNvSpPr>
          <p:nvPr>
            <p:ph idx="1"/>
          </p:nvPr>
        </p:nvSpPr>
        <p:spPr>
          <a:xfrm>
            <a:off x="683568" y="2132856"/>
            <a:ext cx="7827962" cy="4107607"/>
          </a:xfrm>
        </p:spPr>
        <p:txBody>
          <a:bodyPr/>
          <a:lstStyle/>
          <a:p>
            <a:pPr>
              <a:buFont typeface="Arial" panose="020B0604020202020204" pitchFamily="34" charset="0"/>
              <a:buChar char="•"/>
            </a:pPr>
            <a:r>
              <a:rPr lang="en-US" sz="2000" b="1" dirty="0">
                <a:solidFill>
                  <a:srgbClr val="FF0000"/>
                </a:solidFill>
              </a:rPr>
              <a:t>This 802.15 meeting (WNG)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3"/>
              </a:rPr>
              <a:t>Meeting Information</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288571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79CF-92CA-440F-84BF-5CDB15D37C2C}"/>
              </a:ext>
            </a:extLst>
          </p:cNvPr>
          <p:cNvSpPr>
            <a:spLocks noGrp="1"/>
          </p:cNvSpPr>
          <p:nvPr>
            <p:ph type="title"/>
          </p:nvPr>
        </p:nvSpPr>
        <p:spPr/>
        <p:txBody>
          <a:bodyPr/>
          <a:lstStyle/>
          <a:p>
            <a:r>
              <a:rPr lang="en-US" dirty="0"/>
              <a:t>Registration Reminder</a:t>
            </a:r>
          </a:p>
        </p:txBody>
      </p:sp>
      <p:sp>
        <p:nvSpPr>
          <p:cNvPr id="3" name="Content Placeholder 2">
            <a:extLst>
              <a:ext uri="{FF2B5EF4-FFF2-40B4-BE49-F238E27FC236}">
                <a16:creationId xmlns:a16="http://schemas.microsoft.com/office/drawing/2014/main" id="{0ADF0000-D525-40EF-8CF9-48F27950C1F1}"/>
              </a:ext>
            </a:extLst>
          </p:cNvPr>
          <p:cNvSpPr>
            <a:spLocks noGrp="1"/>
          </p:cNvSpPr>
          <p:nvPr>
            <p:ph idx="1"/>
          </p:nvPr>
        </p:nvSpPr>
        <p:spPr>
          <a:xfrm>
            <a:off x="609600" y="3861048"/>
            <a:ext cx="7764463" cy="2379415"/>
          </a:xfrm>
        </p:spPr>
        <p:txBody>
          <a:bodyPr/>
          <a:lstStyle/>
          <a:p>
            <a:pPr algn="ctr"/>
            <a:r>
              <a:rPr lang="en-US" b="1" dirty="0">
                <a:solidFill>
                  <a:srgbClr val="FF0000"/>
                </a:solidFill>
              </a:rPr>
              <a:t>Please Register now if you have not already done so!</a:t>
            </a:r>
          </a:p>
          <a:p>
            <a:pPr algn="ctr"/>
            <a:r>
              <a:rPr lang="en-US" sz="3200" dirty="0"/>
              <a:t>Register </a:t>
            </a:r>
            <a:r>
              <a:rPr lang="en-US" sz="3200" dirty="0">
                <a:hlinkClick r:id="rId2"/>
              </a:rPr>
              <a:t>here</a:t>
            </a:r>
            <a:r>
              <a:rPr lang="en-US" sz="3200" dirty="0"/>
              <a:t> </a:t>
            </a:r>
            <a:endParaRPr lang="en-US" b="1" dirty="0">
              <a:solidFill>
                <a:srgbClr val="FF0000"/>
              </a:solidFill>
            </a:endParaRPr>
          </a:p>
        </p:txBody>
      </p:sp>
      <p:sp>
        <p:nvSpPr>
          <p:cNvPr id="4" name="Slide Number Placeholder 3">
            <a:extLst>
              <a:ext uri="{FF2B5EF4-FFF2-40B4-BE49-F238E27FC236}">
                <a16:creationId xmlns:a16="http://schemas.microsoft.com/office/drawing/2014/main" id="{1EC91B6D-D934-4B52-9B30-5CD72D31A161}"/>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pic>
        <p:nvPicPr>
          <p:cNvPr id="6" name="Picture 5" descr="A picture containing indoor&#10;&#10;Description automatically generated">
            <a:extLst>
              <a:ext uri="{FF2B5EF4-FFF2-40B4-BE49-F238E27FC236}">
                <a16:creationId xmlns:a16="http://schemas.microsoft.com/office/drawing/2014/main" id="{6387793C-1F55-44F8-93A3-927C43D81F29}"/>
              </a:ext>
            </a:extLst>
          </p:cNvPr>
          <p:cNvPicPr>
            <a:picLocks noChangeAspect="1"/>
          </p:cNvPicPr>
          <p:nvPr/>
        </p:nvPicPr>
        <p:blipFill>
          <a:blip r:embed="rId3"/>
          <a:stretch>
            <a:fillRect/>
          </a:stretch>
        </p:blipFill>
        <p:spPr>
          <a:xfrm>
            <a:off x="3707705" y="1550409"/>
            <a:ext cx="1728589" cy="1878591"/>
          </a:xfrm>
          <a:prstGeom prst="rect">
            <a:avLst/>
          </a:prstGeom>
        </p:spPr>
      </p:pic>
    </p:spTree>
    <p:extLst>
      <p:ext uri="{BB962C8B-B14F-4D97-AF65-F5344CB8AC3E}">
        <p14:creationId xmlns:p14="http://schemas.microsoft.com/office/powerpoint/2010/main" val="385437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May 2022</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p>
          <a:p>
            <a:pPr marL="914400" lvl="1" indent="-514350">
              <a:buFont typeface="+mj-lt"/>
              <a:buAutoNum type="arabicPeriod"/>
              <a:defRPr/>
            </a:pPr>
            <a:r>
              <a:rPr lang="en-US" sz="2400" dirty="0"/>
              <a:t>PSDO Process</a:t>
            </a:r>
          </a:p>
          <a:p>
            <a:pPr marL="914400" lvl="1" indent="-514350">
              <a:buFont typeface="+mj-lt"/>
              <a:buAutoNum type="arabicPeriod"/>
              <a:defRPr/>
            </a:pPr>
            <a:r>
              <a:rPr lang="en-US" sz="2400" dirty="0"/>
              <a:t>ISO-IEC JC1 SC6 WG1 FAN topic</a:t>
            </a:r>
          </a:p>
          <a:p>
            <a:pPr marL="514350" indent="-514350">
              <a:buFont typeface="+mj-lt"/>
              <a:buAutoNum type="arabicPeriod"/>
              <a:defRPr/>
            </a:pPr>
            <a:r>
              <a:rPr lang="en-US" sz="2800" dirty="0"/>
              <a:t>Future planning</a:t>
            </a:r>
          </a:p>
          <a:p>
            <a:pPr marL="514350" indent="-514350">
              <a:buFont typeface="+mj-lt"/>
              <a:buAutoNum type="arabicPeriod"/>
              <a:defRPr/>
            </a:pPr>
            <a:r>
              <a:rPr lang="en-US" sz="2800" dirty="0"/>
              <a:t>Any other business</a:t>
            </a:r>
          </a:p>
          <a:p>
            <a:pPr marL="914400" lvl="1" indent="-514350">
              <a:buFont typeface="+mj-lt"/>
              <a:buAutoNum type="arabicPeriod"/>
              <a:defRPr/>
            </a:pPr>
            <a:r>
              <a:rPr lang="en-US" sz="2400" dirty="0"/>
              <a:t>Reminders and announcements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7</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8</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6F78-8F37-4A48-9598-FC10F9E873FF}"/>
              </a:ext>
            </a:extLst>
          </p:cNvPr>
          <p:cNvSpPr>
            <a:spLocks noGrp="1"/>
          </p:cNvSpPr>
          <p:nvPr>
            <p:ph type="title"/>
          </p:nvPr>
        </p:nvSpPr>
        <p:spPr/>
        <p:txBody>
          <a:bodyPr/>
          <a:lstStyle/>
          <a:p>
            <a:r>
              <a:rPr lang="en-US" dirty="0"/>
              <a:t>Reminders and Announcements</a:t>
            </a:r>
          </a:p>
        </p:txBody>
      </p:sp>
      <p:sp>
        <p:nvSpPr>
          <p:cNvPr id="3" name="Content Placeholder 2">
            <a:extLst>
              <a:ext uri="{FF2B5EF4-FFF2-40B4-BE49-F238E27FC236}">
                <a16:creationId xmlns:a16="http://schemas.microsoft.com/office/drawing/2014/main" id="{C990304D-815A-4D8E-BC3D-FCF3CA65D62F}"/>
              </a:ext>
            </a:extLst>
          </p:cNvPr>
          <p:cNvSpPr>
            <a:spLocks noGrp="1"/>
          </p:cNvSpPr>
          <p:nvPr>
            <p:ph idx="1"/>
          </p:nvPr>
        </p:nvSpPr>
        <p:spPr>
          <a:xfrm>
            <a:off x="683568" y="1628800"/>
            <a:ext cx="7827962" cy="4611663"/>
          </a:xfrm>
        </p:spPr>
        <p:txBody>
          <a:bodyPr/>
          <a:lstStyle/>
          <a:p>
            <a:pPr marL="457200" indent="-457200">
              <a:buFont typeface="Arial" panose="020B0604020202020204" pitchFamily="34" charset="0"/>
              <a:buChar char="•"/>
            </a:pPr>
            <a:r>
              <a:rPr lang="en-US" dirty="0"/>
              <a:t>Register if you haven’t already!</a:t>
            </a:r>
          </a:p>
          <a:p>
            <a:pPr marL="457200" indent="-457200">
              <a:buFont typeface="Arial" panose="020B0604020202020204" pitchFamily="34" charset="0"/>
              <a:buChar char="•"/>
            </a:pPr>
            <a:r>
              <a:rPr lang="en-US" dirty="0"/>
              <a:t>Registration for the July plenary is open (</a:t>
            </a:r>
            <a:r>
              <a:rPr lang="en-US" dirty="0">
                <a:hlinkClick r:id="rId2"/>
              </a:rPr>
              <a:t>http://802world.org/plenary/</a:t>
            </a:r>
            <a:r>
              <a:rPr lang="en-US" dirty="0"/>
              <a:t>)</a:t>
            </a:r>
          </a:p>
          <a:p>
            <a:pPr marL="857250" lvl="1" indent="-457200">
              <a:buFont typeface="Arial" panose="020B0604020202020204" pitchFamily="34" charset="0"/>
              <a:buChar char="•"/>
            </a:pPr>
            <a:r>
              <a:rPr lang="en-US" dirty="0"/>
              <a:t>Early bird ends May 20</a:t>
            </a:r>
          </a:p>
          <a:p>
            <a:pPr marL="457200" indent="-457200">
              <a:buFont typeface="Arial" panose="020B0604020202020204" pitchFamily="34" charset="0"/>
              <a:buChar char="•"/>
            </a:pPr>
            <a:r>
              <a:rPr lang="en-US" dirty="0"/>
              <a:t>Call for Contributions for WNG July 2022:  Provide your request to the WNG chair</a:t>
            </a:r>
          </a:p>
          <a:p>
            <a:pPr marL="0" indent="0"/>
            <a:endParaRPr lang="en-US" dirty="0"/>
          </a:p>
        </p:txBody>
      </p:sp>
      <p:sp>
        <p:nvSpPr>
          <p:cNvPr id="4" name="Slide Number Placeholder 3">
            <a:extLst>
              <a:ext uri="{FF2B5EF4-FFF2-40B4-BE49-F238E27FC236}">
                <a16:creationId xmlns:a16="http://schemas.microsoft.com/office/drawing/2014/main" id="{E6D99336-F45F-41EB-A962-E9DDD38FC85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spTree>
    <p:extLst>
      <p:ext uri="{BB962C8B-B14F-4D97-AF65-F5344CB8AC3E}">
        <p14:creationId xmlns:p14="http://schemas.microsoft.com/office/powerpoint/2010/main" val="317299455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9125</TotalTime>
  <Words>577</Words>
  <Application>Microsoft Office PowerPoint</Application>
  <PresentationFormat>On-screen Show (4:3)</PresentationFormat>
  <Paragraphs>69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Lucida Console</vt:lpstr>
      <vt:lpstr>Times New Roman</vt:lpstr>
      <vt:lpstr>Office Theme</vt:lpstr>
      <vt:lpstr>PowerPoint Presentation</vt:lpstr>
      <vt:lpstr>PowerPoint Presentation</vt:lpstr>
      <vt:lpstr>Electronic Interim</vt:lpstr>
      <vt:lpstr>Registration for 802 LMSC Plenaries and 802 Wireless Interims</vt:lpstr>
      <vt:lpstr>Deadbeat Consequences (Deadbeat: in default of paying registration fee for a prior mtg.)</vt:lpstr>
      <vt:lpstr>Registration Reminder</vt:lpstr>
      <vt:lpstr>PowerPoint Presentation</vt:lpstr>
      <vt:lpstr>The usual question</vt:lpstr>
      <vt:lpstr>Reminders and Announcements</vt:lpstr>
      <vt:lpstr>Meeting 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82</cp:revision>
  <cp:lastPrinted>2000-03-07T00:55:37Z</cp:lastPrinted>
  <dcterms:created xsi:type="dcterms:W3CDTF">2016-01-17T22:48:36Z</dcterms:created>
  <dcterms:modified xsi:type="dcterms:W3CDTF">2022-05-17T16:16:14Z</dcterms:modified>
  <cp:category/>
</cp:coreProperties>
</file>