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46" r:id="rId2"/>
    <p:sldId id="311" r:id="rId3"/>
    <p:sldId id="352" r:id="rId4"/>
    <p:sldId id="358" r:id="rId5"/>
    <p:sldId id="353" r:id="rId6"/>
    <p:sldId id="365" r:id="rId7"/>
    <p:sldId id="360" r:id="rId8"/>
    <p:sldId id="361" r:id="rId9"/>
    <p:sldId id="357" r:id="rId10"/>
    <p:sldId id="36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82" d="100"/>
          <a:sy n="82" d="100"/>
        </p:scale>
        <p:origin x="1363"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5/17/2022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5/17/2022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5/17/2022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5/17/2022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2022</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15-22-0306-00-007a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5/17/2022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5/17/2022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5/17/2022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5/17/2022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(May 2022)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March 18, 2022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ja-JP" sz="1600" dirty="0">
                <a:latin typeface="Times New Roman" panose="02020603050405020304" pitchFamily="18" charset="0"/>
                <a:ea typeface="ＭＳ Ｐゴシック" charset="-128"/>
                <a:cs typeface="Times New Roman" panose="02020603050405020304" pitchFamily="18" charset="0"/>
              </a:rPr>
              <a:t>[</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May 2022</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July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400" dirty="0">
                <a:latin typeface="Times New Roman" panose="02020603050405020304" pitchFamily="18" charset="0"/>
                <a:ea typeface="ＭＳ Ｐゴシック" pitchFamily="50" charset="-128"/>
                <a:cs typeface="Times New Roman" panose="02020603050405020304" pitchFamily="18" charset="0"/>
              </a:rPr>
              <a:t>3 slots (PM1 on  Mon., AM1 on Tue., and AM1 on Wed.)</a:t>
            </a:r>
          </a:p>
          <a:p>
            <a:pPr algn="just">
              <a:lnSpc>
                <a:spcPct val="80000"/>
              </a:lnSpc>
            </a:pPr>
            <a:r>
              <a:rPr lang="en-US" altLang="ja-JP" sz="2400" dirty="0">
                <a:latin typeface="Times New Roman" panose="02020603050405020304" pitchFamily="18" charset="0"/>
                <a:ea typeface="ＭＳ Ｐゴシック" pitchFamily="50" charset="-128"/>
                <a:cs typeface="Times New Roman" panose="02020603050405020304" pitchFamily="18" charset="0"/>
              </a:rPr>
              <a:t>Start LB1 comment resolution.</a:t>
            </a:r>
          </a:p>
          <a:p>
            <a:pPr algn="just">
              <a:lnSpc>
                <a:spcPct val="80000"/>
              </a:lnSpc>
            </a:pPr>
            <a:r>
              <a:rPr lang="en-US" altLang="ko-KR" sz="2400" dirty="0">
                <a:latin typeface="Times New Roman" panose="02020603050405020304" pitchFamily="18" charset="0"/>
                <a:ea typeface="굴림" pitchFamily="34" charset="-127"/>
                <a:cs typeface="Times New Roman" panose="02020603050405020304" pitchFamily="18" charset="0"/>
              </a:rPr>
              <a:t>Commence task group review and comment resolution.</a:t>
            </a:r>
          </a:p>
          <a:p>
            <a:pPr marL="0" indent="0" algn="just">
              <a:buNone/>
            </a:pPr>
            <a:endParaRPr lang="en-US" altLang="ja-JP"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0360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May 18, 2022</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4 Slots (on Wed., Thu., Mon. and Tue.)</a:t>
            </a:r>
          </a:p>
          <a:p>
            <a:pPr algn="just"/>
            <a:r>
              <a:rPr lang="en-US" altLang="ja-JP" sz="2800" dirty="0">
                <a:latin typeface="Times New Roman" panose="02020603050405020304" pitchFamily="18" charset="0"/>
                <a:cs typeface="Times New Roman" panose="02020603050405020304" pitchFamily="18" charset="0"/>
              </a:rPr>
              <a:t>1</a:t>
            </a:r>
            <a:r>
              <a:rPr lang="en-US" altLang="ja-JP" sz="2800" baseline="30000" dirty="0">
                <a:latin typeface="Times New Roman" panose="02020603050405020304" pitchFamily="18" charset="0"/>
                <a:cs typeface="Times New Roman" panose="02020603050405020304" pitchFamily="18" charset="0"/>
              </a:rPr>
              <a:t>st</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Approval Meeting Objectives and Agenda Approval (235-02)</a:t>
            </a:r>
          </a:p>
        </p:txBody>
      </p:sp>
    </p:spTree>
    <p:extLst>
      <p:ext uri="{BB962C8B-B14F-4D97-AF65-F5344CB8AC3E}">
        <p14:creationId xmlns:p14="http://schemas.microsoft.com/office/powerpoint/2010/main" val="55894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28600" y="1482336"/>
            <a:ext cx="864096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Approval for March Meeting Minutes (206-00)</a:t>
            </a:r>
          </a:p>
          <a:p>
            <a:pPr lvl="1" algn="just"/>
            <a:r>
              <a:rPr lang="en-US" altLang="ja-JP" sz="2400" dirty="0">
                <a:latin typeface="Times New Roman" panose="02020603050405020304" pitchFamily="18" charset="0"/>
                <a:cs typeface="Times New Roman" panose="02020603050405020304" pitchFamily="18" charset="0"/>
              </a:rPr>
              <a:t>Approval Meeting Objectives and Agenda Approval (235-04)</a:t>
            </a:r>
          </a:p>
          <a:p>
            <a:pPr lvl="1" algn="just"/>
            <a:r>
              <a:rPr lang="en-US" altLang="ja-JP" sz="2400" dirty="0">
                <a:latin typeface="Times New Roman" panose="02020603050405020304" pitchFamily="18" charset="0"/>
                <a:cs typeface="Times New Roman" panose="02020603050405020304" pitchFamily="18" charset="0"/>
              </a:rPr>
              <a:t>Hear contributions</a:t>
            </a:r>
          </a:p>
          <a:p>
            <a:pPr lvl="2" algn="just"/>
            <a:r>
              <a:rPr lang="en-US" altLang="ja-JP" sz="2000" dirty="0">
                <a:latin typeface="Times New Roman" panose="02020603050405020304" pitchFamily="18" charset="0"/>
                <a:cs typeface="Times New Roman" panose="02020603050405020304" pitchFamily="18" charset="0"/>
              </a:rPr>
              <a:t>Issues on Doc. 15-22-0146/r0 and Doc. 15-22-0147/r0 (240-00)</a:t>
            </a:r>
          </a:p>
          <a:p>
            <a:pPr lvl="2" algn="just"/>
            <a:r>
              <a:rPr lang="en-US" altLang="ja-JP" sz="2000" dirty="0">
                <a:latin typeface="Times New Roman" panose="02020603050405020304" pitchFamily="18" charset="0"/>
                <a:cs typeface="Times New Roman" panose="02020603050405020304" pitchFamily="18" charset="0"/>
              </a:rPr>
              <a:t>Draft D2-Merged Document for IEEE 802.15.7a TG (234-02)</a:t>
            </a:r>
          </a:p>
          <a:p>
            <a:pPr lvl="2" algn="just"/>
            <a:endParaRPr lang="en-US" altLang="ja-JP" sz="2000" dirty="0">
              <a:latin typeface="Times New Roman" panose="02020603050405020304" pitchFamily="18" charset="0"/>
              <a:cs typeface="Times New Roman" panose="02020603050405020304" pitchFamily="18" charset="0"/>
            </a:endParaRPr>
          </a:p>
          <a:p>
            <a:pPr lvl="2"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219200"/>
            <a:ext cx="8640960" cy="50708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a:t>
            </a:r>
            <a:r>
              <a:rPr lang="en-US" altLang="ja-JP" sz="2800" baseline="30000" dirty="0">
                <a:latin typeface="Times New Roman" panose="02020603050405020304" pitchFamily="18" charset="0"/>
                <a:cs typeface="Times New Roman" panose="02020603050405020304" pitchFamily="18" charset="0"/>
              </a:rPr>
              <a:t>rd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Approval Meeting Objectives and Agenda Approval (235-05)</a:t>
            </a:r>
          </a:p>
          <a:p>
            <a:pPr lvl="1" algn="just"/>
            <a:r>
              <a:rPr lang="en-US" altLang="ja-JP" sz="2000" dirty="0">
                <a:latin typeface="Times New Roman" panose="02020603050405020304" pitchFamily="18" charset="0"/>
                <a:cs typeface="Times New Roman" panose="02020603050405020304" pitchFamily="18" charset="0"/>
              </a:rPr>
              <a:t>Discussion on TG Motion (287-01)</a:t>
            </a:r>
          </a:p>
          <a:p>
            <a:pPr lvl="1" algn="just"/>
            <a:r>
              <a:rPr lang="en-US" altLang="ja-JP" sz="2000" dirty="0">
                <a:latin typeface="Times New Roman" panose="02020603050405020304" pitchFamily="18" charset="0"/>
                <a:cs typeface="Times New Roman" panose="02020603050405020304" pitchFamily="18" charset="0"/>
              </a:rPr>
              <a:t>Discussion on WG Motion (288-00)</a:t>
            </a:r>
            <a:endParaRPr lang="en-US" altLang="ja-JP" sz="19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4</a:t>
            </a:r>
            <a:r>
              <a:rPr lang="en-US" altLang="ja-JP" sz="2800" baseline="30000" dirty="0">
                <a:latin typeface="Times New Roman" panose="02020603050405020304" pitchFamily="18" charset="0"/>
                <a:cs typeface="Times New Roman" panose="02020603050405020304" pitchFamily="18" charset="0"/>
              </a:rPr>
              <a:t>th</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Approval Meeting Objectives and Agenda Approval (235-07)</a:t>
            </a:r>
            <a:endParaRPr lang="fr-FR" altLang="ja-JP" sz="2000" dirty="0">
              <a:latin typeface="Times New Roman" panose="02020603050405020304" pitchFamily="18" charset="0"/>
              <a:cs typeface="Times New Roman" panose="02020603050405020304" pitchFamily="18" charset="0"/>
            </a:endParaRPr>
          </a:p>
          <a:p>
            <a:pPr lvl="1" algn="just"/>
            <a:r>
              <a:rPr lang="fr-FR" altLang="ja-JP" sz="2000" dirty="0">
                <a:latin typeface="Times New Roman" panose="02020603050405020304" pitchFamily="18" charset="0"/>
                <a:cs typeface="Times New Roman" panose="02020603050405020304" pitchFamily="18" charset="0"/>
              </a:rPr>
              <a:t>15.7a Coexistence Assurance Document (CAD) (292-01)</a:t>
            </a:r>
          </a:p>
          <a:p>
            <a:pPr lvl="1" algn="just"/>
            <a:r>
              <a:rPr lang="en-US" altLang="ja-JP" sz="2000" dirty="0">
                <a:latin typeface="Times New Roman" panose="02020603050405020304" pitchFamily="18" charset="0"/>
                <a:cs typeface="Times New Roman" panose="02020603050405020304" pitchFamily="18" charset="0"/>
              </a:rPr>
              <a:t>TG Motion and WG Motion (299-01)</a:t>
            </a:r>
            <a:endParaRPr lang="en-US" altLang="ja-JP" sz="1900" dirty="0">
              <a:latin typeface="Times New Roman" panose="02020603050405020304" pitchFamily="18" charset="0"/>
              <a:cs typeface="Times New Roman" panose="02020603050405020304" pitchFamily="18" charset="0"/>
            </a:endParaRP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1085850" lvl="1" algn="just">
              <a:buFont typeface="Arial" panose="020B0604020202020204" pitchFamily="34" charset="0"/>
              <a:buChar char="•"/>
            </a:pPr>
            <a:endParaRPr lang="en-US" altLang="ja-JP" sz="1900" dirty="0">
              <a:latin typeface="Times New Roman" panose="02020603050405020304" pitchFamily="18" charset="0"/>
              <a:cs typeface="Times New Roman" panose="02020603050405020304" pitchFamily="18" charset="0"/>
            </a:endParaRPr>
          </a:p>
          <a:p>
            <a:pPr marL="800100" lvl="1" indent="0" algn="just">
              <a:buNone/>
            </a:pPr>
            <a:endParaRPr lang="en-US" altLang="ja-JP"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1242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p:nvPr/>
        </p:nvSpPr>
        <p:spPr>
          <a:xfrm>
            <a:off x="52271" y="762000"/>
            <a:ext cx="9074920" cy="80021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u="sng" dirty="0">
                <a:latin typeface="Times New Roman" panose="02020603050405020304" pitchFamily="18" charset="0"/>
                <a:cs typeface="Times New Roman" panose="02020603050405020304" pitchFamily="18" charset="0"/>
              </a:rPr>
              <a:t>Background</a:t>
            </a:r>
          </a:p>
          <a:p>
            <a:r>
              <a:rPr lang="en-US" sz="2200" u="sng" dirty="0">
                <a:latin typeface="Times New Roman" panose="02020603050405020304" pitchFamily="18" charset="0"/>
                <a:cs typeface="Times New Roman" panose="02020603050405020304" pitchFamily="18" charset="0"/>
              </a:rPr>
              <a:t>TG7a is conducting a task group review of draft D2 for first letter ballot (LB1)</a:t>
            </a:r>
          </a:p>
        </p:txBody>
      </p:sp>
      <p:sp>
        <p:nvSpPr>
          <p:cNvPr id="8" name="TextBox 7"/>
          <p:cNvSpPr txBox="1"/>
          <p:nvPr/>
        </p:nvSpPr>
        <p:spPr>
          <a:xfrm>
            <a:off x="208227" y="1981200"/>
            <a:ext cx="8763000" cy="286232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Draft D2 (234-02) was issued on May 12.</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comment period closed prior to the June meeting.</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There were 2 technical comments submitted and 9 editorial comments (0240-00)</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Almost of the comments were resolved on May 12 and it was planned to resolve the rest in June meeting.</a:t>
            </a:r>
          </a:p>
        </p:txBody>
      </p:sp>
    </p:spTree>
    <p:extLst>
      <p:ext uri="{BB962C8B-B14F-4D97-AF65-F5344CB8AC3E}">
        <p14:creationId xmlns:p14="http://schemas.microsoft.com/office/powerpoint/2010/main" val="86281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1505680" y="771197"/>
            <a:ext cx="6132641"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u="sng" dirty="0">
                <a:latin typeface="Times New Roman" panose="02020603050405020304" pitchFamily="18" charset="0"/>
                <a:cs typeface="Times New Roman" panose="02020603050405020304" pitchFamily="18" charset="0"/>
              </a:rPr>
              <a:t>Status of TG7a OCC comments at May Meeting</a:t>
            </a:r>
          </a:p>
        </p:txBody>
      </p:sp>
      <p:sp>
        <p:nvSpPr>
          <p:cNvPr id="5" name="TextBox 7"/>
          <p:cNvSpPr txBox="1"/>
          <p:nvPr/>
        </p:nvSpPr>
        <p:spPr>
          <a:xfrm>
            <a:off x="190500" y="1685597"/>
            <a:ext cx="8763000" cy="440120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Resolved technical comments carried over from March meeting.</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Resolved comments resolution for D1 document.</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Discussion about the merged table of Operating Modes.</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Discussion about the merged table of PHY PIB Attributes.</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Rearranged the sub-section numbering in accordance with Signal Flow.</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Definitely define the specifications on QAM level for RS-OFDM.</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Discussion about Data Rates supported by PHY VII, PHY VIII.</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106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1505680" y="771197"/>
            <a:ext cx="6132641"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u="sng" dirty="0">
                <a:latin typeface="Times New Roman" panose="02020603050405020304" pitchFamily="18" charset="0"/>
                <a:cs typeface="Times New Roman" panose="02020603050405020304" pitchFamily="18" charset="0"/>
              </a:rPr>
              <a:t>Status of TG7a OCC comments at May Meeting</a:t>
            </a:r>
          </a:p>
        </p:txBody>
      </p:sp>
      <p:sp>
        <p:nvSpPr>
          <p:cNvPr id="5" name="TextBox 7"/>
          <p:cNvSpPr txBox="1"/>
          <p:nvPr/>
        </p:nvSpPr>
        <p:spPr>
          <a:xfrm>
            <a:off x="190500" y="1685597"/>
            <a:ext cx="8763000" cy="31700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At May 9, we have 11 comments from Sang-</a:t>
            </a:r>
            <a:r>
              <a:rPr lang="en-US" sz="2000" dirty="0" err="1">
                <a:latin typeface="Times New Roman" panose="02020603050405020304" pitchFamily="18" charset="0"/>
                <a:cs typeface="Times New Roman" panose="02020603050405020304" pitchFamily="18" charset="0"/>
              </a:rPr>
              <a:t>Kyu</a:t>
            </a:r>
            <a:r>
              <a:rPr lang="en-US" sz="2000" dirty="0">
                <a:latin typeface="Times New Roman" panose="02020603050405020304" pitchFamily="18" charset="0"/>
                <a:cs typeface="Times New Roman" panose="02020603050405020304" pitchFamily="18" charset="0"/>
              </a:rPr>
              <a:t> Lim (ETRI) and </a:t>
            </a:r>
            <a:r>
              <a:rPr lang="en-US" sz="2000" dirty="0" err="1">
                <a:latin typeface="Times New Roman" panose="02020603050405020304" pitchFamily="18" charset="0"/>
                <a:cs typeface="Times New Roman" panose="02020603050405020304" pitchFamily="18" charset="0"/>
              </a:rPr>
              <a:t>Vinayagam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Mariappan</a:t>
            </a:r>
            <a:r>
              <a:rPr lang="en-US" sz="2000" dirty="0">
                <a:latin typeface="Times New Roman" panose="02020603050405020304" pitchFamily="18" charset="0"/>
                <a:cs typeface="Times New Roman" panose="02020603050405020304" pitchFamily="18" charset="0"/>
              </a:rPr>
              <a:t> (SMR Automotive Modules Korea Ltd.)</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During the May meeting, we completed  the resolvable comments and skipped all unresolvable comments in clauses 16 (PHY VII) and clauses 17 (PHY VIII) associated with </a:t>
            </a:r>
            <a:r>
              <a:rPr lang="en-US" sz="2000" dirty="0" err="1">
                <a:latin typeface="Times New Roman" panose="02020603050405020304" pitchFamily="18" charset="0"/>
                <a:cs typeface="Times New Roman" panose="02020603050405020304" pitchFamily="18" charset="0"/>
              </a:rPr>
              <a:t>Kookmin</a:t>
            </a:r>
            <a:r>
              <a:rPr lang="en-US" sz="2000" dirty="0">
                <a:latin typeface="Times New Roman" panose="02020603050405020304" pitchFamily="18" charset="0"/>
                <a:cs typeface="Times New Roman" panose="02020603050405020304" pitchFamily="18" charset="0"/>
              </a:rPr>
              <a:t> Un</a:t>
            </a:r>
            <a:r>
              <a:rPr lang="en-US" altLang="ko-KR" sz="2000" dirty="0">
                <a:latin typeface="Times New Roman" panose="02020603050405020304" pitchFamily="18" charset="0"/>
                <a:cs typeface="Times New Roman" panose="02020603050405020304" pitchFamily="18" charset="0"/>
              </a:rPr>
              <a:t>iversity</a:t>
            </a:r>
            <a:r>
              <a:rPr lang="en-US" sz="2000" dirty="0">
                <a:latin typeface="Times New Roman" panose="02020603050405020304" pitchFamily="18" charset="0"/>
                <a:cs typeface="Times New Roman" panose="02020603050405020304" pitchFamily="18" charset="0"/>
              </a:rPr>
              <a:t>, ETRI and SMR Automotive Modules Korea Ltd. </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Comments for IEEE 802.15.7a/D2 document that are unresolved or awaiting input are hence “rejected” and will have to be resolved on June meeting.</a:t>
            </a:r>
          </a:p>
        </p:txBody>
      </p:sp>
    </p:spTree>
    <p:extLst>
      <p:ext uri="{BB962C8B-B14F-4D97-AF65-F5344CB8AC3E}">
        <p14:creationId xmlns:p14="http://schemas.microsoft.com/office/powerpoint/2010/main" val="2491982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June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Online meeting on June 20, 2022 at 8AM EST</a:t>
            </a:r>
          </a:p>
        </p:txBody>
      </p:sp>
    </p:spTree>
    <p:extLst>
      <p:ext uri="{BB962C8B-B14F-4D97-AF65-F5344CB8AC3E}">
        <p14:creationId xmlns:p14="http://schemas.microsoft.com/office/powerpoint/2010/main" val="2764671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19423</TotalTime>
  <Words>658</Words>
  <Application>Microsoft Office PowerPoint</Application>
  <PresentationFormat>화면 슬라이드 쇼(4:3)</PresentationFormat>
  <Paragraphs>70</Paragraphs>
  <Slides>10</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10</vt:i4>
      </vt:variant>
    </vt:vector>
  </HeadingPairs>
  <TitlesOfParts>
    <vt:vector size="14" baseType="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Accomplishment for the meeting</vt:lpstr>
      <vt:lpstr>PowerPoint 프레젠테이션</vt:lpstr>
      <vt:lpstr>PowerPoint 프레젠테이션</vt:lpstr>
      <vt:lpstr>PowerPoint 프레젠테이션</vt:lpstr>
      <vt:lpstr>Plan for June Meeting</vt:lpstr>
      <vt:lpstr>Plan for July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932</cp:revision>
  <cp:lastPrinted>2017-05-07T15:48:38Z</cp:lastPrinted>
  <dcterms:created xsi:type="dcterms:W3CDTF">2010-05-15T17:50:32Z</dcterms:created>
  <dcterms:modified xsi:type="dcterms:W3CDTF">2022-05-17T13:41:28Z</dcterms:modified>
</cp:coreProperties>
</file>