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5"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55" d="100"/>
          <a:sy n="55" d="100"/>
        </p:scale>
        <p:origin x="1528"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802.15-21-0302-00-0thz-May </a:t>
            </a:r>
            <a:r>
              <a:rPr lang="en-US" sz="1400" b="1" dirty="0" smtClean="0"/>
              <a:t>2022_Closing_Plenary_Slides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May </a:t>
            </a:r>
            <a:r>
              <a:rPr lang="en-US" dirty="0" smtClean="0"/>
              <a:t>2022</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a:t>
            </a:r>
            <a:r>
              <a:rPr lang="en-US" sz="1600" dirty="0" smtClean="0">
                <a:solidFill>
                  <a:schemeClr val="tx2"/>
                </a:solidFill>
              </a:rPr>
              <a:t>May </a:t>
            </a:r>
            <a:r>
              <a:rPr lang="en-US" sz="1600" dirty="0" smtClean="0">
                <a:solidFill>
                  <a:schemeClr val="tx2"/>
                </a:solidFill>
              </a:rPr>
              <a:t>2022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17 May </a:t>
            </a:r>
            <a:r>
              <a:rPr lang="en-US" sz="1600" dirty="0" smtClean="0">
                <a:solidFill>
                  <a:schemeClr val="tx2"/>
                </a:solidFill>
              </a:rPr>
              <a:t>2022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smtClean="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a:t>
            </a:r>
            <a:r>
              <a:rPr lang="en-US" sz="1600" dirty="0" smtClean="0">
                <a:solidFill>
                  <a:schemeClr val="tx2"/>
                </a:solidFill>
              </a:rPr>
              <a:t>May </a:t>
            </a:r>
            <a:r>
              <a:rPr lang="en-US" sz="1600" dirty="0" smtClean="0">
                <a:solidFill>
                  <a:schemeClr val="tx2"/>
                </a:solidFill>
              </a:rPr>
              <a:t>2022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a:t>
            </a:r>
            <a:r>
              <a:rPr lang="de-DE" dirty="0" smtClean="0"/>
              <a:t>May </a:t>
            </a:r>
            <a:r>
              <a:rPr lang="de-DE" dirty="0" smtClean="0"/>
              <a:t>2022</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May </a:t>
            </a:r>
            <a:r>
              <a:rPr lang="en-US" dirty="0" smtClean="0"/>
              <a:t>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000" dirty="0" smtClean="0"/>
              <a:t>1  </a:t>
            </a:r>
            <a:r>
              <a:rPr lang="de-DE" sz="2000" dirty="0" err="1" smtClean="0"/>
              <a:t>meeting</a:t>
            </a:r>
            <a:r>
              <a:rPr lang="de-DE" sz="2000" dirty="0" smtClean="0"/>
              <a:t> on </a:t>
            </a:r>
            <a:r>
              <a:rPr lang="de-DE" sz="2000" dirty="0" err="1" smtClean="0"/>
              <a:t>Fri</a:t>
            </a:r>
            <a:r>
              <a:rPr lang="de-DE" sz="2000" dirty="0" smtClean="0"/>
              <a:t> AM0</a:t>
            </a:r>
          </a:p>
          <a:p>
            <a:pPr marL="0" indent="0">
              <a:buNone/>
            </a:pPr>
            <a:endParaRPr lang="de-DE" sz="2000" dirty="0" smtClean="0"/>
          </a:p>
          <a:p>
            <a:pPr>
              <a:spcAft>
                <a:spcPts val="0"/>
              </a:spcAft>
            </a:pPr>
            <a:r>
              <a:rPr lang="en-US" sz="2000" dirty="0">
                <a:solidFill>
                  <a:srgbClr val="000000"/>
                </a:solidFill>
                <a:latin typeface="Times New Roman" panose="02020603050405020304" pitchFamily="18" charset="0"/>
                <a:ea typeface="MS PGothic" panose="020B0600070205080204" pitchFamily="34" charset="-128"/>
              </a:rPr>
              <a:t>Listening contributions:</a:t>
            </a:r>
            <a:endParaRPr lang="de-DE" sz="2000" dirty="0">
              <a:latin typeface="Times New Roman" panose="02020603050405020304" pitchFamily="18" charset="0"/>
              <a:ea typeface="MS PGothic" panose="020B0600070205080204" pitchFamily="34" charset="-128"/>
            </a:endParaRPr>
          </a:p>
          <a:p>
            <a:pPr marL="0" indent="0">
              <a:spcAft>
                <a:spcPts val="0"/>
              </a:spcAft>
              <a:buNone/>
            </a:pPr>
            <a:endParaRPr lang="de-DE" sz="2000" dirty="0">
              <a:latin typeface="Times New Roman" panose="02020603050405020304" pitchFamily="18" charset="0"/>
              <a:ea typeface="MS PGothic" panose="020B0600070205080204" pitchFamily="34" charset="-128"/>
            </a:endParaRPr>
          </a:p>
          <a:p>
            <a:pPr lvl="1">
              <a:spcAft>
                <a:spcPts val="0"/>
              </a:spcAft>
            </a:pPr>
            <a:r>
              <a:rPr lang="en-US" sz="2000" dirty="0" err="1">
                <a:solidFill>
                  <a:srgbClr val="000000"/>
                </a:solidFill>
                <a:latin typeface="Times New Roman" panose="02020603050405020304" pitchFamily="18" charset="0"/>
                <a:ea typeface="MS PGothic" panose="020B0600070205080204" pitchFamily="34" charset="-128"/>
              </a:rPr>
              <a:t>Haofang</a:t>
            </a:r>
            <a:r>
              <a:rPr lang="en-US" sz="2000" dirty="0">
                <a:solidFill>
                  <a:srgbClr val="000000"/>
                </a:solidFill>
                <a:latin typeface="Times New Roman" panose="02020603050405020304" pitchFamily="18" charset="0"/>
                <a:ea typeface="MS PGothic" panose="020B0600070205080204" pitchFamily="34" charset="-128"/>
              </a:rPr>
              <a:t> Li (BJTU): Terahertz Channel Measurement and Characterization on a Desktop from 75 to 400 GHz (22/246) (22/0116)</a:t>
            </a:r>
            <a:endParaRPr lang="de-DE" sz="2000" b="1" dirty="0"/>
          </a:p>
        </p:txBody>
      </p:sp>
      <p:sp>
        <p:nvSpPr>
          <p:cNvPr id="2" name="Datumsplatzhalter 1"/>
          <p:cNvSpPr>
            <a:spLocks noGrp="1"/>
          </p:cNvSpPr>
          <p:nvPr>
            <p:ph type="dt" sz="half" idx="10"/>
          </p:nvPr>
        </p:nvSpPr>
        <p:spPr/>
        <p:txBody>
          <a:bodyPr/>
          <a:lstStyle/>
          <a:p>
            <a:r>
              <a:rPr lang="en-US" dirty="0" smtClean="0"/>
              <a:t>March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May  meetings slots  for SC THz:</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smtClean="0"/>
              <a:t>1 time </a:t>
            </a:r>
            <a:r>
              <a:rPr lang="de-DE" sz="1800" dirty="0" err="1" smtClean="0"/>
              <a:t>slot</a:t>
            </a:r>
            <a:r>
              <a:rPr lang="de-DE" sz="1800" dirty="0" smtClean="0"/>
              <a:t> </a:t>
            </a:r>
            <a:r>
              <a:rPr lang="de-DE" sz="1800" dirty="0" err="1" smtClean="0"/>
              <a:t>early</a:t>
            </a:r>
            <a:r>
              <a:rPr lang="de-DE" sz="1800" dirty="0" smtClean="0"/>
              <a:t> </a:t>
            </a:r>
            <a:r>
              <a:rPr lang="de-DE" sz="1800" dirty="0" err="1" smtClean="0"/>
              <a:t>morning</a:t>
            </a:r>
            <a:r>
              <a:rPr lang="de-DE" sz="1800" dirty="0" smtClean="0"/>
              <a:t> Montreal time </a:t>
            </a:r>
            <a:r>
              <a:rPr lang="de-DE" sz="1800" dirty="0" smtClean="0"/>
              <a:t>(to </a:t>
            </a:r>
            <a:r>
              <a:rPr lang="de-DE" sz="1800" dirty="0" err="1" smtClean="0"/>
              <a:t>enable</a:t>
            </a:r>
            <a:r>
              <a:rPr lang="de-DE" sz="1800" dirty="0" smtClean="0"/>
              <a:t> </a:t>
            </a:r>
            <a:r>
              <a:rPr lang="de-DE" sz="1800" dirty="0" smtClean="0"/>
              <a:t>online </a:t>
            </a:r>
            <a:r>
              <a:rPr lang="de-DE" sz="1800" dirty="0" err="1" smtClean="0"/>
              <a:t>participation</a:t>
            </a:r>
            <a:r>
              <a:rPr lang="de-DE" sz="1800" dirty="0" smtClean="0"/>
              <a:t> </a:t>
            </a:r>
            <a:r>
              <a:rPr lang="de-DE" sz="1800" dirty="0" err="1" smtClean="0"/>
              <a:t>as</a:t>
            </a:r>
            <a:r>
              <a:rPr lang="de-DE" sz="1800" dirty="0" smtClean="0"/>
              <a:t> in </a:t>
            </a:r>
            <a:r>
              <a:rPr lang="de-DE" sz="1800" dirty="0" err="1" smtClean="0"/>
              <a:t>the</a:t>
            </a:r>
            <a:r>
              <a:rPr lang="de-DE" sz="1800" dirty="0" smtClean="0"/>
              <a:t> </a:t>
            </a:r>
            <a:r>
              <a:rPr lang="de-DE" sz="1800" dirty="0" err="1" smtClean="0"/>
              <a:t>previous</a:t>
            </a:r>
            <a:r>
              <a:rPr lang="de-DE" sz="1800" dirty="0" smtClean="0"/>
              <a:t> </a:t>
            </a:r>
            <a:r>
              <a:rPr lang="de-DE" sz="1800" dirty="0" err="1" smtClean="0"/>
              <a:t>sessions</a:t>
            </a:r>
            <a:r>
              <a:rPr lang="de-DE" sz="1800" dirty="0" smtClean="0"/>
              <a:t>); </a:t>
            </a:r>
            <a:r>
              <a:rPr lang="de-DE" sz="1800" dirty="0" err="1" smtClean="0"/>
              <a:t>potentially</a:t>
            </a:r>
            <a:r>
              <a:rPr lang="de-DE" sz="1800" dirty="0" smtClean="0"/>
              <a:t> </a:t>
            </a:r>
            <a:r>
              <a:rPr lang="de-DE" sz="1800" dirty="0" err="1" smtClean="0"/>
              <a:t>as</a:t>
            </a:r>
            <a:r>
              <a:rPr lang="de-DE" sz="1800" dirty="0" smtClean="0"/>
              <a:t> a </a:t>
            </a:r>
            <a:r>
              <a:rPr lang="de-DE" sz="1800" dirty="0" err="1" smtClean="0"/>
              <a:t>joint</a:t>
            </a:r>
            <a:r>
              <a:rPr lang="de-DE" sz="1800" dirty="0" smtClean="0"/>
              <a:t> </a:t>
            </a:r>
            <a:r>
              <a:rPr lang="de-DE" sz="1800" dirty="0" err="1" smtClean="0"/>
              <a:t>meeting</a:t>
            </a:r>
            <a:r>
              <a:rPr lang="de-DE" sz="1800" dirty="0" smtClean="0"/>
              <a:t> </a:t>
            </a:r>
            <a:r>
              <a:rPr lang="de-DE" sz="1800" dirty="0" err="1" smtClean="0"/>
              <a:t>with</a:t>
            </a:r>
            <a:r>
              <a:rPr lang="de-DE" sz="1800" dirty="0" smtClean="0"/>
              <a:t> TG3ma</a:t>
            </a: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March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132</Words>
  <Application>Microsoft Office PowerPoint</Application>
  <PresentationFormat>Bildschirmpräsentation (4:3)</PresentationFormat>
  <Paragraphs>38</Paragraphs>
  <Slides>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MS PGothic</vt:lpstr>
      <vt:lpstr>Arial</vt:lpstr>
      <vt:lpstr>Times New Roman</vt:lpstr>
      <vt:lpstr>IEEE-P802_15</vt:lpstr>
      <vt:lpstr>PowerPoint-Präsentation</vt:lpstr>
      <vt:lpstr>SC THz May 2022 Closing Report</vt:lpstr>
      <vt:lpstr>Meetings/Contributions</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196</cp:revision>
  <cp:lastPrinted>1998-02-10T13:28:06Z</cp:lastPrinted>
  <dcterms:created xsi:type="dcterms:W3CDTF">2012-11-14T22:04:21Z</dcterms:created>
  <dcterms:modified xsi:type="dcterms:W3CDTF">2022-05-17T09:36:12Z</dcterms:modified>
</cp:coreProperties>
</file>