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6" r:id="rId2"/>
    <p:sldId id="311" r:id="rId3"/>
    <p:sldId id="362" r:id="rId4"/>
    <p:sldId id="363"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294" autoAdjust="0"/>
    <p:restoredTop sz="93488" autoAdjust="0"/>
  </p:normalViewPr>
  <p:slideViewPr>
    <p:cSldViewPr>
      <p:cViewPr varScale="1">
        <p:scale>
          <a:sx n="113" d="100"/>
          <a:sy n="113" d="100"/>
        </p:scale>
        <p:origin x="1782"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5/17/2022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15-22-0299-00-007a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5/17/2022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5/17/2022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5/17/2022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5/17/2022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TG Motion and WG Motion</a:t>
            </a:r>
          </a:p>
          <a:p>
            <a:r>
              <a:rPr lang="en-US" altLang="ja-JP" sz="1600" b="1" dirty="0" smtClean="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a:t>
            </a:r>
            <a:r>
              <a:rPr lang="en-US" altLang="ja-JP" sz="1600" dirty="0" smtClean="0">
                <a:latin typeface="Times New Roman" panose="02020603050405020304" pitchFamily="18" charset="0"/>
                <a:ea typeface="ＭＳ Ｐゴシック" charset="-128"/>
                <a:cs typeface="Times New Roman" panose="02020603050405020304" pitchFamily="18" charset="0"/>
              </a:rPr>
              <a:t>17, </a:t>
            </a:r>
            <a:r>
              <a:rPr lang="en-US" altLang="ja-JP" sz="1600" dirty="0" smtClean="0">
                <a:latin typeface="Times New Roman" panose="02020603050405020304" pitchFamily="18" charset="0"/>
                <a:ea typeface="ＭＳ Ｐゴシック" charset="-128"/>
                <a:cs typeface="Times New Roman" panose="02020603050405020304" pitchFamily="18" charset="0"/>
              </a:rPr>
              <a:t>2022	</a:t>
            </a:r>
          </a:p>
          <a:p>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b="1"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a:t>
            </a:r>
            <a:r>
              <a:rPr lang="en-US" altLang="zh-CN" sz="1600" dirty="0" smtClean="0">
                <a:latin typeface="Times New Roman" panose="02020603050405020304" pitchFamily="18" charset="0"/>
                <a:cs typeface="Times New Roman" panose="02020603050405020304" pitchFamily="18" charset="0"/>
              </a:rPr>
              <a:t>Jang</a:t>
            </a:r>
            <a:r>
              <a:rPr lang="en-US" altLang="ja-JP" sz="1600" dirty="0" smtClean="0">
                <a:latin typeface="Times New Roman" panose="02020603050405020304" pitchFamily="18" charset="0"/>
                <a:ea typeface="ＭＳ Ｐゴシック" charset="-128"/>
                <a:cs typeface="Times New Roman" panose="02020603050405020304" pitchFamily="18" charset="0"/>
              </a:rPr>
              <a:t>[</a:t>
            </a:r>
            <a:r>
              <a:rPr lang="en-US" altLang="ko-KR" sz="1600" dirty="0" smtClean="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Material for discussion in 802.15.7a TG</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err="1" smtClean="0">
                <a:ea typeface="ＭＳ Ｐゴシック" pitchFamily="50" charset="-128"/>
              </a:rPr>
              <a:t>TG</a:t>
            </a:r>
            <a:r>
              <a:rPr lang="en-US" altLang="ja-JP" dirty="0" smtClean="0">
                <a:ea typeface="ＭＳ Ｐゴシック" pitchFamily="50" charset="-128"/>
              </a:rPr>
              <a:t> Motion &amp; WG motion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a:t>
            </a:r>
            <a:r>
              <a:rPr lang="en-US" altLang="ja-JP" dirty="0" smtClean="0">
                <a:ea typeface="ＭＳ Ｐゴシック" pitchFamily="50" charset="-128"/>
              </a:rPr>
              <a:t>17, </a:t>
            </a:r>
            <a:r>
              <a:rPr lang="en-US" altLang="ja-JP" dirty="0" smtClean="0">
                <a:ea typeface="ＭＳ Ｐゴシック" pitchFamily="50" charset="-128"/>
              </a:rPr>
              <a:t>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50728"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a:t>
            </a:r>
            <a:endParaRPr lang="en-US" sz="2400" dirty="0"/>
          </a:p>
        </p:txBody>
      </p:sp>
      <p:sp>
        <p:nvSpPr>
          <p:cNvPr id="8" name="TextBox 7"/>
          <p:cNvSpPr txBox="1"/>
          <p:nvPr/>
        </p:nvSpPr>
        <p:spPr>
          <a:xfrm>
            <a:off x="190498" y="1447800"/>
            <a:ext cx="8763000" cy="3554819"/>
          </a:xfrm>
          <a:prstGeom prst="rect">
            <a:avLst/>
          </a:prstGeom>
          <a:noFill/>
        </p:spPr>
        <p:txBody>
          <a:bodyPr wrap="square" rtlCol="0">
            <a:spAutoFit/>
          </a:bodyPr>
          <a:lstStyle/>
          <a:p>
            <a:pPr algn="just"/>
            <a:r>
              <a:rPr lang="en-US" altLang="ko-KR" sz="2000" i="1" dirty="0"/>
              <a:t>Move that the TG request the 802.15 WG start a WG Letter Ballot requesting approval of CA document </a:t>
            </a:r>
            <a:r>
              <a:rPr lang="en-US" altLang="ja-JP" sz="2000" i="1" dirty="0" smtClean="0"/>
              <a:t>15-22-0292-r0 </a:t>
            </a:r>
            <a:r>
              <a:rPr lang="en-US" altLang="ko-KR" sz="2000" i="1" dirty="0"/>
              <a:t>and document </a:t>
            </a:r>
            <a:r>
              <a:rPr lang="en-US" altLang="ko-KR" sz="2000" i="1" dirty="0" smtClean="0"/>
              <a:t>P802.15.7a/D2 </a:t>
            </a:r>
            <a:r>
              <a:rPr lang="en-US" altLang="ko-KR" sz="2000" i="1" dirty="0"/>
              <a:t>(as edited in accordance with the instructions in document </a:t>
            </a:r>
            <a:r>
              <a:rPr lang="en-US" altLang="ko-KR" sz="2000" i="1" dirty="0" smtClean="0"/>
              <a:t>15-22-0240-r0-007a</a:t>
            </a:r>
            <a:r>
              <a:rPr lang="en-US" altLang="ko-KR" sz="2000" i="1" dirty="0"/>
              <a:t>) and to forward document </a:t>
            </a:r>
            <a:r>
              <a:rPr lang="en-US" altLang="ko-KR" sz="2000" i="1" dirty="0" smtClean="0"/>
              <a:t>P802-15-7a/D2, </a:t>
            </a:r>
            <a:r>
              <a:rPr lang="en-US" altLang="ko-KR" sz="2000" i="1" dirty="0"/>
              <a:t>as edited in accordance with the instructions in document </a:t>
            </a:r>
            <a:r>
              <a:rPr lang="en-US" altLang="ko-KR" sz="2000" i="1" dirty="0" smtClean="0"/>
              <a:t>15-22-0240-r0-007a</a:t>
            </a:r>
            <a:r>
              <a:rPr lang="en-US" altLang="ko-KR" sz="2000" i="1" dirty="0"/>
              <a:t>, and CA document </a:t>
            </a:r>
            <a:r>
              <a:rPr lang="en-US" altLang="ja-JP" sz="2000" i="1" dirty="0" smtClean="0"/>
              <a:t>15-22-0292-r0 </a:t>
            </a:r>
            <a:r>
              <a:rPr lang="en-US" altLang="ko-KR" sz="2000" i="1" dirty="0"/>
              <a:t>to Sponsor Ballot pending the completion and inclusion of the edits in the draft.</a:t>
            </a:r>
            <a:endParaRPr lang="ko-KR" altLang="ko-KR" sz="2000" dirty="0"/>
          </a:p>
          <a:p>
            <a:endParaRPr lang="en-US" altLang="ja-JP" sz="2000" dirty="0"/>
          </a:p>
          <a:p>
            <a:r>
              <a:rPr lang="en-US" altLang="ja-JP" sz="2000" dirty="0"/>
              <a:t>Moved By: </a:t>
            </a:r>
            <a:r>
              <a:rPr lang="en-US" altLang="ja-JP" sz="2000" dirty="0" err="1" smtClean="0"/>
              <a:t>Yeong</a:t>
            </a:r>
            <a:r>
              <a:rPr lang="en-US" altLang="ja-JP" sz="2000" dirty="0" smtClean="0"/>
              <a:t> Min </a:t>
            </a:r>
            <a:r>
              <a:rPr lang="en-US" altLang="ja-JP" sz="2000" dirty="0" err="1" smtClean="0"/>
              <a:t>jang</a:t>
            </a:r>
            <a:endParaRPr lang="en-US" altLang="ja-JP" sz="2000" dirty="0"/>
          </a:p>
          <a:p>
            <a:r>
              <a:rPr lang="en-US" altLang="ja-JP" sz="2000" dirty="0"/>
              <a:t>Seconded By: </a:t>
            </a:r>
            <a:endParaRPr lang="en-US" altLang="ja-JP" sz="2000" dirty="0" smtClean="0"/>
          </a:p>
          <a:p>
            <a:r>
              <a:rPr lang="en-US" altLang="ja-JP" sz="2000" dirty="0" smtClean="0"/>
              <a:t>Y/A/N </a:t>
            </a:r>
            <a:r>
              <a:rPr lang="en-US" altLang="ja-JP" sz="2000" dirty="0"/>
              <a:t>=  </a:t>
            </a:r>
            <a:r>
              <a:rPr lang="en-US" altLang="ja-JP" sz="2000" dirty="0" smtClean="0">
                <a:solidFill>
                  <a:srgbClr val="FF0000"/>
                </a:solidFill>
              </a:rPr>
              <a:t>x/x/x</a:t>
            </a:r>
            <a:endParaRPr lang="en-US" altLang="ja-JP" sz="2000" dirty="0">
              <a:solidFill>
                <a:srgbClr val="FF0000"/>
              </a:solidFill>
            </a:endParaRPr>
          </a:p>
          <a:p>
            <a:pPr>
              <a:spcBef>
                <a:spcPts val="600"/>
              </a:spcBef>
            </a:pPr>
            <a:endParaRPr lang="en-US" altLang="ja-JP" sz="2000" dirty="0"/>
          </a:p>
        </p:txBody>
      </p:sp>
    </p:spTree>
    <p:extLst>
      <p:ext uri="{BB962C8B-B14F-4D97-AF65-F5344CB8AC3E}">
        <p14:creationId xmlns:p14="http://schemas.microsoft.com/office/powerpoint/2010/main" val="228987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1799"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a:t>
            </a:r>
            <a:endParaRPr lang="en-US" sz="2400" dirty="0"/>
          </a:p>
        </p:txBody>
      </p:sp>
      <p:sp>
        <p:nvSpPr>
          <p:cNvPr id="4" name="TextBox 3"/>
          <p:cNvSpPr txBox="1"/>
          <p:nvPr/>
        </p:nvSpPr>
        <p:spPr>
          <a:xfrm>
            <a:off x="609600" y="1295400"/>
            <a:ext cx="8229600" cy="3785652"/>
          </a:xfrm>
          <a:prstGeom prst="rect">
            <a:avLst/>
          </a:prstGeom>
          <a:noFill/>
        </p:spPr>
        <p:txBody>
          <a:bodyPr wrap="square" rtlCol="0">
            <a:spAutoFit/>
          </a:bodyPr>
          <a:lstStyle/>
          <a:p>
            <a:pPr marL="0" indent="0">
              <a:buClr>
                <a:srgbClr val="00B050"/>
              </a:buClr>
              <a:buSzPct val="100000"/>
              <a:buNone/>
            </a:pPr>
            <a:r>
              <a:rPr lang="en-GB" altLang="ja-JP" sz="2000" b="1" dirty="0"/>
              <a:t>Motion for WG Approval to Start Letter Ballot.</a:t>
            </a:r>
          </a:p>
          <a:p>
            <a:pPr marL="0" indent="0">
              <a:buClr>
                <a:srgbClr val="00B050"/>
              </a:buClr>
              <a:buSzPct val="100000"/>
              <a:buNone/>
            </a:pPr>
            <a:endParaRPr lang="en-GB" altLang="ja-JP" sz="2000" b="1" dirty="0"/>
          </a:p>
          <a:p>
            <a:pPr algn="just"/>
            <a:r>
              <a:rPr lang="en-US" altLang="ko-KR" sz="2000" i="1" dirty="0"/>
              <a:t>Move that 802.15 WG start a WG Letter Ballot requesting approval of CA document </a:t>
            </a:r>
            <a:r>
              <a:rPr lang="en-US" altLang="ja-JP" sz="2000" i="1" dirty="0" smtClean="0"/>
              <a:t>15-22-0292-r0 </a:t>
            </a:r>
            <a:r>
              <a:rPr lang="en-US" altLang="ko-KR" sz="2000" i="1" dirty="0"/>
              <a:t>and document </a:t>
            </a:r>
            <a:r>
              <a:rPr lang="en-US" altLang="ko-KR" sz="2000" i="1" dirty="0" smtClean="0"/>
              <a:t>P802.15.7a/D2 </a:t>
            </a:r>
            <a:r>
              <a:rPr lang="en-US" altLang="ko-KR" sz="2000" i="1" dirty="0"/>
              <a:t>(as edited in accordance with the instructions in document </a:t>
            </a:r>
            <a:r>
              <a:rPr lang="en-US" altLang="ko-KR" sz="2000" i="1" dirty="0" smtClean="0"/>
              <a:t>15-22-0240-00-007a</a:t>
            </a:r>
            <a:r>
              <a:rPr lang="en-US" altLang="ko-KR" sz="2000" i="1" dirty="0"/>
              <a:t>) and to forward document </a:t>
            </a:r>
            <a:r>
              <a:rPr lang="en-US" altLang="ko-KR" sz="2000" i="1" dirty="0" smtClean="0"/>
              <a:t>P802.15.7a/D2, </a:t>
            </a:r>
            <a:r>
              <a:rPr lang="en-US" altLang="ko-KR" sz="2000" i="1" dirty="0"/>
              <a:t>as edited in accordance with the instructions in document </a:t>
            </a:r>
            <a:r>
              <a:rPr lang="en-US" altLang="ko-KR" sz="2000" i="1" dirty="0" smtClean="0"/>
              <a:t>15-22-0240-r0-007a</a:t>
            </a:r>
            <a:r>
              <a:rPr lang="en-US" altLang="ko-KR" sz="2000" i="1" dirty="0"/>
              <a:t>, and CA document </a:t>
            </a:r>
            <a:r>
              <a:rPr lang="en-US" altLang="ja-JP" sz="2000" i="1" dirty="0" smtClean="0"/>
              <a:t>15-22-0292-r0 </a:t>
            </a:r>
            <a:r>
              <a:rPr lang="en-US" altLang="ko-KR" sz="2000" i="1" dirty="0"/>
              <a:t>to Sponsor Ballot pending the completion and inclusion of the edits in the draft.</a:t>
            </a:r>
            <a:endParaRPr lang="ko-KR" altLang="ko-KR" sz="2000" dirty="0"/>
          </a:p>
          <a:p>
            <a:pPr marL="0" indent="0">
              <a:buNone/>
            </a:pPr>
            <a:endParaRPr lang="en-US" altLang="en-US" sz="2000" i="1" dirty="0"/>
          </a:p>
          <a:p>
            <a:r>
              <a:rPr lang="en-US" altLang="en-US" sz="2000" i="1" dirty="0"/>
              <a:t>Moved By: </a:t>
            </a:r>
            <a:r>
              <a:rPr lang="en-US" altLang="en-US" sz="2000" i="1" dirty="0" err="1"/>
              <a:t>Yeong</a:t>
            </a:r>
            <a:r>
              <a:rPr lang="en-US" altLang="en-US" sz="2000" i="1" dirty="0"/>
              <a:t> Min Jang</a:t>
            </a:r>
          </a:p>
          <a:p>
            <a:r>
              <a:rPr lang="en-US" altLang="en-US" sz="2000" i="1" dirty="0"/>
              <a:t>Seconded By: </a:t>
            </a:r>
          </a:p>
        </p:txBody>
      </p:sp>
    </p:spTree>
    <p:extLst>
      <p:ext uri="{BB962C8B-B14F-4D97-AF65-F5344CB8AC3E}">
        <p14:creationId xmlns:p14="http://schemas.microsoft.com/office/powerpoint/2010/main" val="2610666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19575</TotalTime>
  <Words>208</Words>
  <Application>Microsoft Office PowerPoint</Application>
  <PresentationFormat>On-screen Show (4:3)</PresentationFormat>
  <Paragraphs>27</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960</cp:revision>
  <cp:lastPrinted>2017-05-07T15:48:38Z</cp:lastPrinted>
  <dcterms:created xsi:type="dcterms:W3CDTF">2010-05-15T17:50:32Z</dcterms:created>
  <dcterms:modified xsi:type="dcterms:W3CDTF">2022-05-17T03:29:46Z</dcterms:modified>
</cp:coreProperties>
</file>