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Lst>
  <p:notesMasterIdLst>
    <p:notesMasterId r:id="rId15"/>
  </p:notesMasterIdLst>
  <p:handoutMasterIdLst>
    <p:handoutMasterId r:id="rId16"/>
  </p:handoutMasterIdLst>
  <p:sldIdLst>
    <p:sldId id="259" r:id="rId4"/>
    <p:sldId id="267" r:id="rId5"/>
    <p:sldId id="258" r:id="rId6"/>
    <p:sldId id="256" r:id="rId7"/>
    <p:sldId id="260" r:id="rId8"/>
    <p:sldId id="261" r:id="rId9"/>
    <p:sldId id="262" r:id="rId10"/>
    <p:sldId id="263" r:id="rId11"/>
    <p:sldId id="264" r:id="rId12"/>
    <p:sldId id="265" r:id="rId13"/>
    <p:sldId id="266"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66454D-68DA-4E23-8171-7F6A900E2C5D}" v="22062" dt="2022-05-12T17:25:54.0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2004"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1.xml"/><Relationship Id="rId21" Type="http://schemas.microsoft.com/office/2016/11/relationships/changesInfo" Target="changesInfos/changesInfo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gor Dotlic" userId="ae2bd41b-fac2-45c7-93ba-f2561bbce4d5" providerId="ADAL" clId="{D266454D-68DA-4E23-8171-7F6A900E2C5D}"/>
    <pc:docChg chg="undo redo custSel addSld delSld modSld sldOrd modMainMaster modNotesMaster modHandout">
      <pc:chgData name="Igor Dotlic" userId="ae2bd41b-fac2-45c7-93ba-f2561bbce4d5" providerId="ADAL" clId="{D266454D-68DA-4E23-8171-7F6A900E2C5D}" dt="2022-05-12T17:25:42.475" v="27976" actId="20577"/>
      <pc:docMkLst>
        <pc:docMk/>
      </pc:docMkLst>
      <pc:sldChg chg="addSp delSp modSp mod modNotes">
        <pc:chgData name="Igor Dotlic" userId="ae2bd41b-fac2-45c7-93ba-f2561bbce4d5" providerId="ADAL" clId="{D266454D-68DA-4E23-8171-7F6A900E2C5D}" dt="2022-05-12T17:25:42.475" v="27976" actId="20577"/>
        <pc:sldMkLst>
          <pc:docMk/>
          <pc:sldMk cId="0" sldId="256"/>
        </pc:sldMkLst>
        <pc:spChg chg="del mod">
          <ac:chgData name="Igor Dotlic" userId="ae2bd41b-fac2-45c7-93ba-f2561bbce4d5" providerId="ADAL" clId="{D266454D-68DA-4E23-8171-7F6A900E2C5D}" dt="2022-05-11T14:43:01.431" v="159"/>
          <ac:spMkLst>
            <pc:docMk/>
            <pc:sldMk cId="0" sldId="256"/>
            <ac:spMk id="2" creationId="{2EDFEF22-764F-402E-9EAE-99D5702560C9}"/>
          </ac:spMkLst>
        </pc:spChg>
        <pc:spChg chg="add del mod">
          <ac:chgData name="Igor Dotlic" userId="ae2bd41b-fac2-45c7-93ba-f2561bbce4d5" providerId="ADAL" clId="{D266454D-68DA-4E23-8171-7F6A900E2C5D}" dt="2022-05-12T09:04:38.251" v="959"/>
          <ac:spMkLst>
            <pc:docMk/>
            <pc:sldMk cId="0" sldId="256"/>
            <ac:spMk id="2" creationId="{5DFB191C-39CD-4143-BB63-2C237B9243A8}"/>
          </ac:spMkLst>
        </pc:spChg>
        <pc:spChg chg="add del mod">
          <ac:chgData name="Igor Dotlic" userId="ae2bd41b-fac2-45c7-93ba-f2561bbce4d5" providerId="ADAL" clId="{D266454D-68DA-4E23-8171-7F6A900E2C5D}" dt="2022-05-12T09:04:47.897" v="1172"/>
          <ac:spMkLst>
            <pc:docMk/>
            <pc:sldMk cId="0" sldId="256"/>
            <ac:spMk id="3" creationId="{AF5D1980-C234-43CB-AEBB-72AD70D40144}"/>
          </ac:spMkLst>
        </pc:spChg>
        <pc:spChg chg="add del mod">
          <ac:chgData name="Igor Dotlic" userId="ae2bd41b-fac2-45c7-93ba-f2561bbce4d5" providerId="ADAL" clId="{D266454D-68DA-4E23-8171-7F6A900E2C5D}" dt="2022-05-12T08:36:59.393" v="566"/>
          <ac:spMkLst>
            <pc:docMk/>
            <pc:sldMk cId="0" sldId="256"/>
            <ac:spMk id="3" creationId="{B78AE33C-D05F-4502-8F8A-3A2719B386A3}"/>
          </ac:spMkLst>
        </pc:spChg>
        <pc:spChg chg="mod">
          <ac:chgData name="Igor Dotlic" userId="ae2bd41b-fac2-45c7-93ba-f2561bbce4d5" providerId="ADAL" clId="{D266454D-68DA-4E23-8171-7F6A900E2C5D}" dt="2022-05-12T13:54:35.089" v="22659"/>
          <ac:spMkLst>
            <pc:docMk/>
            <pc:sldMk cId="0" sldId="256"/>
            <ac:spMk id="4" creationId="{05AD80E1-8DC5-4460-A2A6-D3130365D987}"/>
          </ac:spMkLst>
        </pc:spChg>
        <pc:spChg chg="add del mod">
          <ac:chgData name="Igor Dotlic" userId="ae2bd41b-fac2-45c7-93ba-f2561bbce4d5" providerId="ADAL" clId="{D266454D-68DA-4E23-8171-7F6A900E2C5D}" dt="2022-05-12T09:04:58.681" v="1382"/>
          <ac:spMkLst>
            <pc:docMk/>
            <pc:sldMk cId="0" sldId="256"/>
            <ac:spMk id="5" creationId="{0A3A78D9-90CA-4E0E-B736-B43F3A6B35C5}"/>
          </ac:spMkLst>
        </pc:spChg>
        <pc:spChg chg="mod">
          <ac:chgData name="Igor Dotlic" userId="ae2bd41b-fac2-45c7-93ba-f2561bbce4d5" providerId="ADAL" clId="{D266454D-68DA-4E23-8171-7F6A900E2C5D}" dt="2022-05-12T13:54:35.089" v="22659"/>
          <ac:spMkLst>
            <pc:docMk/>
            <pc:sldMk cId="0" sldId="256"/>
            <ac:spMk id="6" creationId="{F4034116-216A-4DD7-8B21-E0FA99CBCAFD}"/>
          </ac:spMkLst>
        </pc:spChg>
        <pc:spChg chg="add mod">
          <ac:chgData name="Igor Dotlic" userId="ae2bd41b-fac2-45c7-93ba-f2561bbce4d5" providerId="ADAL" clId="{D266454D-68DA-4E23-8171-7F6A900E2C5D}" dt="2022-05-12T14:12:21.967" v="22764"/>
          <ac:spMkLst>
            <pc:docMk/>
            <pc:sldMk cId="0" sldId="256"/>
            <ac:spMk id="7" creationId="{4F733FDC-7733-4F18-BF9B-91BFA357E166}"/>
          </ac:spMkLst>
        </pc:spChg>
        <pc:spChg chg="add del mod">
          <ac:chgData name="Igor Dotlic" userId="ae2bd41b-fac2-45c7-93ba-f2561bbce4d5" providerId="ADAL" clId="{D266454D-68DA-4E23-8171-7F6A900E2C5D}" dt="2022-05-12T09:04:28.763" v="767"/>
          <ac:spMkLst>
            <pc:docMk/>
            <pc:sldMk cId="0" sldId="256"/>
            <ac:spMk id="7" creationId="{8E154103-D8CB-4FE3-8149-0E14EB7CD327}"/>
          </ac:spMkLst>
        </pc:spChg>
        <pc:spChg chg="add del mod">
          <ac:chgData name="Igor Dotlic" userId="ae2bd41b-fac2-45c7-93ba-f2561bbce4d5" providerId="ADAL" clId="{D266454D-68DA-4E23-8171-7F6A900E2C5D}" dt="2022-05-12T09:05:08.152" v="1579"/>
          <ac:spMkLst>
            <pc:docMk/>
            <pc:sldMk cId="0" sldId="256"/>
            <ac:spMk id="8" creationId="{4F74A113-A05B-4638-9FC4-0B3059725465}"/>
          </ac:spMkLst>
        </pc:spChg>
        <pc:spChg chg="add del mod">
          <ac:chgData name="Igor Dotlic" userId="ae2bd41b-fac2-45c7-93ba-f2561bbce4d5" providerId="ADAL" clId="{D266454D-68DA-4E23-8171-7F6A900E2C5D}" dt="2022-05-12T09:05:18.205" v="1779"/>
          <ac:spMkLst>
            <pc:docMk/>
            <pc:sldMk cId="0" sldId="256"/>
            <ac:spMk id="9" creationId="{2437EF5E-7D4C-4805-B203-AC974FBAD06D}"/>
          </ac:spMkLst>
        </pc:spChg>
        <pc:spChg chg="add del mod">
          <ac:chgData name="Igor Dotlic" userId="ae2bd41b-fac2-45c7-93ba-f2561bbce4d5" providerId="ADAL" clId="{D266454D-68DA-4E23-8171-7F6A900E2C5D}" dt="2022-05-12T09:05:31.530" v="1982"/>
          <ac:spMkLst>
            <pc:docMk/>
            <pc:sldMk cId="0" sldId="256"/>
            <ac:spMk id="10" creationId="{E2FF8709-A482-4688-AF5E-C9B79C4F7FFB}"/>
          </ac:spMkLst>
        </pc:spChg>
        <pc:spChg chg="add del mod">
          <ac:chgData name="Igor Dotlic" userId="ae2bd41b-fac2-45c7-93ba-f2561bbce4d5" providerId="ADAL" clId="{D266454D-68DA-4E23-8171-7F6A900E2C5D}" dt="2022-05-12T09:05:42.590" v="2206"/>
          <ac:spMkLst>
            <pc:docMk/>
            <pc:sldMk cId="0" sldId="256"/>
            <ac:spMk id="11" creationId="{BFF828C4-A396-41E8-93C2-2C2583510009}"/>
          </ac:spMkLst>
        </pc:spChg>
        <pc:spChg chg="add del mod">
          <ac:chgData name="Igor Dotlic" userId="ae2bd41b-fac2-45c7-93ba-f2561bbce4d5" providerId="ADAL" clId="{D266454D-68DA-4E23-8171-7F6A900E2C5D}" dt="2022-05-12T09:05:52.297" v="2411"/>
          <ac:spMkLst>
            <pc:docMk/>
            <pc:sldMk cId="0" sldId="256"/>
            <ac:spMk id="12" creationId="{0CFD0570-8FB4-48F8-85BC-FBC34C0202C3}"/>
          </ac:spMkLst>
        </pc:spChg>
        <pc:spChg chg="add del mod">
          <ac:chgData name="Igor Dotlic" userId="ae2bd41b-fac2-45c7-93ba-f2561bbce4d5" providerId="ADAL" clId="{D266454D-68DA-4E23-8171-7F6A900E2C5D}" dt="2022-05-12T09:06:02.085" v="2608"/>
          <ac:spMkLst>
            <pc:docMk/>
            <pc:sldMk cId="0" sldId="256"/>
            <ac:spMk id="13" creationId="{1C269819-19F0-4DA3-BE06-0995388F3784}"/>
          </ac:spMkLst>
        </pc:spChg>
        <pc:spChg chg="add del mod">
          <ac:chgData name="Igor Dotlic" userId="ae2bd41b-fac2-45c7-93ba-f2561bbce4d5" providerId="ADAL" clId="{D266454D-68DA-4E23-8171-7F6A900E2C5D}" dt="2022-05-12T09:06:13.388" v="2795"/>
          <ac:spMkLst>
            <pc:docMk/>
            <pc:sldMk cId="0" sldId="256"/>
            <ac:spMk id="14" creationId="{935A2E85-76B0-4314-9F25-202805D60BF5}"/>
          </ac:spMkLst>
        </pc:spChg>
        <pc:spChg chg="add del mod">
          <ac:chgData name="Igor Dotlic" userId="ae2bd41b-fac2-45c7-93ba-f2561bbce4d5" providerId="ADAL" clId="{D266454D-68DA-4E23-8171-7F6A900E2C5D}" dt="2022-05-12T09:06:42.116" v="3014"/>
          <ac:spMkLst>
            <pc:docMk/>
            <pc:sldMk cId="0" sldId="256"/>
            <ac:spMk id="15" creationId="{ECD773F3-3FC2-4CA8-A76F-EAABCC96DB2C}"/>
          </ac:spMkLst>
        </pc:spChg>
        <pc:spChg chg="add del mod">
          <ac:chgData name="Igor Dotlic" userId="ae2bd41b-fac2-45c7-93ba-f2561bbce4d5" providerId="ADAL" clId="{D266454D-68DA-4E23-8171-7F6A900E2C5D}" dt="2022-05-12T09:06:51.550" v="3204"/>
          <ac:spMkLst>
            <pc:docMk/>
            <pc:sldMk cId="0" sldId="256"/>
            <ac:spMk id="16" creationId="{AFB09654-591C-4174-BBFC-0F3A5161D55E}"/>
          </ac:spMkLst>
        </pc:spChg>
        <pc:spChg chg="add del mod">
          <ac:chgData name="Igor Dotlic" userId="ae2bd41b-fac2-45c7-93ba-f2561bbce4d5" providerId="ADAL" clId="{D266454D-68DA-4E23-8171-7F6A900E2C5D}" dt="2022-05-12T09:07:06.284" v="3427"/>
          <ac:spMkLst>
            <pc:docMk/>
            <pc:sldMk cId="0" sldId="256"/>
            <ac:spMk id="17" creationId="{1E5D2398-8555-444B-84B8-DEA098989B45}"/>
          </ac:spMkLst>
        </pc:spChg>
        <pc:spChg chg="add del mod">
          <ac:chgData name="Igor Dotlic" userId="ae2bd41b-fac2-45c7-93ba-f2561bbce4d5" providerId="ADAL" clId="{D266454D-68DA-4E23-8171-7F6A900E2C5D}" dt="2022-05-12T09:07:16.286" v="3627"/>
          <ac:spMkLst>
            <pc:docMk/>
            <pc:sldMk cId="0" sldId="256"/>
            <ac:spMk id="18" creationId="{461904F1-0009-4617-9BAE-FD6EB826E65B}"/>
          </ac:spMkLst>
        </pc:spChg>
        <pc:spChg chg="add del mod">
          <ac:chgData name="Igor Dotlic" userId="ae2bd41b-fac2-45c7-93ba-f2561bbce4d5" providerId="ADAL" clId="{D266454D-68DA-4E23-8171-7F6A900E2C5D}" dt="2022-05-12T09:08:48.641" v="3828"/>
          <ac:spMkLst>
            <pc:docMk/>
            <pc:sldMk cId="0" sldId="256"/>
            <ac:spMk id="19" creationId="{3537F3A7-0C24-4480-A097-8DF62A90E3FF}"/>
          </ac:spMkLst>
        </pc:spChg>
        <pc:spChg chg="add del mod">
          <ac:chgData name="Igor Dotlic" userId="ae2bd41b-fac2-45c7-93ba-f2561bbce4d5" providerId="ADAL" clId="{D266454D-68DA-4E23-8171-7F6A900E2C5D}" dt="2022-05-12T09:09:01.047" v="4014"/>
          <ac:spMkLst>
            <pc:docMk/>
            <pc:sldMk cId="0" sldId="256"/>
            <ac:spMk id="20" creationId="{1F811F23-F602-45BA-9B2F-F045378B2649}"/>
          </ac:spMkLst>
        </pc:spChg>
        <pc:spChg chg="add del mod">
          <ac:chgData name="Igor Dotlic" userId="ae2bd41b-fac2-45c7-93ba-f2561bbce4d5" providerId="ADAL" clId="{D266454D-68DA-4E23-8171-7F6A900E2C5D}" dt="2022-05-12T09:09:12.590" v="4212"/>
          <ac:spMkLst>
            <pc:docMk/>
            <pc:sldMk cId="0" sldId="256"/>
            <ac:spMk id="21" creationId="{88504B12-966E-4228-980F-E5B4150F1AB1}"/>
          </ac:spMkLst>
        </pc:spChg>
        <pc:spChg chg="add del mod">
          <ac:chgData name="Igor Dotlic" userId="ae2bd41b-fac2-45c7-93ba-f2561bbce4d5" providerId="ADAL" clId="{D266454D-68DA-4E23-8171-7F6A900E2C5D}" dt="2022-05-12T09:09:28.812" v="4397"/>
          <ac:spMkLst>
            <pc:docMk/>
            <pc:sldMk cId="0" sldId="256"/>
            <ac:spMk id="22" creationId="{590A16D7-104B-44E5-B8B6-E83C8CD8EAF0}"/>
          </ac:spMkLst>
        </pc:spChg>
        <pc:spChg chg="add del mod">
          <ac:chgData name="Igor Dotlic" userId="ae2bd41b-fac2-45c7-93ba-f2561bbce4d5" providerId="ADAL" clId="{D266454D-68DA-4E23-8171-7F6A900E2C5D}" dt="2022-05-12T09:10:15.063" v="4594"/>
          <ac:spMkLst>
            <pc:docMk/>
            <pc:sldMk cId="0" sldId="256"/>
            <ac:spMk id="23" creationId="{DF086040-63B3-4DB7-BFC2-9A3C131F21CE}"/>
          </ac:spMkLst>
        </pc:spChg>
        <pc:spChg chg="add del mod">
          <ac:chgData name="Igor Dotlic" userId="ae2bd41b-fac2-45c7-93ba-f2561bbce4d5" providerId="ADAL" clId="{D266454D-68DA-4E23-8171-7F6A900E2C5D}" dt="2022-05-12T09:10:24.606" v="4795"/>
          <ac:spMkLst>
            <pc:docMk/>
            <pc:sldMk cId="0" sldId="256"/>
            <ac:spMk id="24" creationId="{D7047C14-33E1-4BCC-8A1B-A06C4F44E910}"/>
          </ac:spMkLst>
        </pc:spChg>
        <pc:spChg chg="add del mod">
          <ac:chgData name="Igor Dotlic" userId="ae2bd41b-fac2-45c7-93ba-f2561bbce4d5" providerId="ADAL" clId="{D266454D-68DA-4E23-8171-7F6A900E2C5D}" dt="2022-05-12T09:10:41.967" v="4983"/>
          <ac:spMkLst>
            <pc:docMk/>
            <pc:sldMk cId="0" sldId="256"/>
            <ac:spMk id="25" creationId="{B50505FE-5744-4BEE-A940-6B57F9931C14}"/>
          </ac:spMkLst>
        </pc:spChg>
        <pc:spChg chg="add del mod">
          <ac:chgData name="Igor Dotlic" userId="ae2bd41b-fac2-45c7-93ba-f2561bbce4d5" providerId="ADAL" clId="{D266454D-68DA-4E23-8171-7F6A900E2C5D}" dt="2022-05-12T09:10:52.855" v="5169"/>
          <ac:spMkLst>
            <pc:docMk/>
            <pc:sldMk cId="0" sldId="256"/>
            <ac:spMk id="26" creationId="{198C44D1-0F5D-48D1-AA1C-8162356579C3}"/>
          </ac:spMkLst>
        </pc:spChg>
        <pc:spChg chg="add del mod">
          <ac:chgData name="Igor Dotlic" userId="ae2bd41b-fac2-45c7-93ba-f2561bbce4d5" providerId="ADAL" clId="{D266454D-68DA-4E23-8171-7F6A900E2C5D}" dt="2022-05-12T09:11:05.091" v="5386"/>
          <ac:spMkLst>
            <pc:docMk/>
            <pc:sldMk cId="0" sldId="256"/>
            <ac:spMk id="27" creationId="{1EE24D40-882C-43FA-A6B6-6482B63E6BE7}"/>
          </ac:spMkLst>
        </pc:spChg>
        <pc:spChg chg="add del mod">
          <ac:chgData name="Igor Dotlic" userId="ae2bd41b-fac2-45c7-93ba-f2561bbce4d5" providerId="ADAL" clId="{D266454D-68DA-4E23-8171-7F6A900E2C5D}" dt="2022-05-12T09:11:19.890" v="5595"/>
          <ac:spMkLst>
            <pc:docMk/>
            <pc:sldMk cId="0" sldId="256"/>
            <ac:spMk id="28" creationId="{7952040D-161E-4795-97C6-9844A6E31DEF}"/>
          </ac:spMkLst>
        </pc:spChg>
        <pc:spChg chg="add del mod">
          <ac:chgData name="Igor Dotlic" userId="ae2bd41b-fac2-45c7-93ba-f2561bbce4d5" providerId="ADAL" clId="{D266454D-68DA-4E23-8171-7F6A900E2C5D}" dt="2022-05-12T09:11:32.477" v="5783"/>
          <ac:spMkLst>
            <pc:docMk/>
            <pc:sldMk cId="0" sldId="256"/>
            <ac:spMk id="29" creationId="{12DDFE13-F523-4391-974F-A5462582838C}"/>
          </ac:spMkLst>
        </pc:spChg>
        <pc:spChg chg="add del mod">
          <ac:chgData name="Igor Dotlic" userId="ae2bd41b-fac2-45c7-93ba-f2561bbce4d5" providerId="ADAL" clId="{D266454D-68DA-4E23-8171-7F6A900E2C5D}" dt="2022-05-12T09:13:38.903" v="5996"/>
          <ac:spMkLst>
            <pc:docMk/>
            <pc:sldMk cId="0" sldId="256"/>
            <ac:spMk id="30" creationId="{3F32152A-E654-4B65-968B-10C96FCD3C6B}"/>
          </ac:spMkLst>
        </pc:spChg>
        <pc:spChg chg="add del mod">
          <ac:chgData name="Igor Dotlic" userId="ae2bd41b-fac2-45c7-93ba-f2561bbce4d5" providerId="ADAL" clId="{D266454D-68DA-4E23-8171-7F6A900E2C5D}" dt="2022-05-12T09:13:48.794" v="6183"/>
          <ac:spMkLst>
            <pc:docMk/>
            <pc:sldMk cId="0" sldId="256"/>
            <ac:spMk id="31" creationId="{387B600F-A15B-4387-97CE-496F07E70B5B}"/>
          </ac:spMkLst>
        </pc:spChg>
        <pc:spChg chg="add del mod">
          <ac:chgData name="Igor Dotlic" userId="ae2bd41b-fac2-45c7-93ba-f2561bbce4d5" providerId="ADAL" clId="{D266454D-68DA-4E23-8171-7F6A900E2C5D}" dt="2022-05-12T09:14:24.443" v="6384"/>
          <ac:spMkLst>
            <pc:docMk/>
            <pc:sldMk cId="0" sldId="256"/>
            <ac:spMk id="32" creationId="{C32A3CBA-3FA2-44DD-A09F-A0BB1654937D}"/>
          </ac:spMkLst>
        </pc:spChg>
        <pc:spChg chg="add del mod">
          <ac:chgData name="Igor Dotlic" userId="ae2bd41b-fac2-45c7-93ba-f2561bbce4d5" providerId="ADAL" clId="{D266454D-68DA-4E23-8171-7F6A900E2C5D}" dt="2022-05-12T09:14:34.331" v="6607"/>
          <ac:spMkLst>
            <pc:docMk/>
            <pc:sldMk cId="0" sldId="256"/>
            <ac:spMk id="33" creationId="{C71D730A-3A8C-4442-A9D2-8F81FAA15DB9}"/>
          </ac:spMkLst>
        </pc:spChg>
        <pc:spChg chg="add del mod">
          <ac:chgData name="Igor Dotlic" userId="ae2bd41b-fac2-45c7-93ba-f2561bbce4d5" providerId="ADAL" clId="{D266454D-68DA-4E23-8171-7F6A900E2C5D}" dt="2022-05-12T09:14:43.805" v="6795"/>
          <ac:spMkLst>
            <pc:docMk/>
            <pc:sldMk cId="0" sldId="256"/>
            <ac:spMk id="34" creationId="{CB866084-C718-45D8-A303-79CAC31632B1}"/>
          </ac:spMkLst>
        </pc:spChg>
        <pc:spChg chg="add del mod">
          <ac:chgData name="Igor Dotlic" userId="ae2bd41b-fac2-45c7-93ba-f2561bbce4d5" providerId="ADAL" clId="{D266454D-68DA-4E23-8171-7F6A900E2C5D}" dt="2022-05-12T09:14:56.220" v="6980"/>
          <ac:spMkLst>
            <pc:docMk/>
            <pc:sldMk cId="0" sldId="256"/>
            <ac:spMk id="35" creationId="{B9073CCA-CF8A-45F9-A71E-5A1C566025A7}"/>
          </ac:spMkLst>
        </pc:spChg>
        <pc:spChg chg="add del mod">
          <ac:chgData name="Igor Dotlic" userId="ae2bd41b-fac2-45c7-93ba-f2561bbce4d5" providerId="ADAL" clId="{D266454D-68DA-4E23-8171-7F6A900E2C5D}" dt="2022-05-12T09:15:37.578" v="7181"/>
          <ac:spMkLst>
            <pc:docMk/>
            <pc:sldMk cId="0" sldId="256"/>
            <ac:spMk id="36" creationId="{3B4DBD27-CB79-419C-951B-1061BEFD7440}"/>
          </ac:spMkLst>
        </pc:spChg>
        <pc:spChg chg="add del mod">
          <ac:chgData name="Igor Dotlic" userId="ae2bd41b-fac2-45c7-93ba-f2561bbce4d5" providerId="ADAL" clId="{D266454D-68DA-4E23-8171-7F6A900E2C5D}" dt="2022-05-12T09:15:49.281" v="7370"/>
          <ac:spMkLst>
            <pc:docMk/>
            <pc:sldMk cId="0" sldId="256"/>
            <ac:spMk id="37" creationId="{3E5A306F-B7F6-4FA8-8703-2AD1677911B1}"/>
          </ac:spMkLst>
        </pc:spChg>
        <pc:spChg chg="add del mod">
          <ac:chgData name="Igor Dotlic" userId="ae2bd41b-fac2-45c7-93ba-f2561bbce4d5" providerId="ADAL" clId="{D266454D-68DA-4E23-8171-7F6A900E2C5D}" dt="2022-05-12T09:16:07.759" v="7589"/>
          <ac:spMkLst>
            <pc:docMk/>
            <pc:sldMk cId="0" sldId="256"/>
            <ac:spMk id="38" creationId="{B3453FF6-1B9E-4BD1-8CED-1D8DBB1E0E09}"/>
          </ac:spMkLst>
        </pc:spChg>
        <pc:spChg chg="add del mod">
          <ac:chgData name="Igor Dotlic" userId="ae2bd41b-fac2-45c7-93ba-f2561bbce4d5" providerId="ADAL" clId="{D266454D-68DA-4E23-8171-7F6A900E2C5D}" dt="2022-05-12T09:16:17.252" v="7784"/>
          <ac:spMkLst>
            <pc:docMk/>
            <pc:sldMk cId="0" sldId="256"/>
            <ac:spMk id="39" creationId="{4E91ED1C-3CB0-4BFB-848E-A2E680E8DDF0}"/>
          </ac:spMkLst>
        </pc:spChg>
        <pc:spChg chg="add del mod">
          <ac:chgData name="Igor Dotlic" userId="ae2bd41b-fac2-45c7-93ba-f2561bbce4d5" providerId="ADAL" clId="{D266454D-68DA-4E23-8171-7F6A900E2C5D}" dt="2022-05-12T09:16:27.034" v="7995"/>
          <ac:spMkLst>
            <pc:docMk/>
            <pc:sldMk cId="0" sldId="256"/>
            <ac:spMk id="40" creationId="{E62A0870-2571-4FA3-B5D1-23C561BEC4A3}"/>
          </ac:spMkLst>
        </pc:spChg>
        <pc:spChg chg="add del mod">
          <ac:chgData name="Igor Dotlic" userId="ae2bd41b-fac2-45c7-93ba-f2561bbce4d5" providerId="ADAL" clId="{D266454D-68DA-4E23-8171-7F6A900E2C5D}" dt="2022-05-12T09:16:36.643" v="8189"/>
          <ac:spMkLst>
            <pc:docMk/>
            <pc:sldMk cId="0" sldId="256"/>
            <ac:spMk id="41" creationId="{00AC879E-7296-46CA-861C-31E858E5A6AF}"/>
          </ac:spMkLst>
        </pc:spChg>
        <pc:spChg chg="add del mod">
          <ac:chgData name="Igor Dotlic" userId="ae2bd41b-fac2-45c7-93ba-f2561bbce4d5" providerId="ADAL" clId="{D266454D-68DA-4E23-8171-7F6A900E2C5D}" dt="2022-05-12T09:16:46.256" v="8381"/>
          <ac:spMkLst>
            <pc:docMk/>
            <pc:sldMk cId="0" sldId="256"/>
            <ac:spMk id="42" creationId="{3D83A295-7031-4340-A8D9-5570E5D041B0}"/>
          </ac:spMkLst>
        </pc:spChg>
        <pc:spChg chg="add del mod">
          <ac:chgData name="Igor Dotlic" userId="ae2bd41b-fac2-45c7-93ba-f2561bbce4d5" providerId="ADAL" clId="{D266454D-68DA-4E23-8171-7F6A900E2C5D}" dt="2022-05-12T09:16:59.580" v="8584"/>
          <ac:spMkLst>
            <pc:docMk/>
            <pc:sldMk cId="0" sldId="256"/>
            <ac:spMk id="43" creationId="{7F6812AA-4078-4829-ABFE-F829D9303F78}"/>
          </ac:spMkLst>
        </pc:spChg>
        <pc:spChg chg="add del mod">
          <ac:chgData name="Igor Dotlic" userId="ae2bd41b-fac2-45c7-93ba-f2561bbce4d5" providerId="ADAL" clId="{D266454D-68DA-4E23-8171-7F6A900E2C5D}" dt="2022-05-12T09:17:09.295" v="8809"/>
          <ac:spMkLst>
            <pc:docMk/>
            <pc:sldMk cId="0" sldId="256"/>
            <ac:spMk id="44" creationId="{3831DAA0-AAC3-4A67-BBDF-314B74995945}"/>
          </ac:spMkLst>
        </pc:spChg>
        <pc:spChg chg="add del mod">
          <ac:chgData name="Igor Dotlic" userId="ae2bd41b-fac2-45c7-93ba-f2561bbce4d5" providerId="ADAL" clId="{D266454D-68DA-4E23-8171-7F6A900E2C5D}" dt="2022-05-12T09:17:24.592" v="9002"/>
          <ac:spMkLst>
            <pc:docMk/>
            <pc:sldMk cId="0" sldId="256"/>
            <ac:spMk id="45" creationId="{10DB4E05-E716-4836-90EC-05F8601C901C}"/>
          </ac:spMkLst>
        </pc:spChg>
        <pc:spChg chg="add del mod">
          <ac:chgData name="Igor Dotlic" userId="ae2bd41b-fac2-45c7-93ba-f2561bbce4d5" providerId="ADAL" clId="{D266454D-68DA-4E23-8171-7F6A900E2C5D}" dt="2022-05-12T09:17:46.270" v="9215"/>
          <ac:spMkLst>
            <pc:docMk/>
            <pc:sldMk cId="0" sldId="256"/>
            <ac:spMk id="46" creationId="{134D0879-D643-4780-ACAB-4D098A31A750}"/>
          </ac:spMkLst>
        </pc:spChg>
        <pc:spChg chg="add del mod">
          <ac:chgData name="Igor Dotlic" userId="ae2bd41b-fac2-45c7-93ba-f2561bbce4d5" providerId="ADAL" clId="{D266454D-68DA-4E23-8171-7F6A900E2C5D}" dt="2022-05-12T09:17:57.675" v="9424"/>
          <ac:spMkLst>
            <pc:docMk/>
            <pc:sldMk cId="0" sldId="256"/>
            <ac:spMk id="47" creationId="{576099B3-9498-4CBA-A0FC-BB62E887BF6D}"/>
          </ac:spMkLst>
        </pc:spChg>
        <pc:spChg chg="add del mod">
          <ac:chgData name="Igor Dotlic" userId="ae2bd41b-fac2-45c7-93ba-f2561bbce4d5" providerId="ADAL" clId="{D266454D-68DA-4E23-8171-7F6A900E2C5D}" dt="2022-05-12T09:20:03.681" v="9610"/>
          <ac:spMkLst>
            <pc:docMk/>
            <pc:sldMk cId="0" sldId="256"/>
            <ac:spMk id="48" creationId="{8304DCAF-6596-491D-BF74-7E30A3795A36}"/>
          </ac:spMkLst>
        </pc:spChg>
        <pc:spChg chg="add del mod">
          <ac:chgData name="Igor Dotlic" userId="ae2bd41b-fac2-45c7-93ba-f2561bbce4d5" providerId="ADAL" clId="{D266454D-68DA-4E23-8171-7F6A900E2C5D}" dt="2022-05-12T09:20:16.474" v="9812"/>
          <ac:spMkLst>
            <pc:docMk/>
            <pc:sldMk cId="0" sldId="256"/>
            <ac:spMk id="49" creationId="{630DC6B2-D8AD-4ADB-9E7A-BFEA0734A68D}"/>
          </ac:spMkLst>
        </pc:spChg>
        <pc:spChg chg="add del mod">
          <ac:chgData name="Igor Dotlic" userId="ae2bd41b-fac2-45c7-93ba-f2561bbce4d5" providerId="ADAL" clId="{D266454D-68DA-4E23-8171-7F6A900E2C5D}" dt="2022-05-12T09:20:26.287" v="10001"/>
          <ac:spMkLst>
            <pc:docMk/>
            <pc:sldMk cId="0" sldId="256"/>
            <ac:spMk id="50" creationId="{DFB564C1-FF3F-44F0-B338-0DACC77271D3}"/>
          </ac:spMkLst>
        </pc:spChg>
        <pc:spChg chg="add del mod">
          <ac:chgData name="Igor Dotlic" userId="ae2bd41b-fac2-45c7-93ba-f2561bbce4d5" providerId="ADAL" clId="{D266454D-68DA-4E23-8171-7F6A900E2C5D}" dt="2022-05-12T09:20:37.243" v="10188"/>
          <ac:spMkLst>
            <pc:docMk/>
            <pc:sldMk cId="0" sldId="256"/>
            <ac:spMk id="51" creationId="{57A8C9B7-2F30-4235-9881-9FFA436BE61B}"/>
          </ac:spMkLst>
        </pc:spChg>
        <pc:spChg chg="add del mod">
          <ac:chgData name="Igor Dotlic" userId="ae2bd41b-fac2-45c7-93ba-f2561bbce4d5" providerId="ADAL" clId="{D266454D-68DA-4E23-8171-7F6A900E2C5D}" dt="2022-05-12T09:23:15.821" v="10410"/>
          <ac:spMkLst>
            <pc:docMk/>
            <pc:sldMk cId="0" sldId="256"/>
            <ac:spMk id="52" creationId="{520E85B3-D047-4356-9EDF-A21F5CECA56D}"/>
          </ac:spMkLst>
        </pc:spChg>
        <pc:spChg chg="add del mod">
          <ac:chgData name="Igor Dotlic" userId="ae2bd41b-fac2-45c7-93ba-f2561bbce4d5" providerId="ADAL" clId="{D266454D-68DA-4E23-8171-7F6A900E2C5D}" dt="2022-05-12T09:23:25.848" v="10600"/>
          <ac:spMkLst>
            <pc:docMk/>
            <pc:sldMk cId="0" sldId="256"/>
            <ac:spMk id="53" creationId="{FAA99D01-5992-47B3-AC26-3580A85D4913}"/>
          </ac:spMkLst>
        </pc:spChg>
        <pc:spChg chg="add del mod">
          <ac:chgData name="Igor Dotlic" userId="ae2bd41b-fac2-45c7-93ba-f2561bbce4d5" providerId="ADAL" clId="{D266454D-68DA-4E23-8171-7F6A900E2C5D}" dt="2022-05-12T09:23:35.916" v="10803"/>
          <ac:spMkLst>
            <pc:docMk/>
            <pc:sldMk cId="0" sldId="256"/>
            <ac:spMk id="54" creationId="{7DD03A68-38BD-4937-978B-C95F19253BD0}"/>
          </ac:spMkLst>
        </pc:spChg>
        <pc:spChg chg="add del mod">
          <ac:chgData name="Igor Dotlic" userId="ae2bd41b-fac2-45c7-93ba-f2561bbce4d5" providerId="ADAL" clId="{D266454D-68DA-4E23-8171-7F6A900E2C5D}" dt="2022-05-12T09:23:49.882" v="11001"/>
          <ac:spMkLst>
            <pc:docMk/>
            <pc:sldMk cId="0" sldId="256"/>
            <ac:spMk id="55" creationId="{BD19A12C-6DA0-4582-BBE4-D395BBB3FC8A}"/>
          </ac:spMkLst>
        </pc:spChg>
        <pc:spChg chg="add del mod">
          <ac:chgData name="Igor Dotlic" userId="ae2bd41b-fac2-45c7-93ba-f2561bbce4d5" providerId="ADAL" clId="{D266454D-68DA-4E23-8171-7F6A900E2C5D}" dt="2022-05-12T09:24:10.786" v="11198"/>
          <ac:spMkLst>
            <pc:docMk/>
            <pc:sldMk cId="0" sldId="256"/>
            <ac:spMk id="56" creationId="{B7E0F772-EFCC-40A6-AA48-65343BE7E417}"/>
          </ac:spMkLst>
        </pc:spChg>
        <pc:spChg chg="add del mod">
          <ac:chgData name="Igor Dotlic" userId="ae2bd41b-fac2-45c7-93ba-f2561bbce4d5" providerId="ADAL" clId="{D266454D-68DA-4E23-8171-7F6A900E2C5D}" dt="2022-05-12T09:25:10.410" v="11383"/>
          <ac:spMkLst>
            <pc:docMk/>
            <pc:sldMk cId="0" sldId="256"/>
            <ac:spMk id="57" creationId="{8FF5870C-884C-47B2-A3F8-5546005ABA3F}"/>
          </ac:spMkLst>
        </pc:spChg>
        <pc:spChg chg="add del mod">
          <ac:chgData name="Igor Dotlic" userId="ae2bd41b-fac2-45c7-93ba-f2561bbce4d5" providerId="ADAL" clId="{D266454D-68DA-4E23-8171-7F6A900E2C5D}" dt="2022-05-12T09:25:24.274" v="11575"/>
          <ac:spMkLst>
            <pc:docMk/>
            <pc:sldMk cId="0" sldId="256"/>
            <ac:spMk id="58" creationId="{FBF48713-7B81-4E6A-BEB7-04572980E682}"/>
          </ac:spMkLst>
        </pc:spChg>
        <pc:spChg chg="add del mod">
          <ac:chgData name="Igor Dotlic" userId="ae2bd41b-fac2-45c7-93ba-f2561bbce4d5" providerId="ADAL" clId="{D266454D-68DA-4E23-8171-7F6A900E2C5D}" dt="2022-05-12T09:25:36.652" v="11763"/>
          <ac:spMkLst>
            <pc:docMk/>
            <pc:sldMk cId="0" sldId="256"/>
            <ac:spMk id="59" creationId="{701FFBC2-B0B3-4DC4-ACB9-FB8F786040B3}"/>
          </ac:spMkLst>
        </pc:spChg>
        <pc:spChg chg="add del mod">
          <ac:chgData name="Igor Dotlic" userId="ae2bd41b-fac2-45c7-93ba-f2561bbce4d5" providerId="ADAL" clId="{D266454D-68DA-4E23-8171-7F6A900E2C5D}" dt="2022-05-12T09:25:50.409" v="11948"/>
          <ac:spMkLst>
            <pc:docMk/>
            <pc:sldMk cId="0" sldId="256"/>
            <ac:spMk id="60" creationId="{58E3CF89-0E19-4707-93A5-07BCEDE677E3}"/>
          </ac:spMkLst>
        </pc:spChg>
        <pc:spChg chg="add del mod">
          <ac:chgData name="Igor Dotlic" userId="ae2bd41b-fac2-45c7-93ba-f2561bbce4d5" providerId="ADAL" clId="{D266454D-68DA-4E23-8171-7F6A900E2C5D}" dt="2022-05-12T09:27:05.453" v="12136"/>
          <ac:spMkLst>
            <pc:docMk/>
            <pc:sldMk cId="0" sldId="256"/>
            <ac:spMk id="61" creationId="{5BD18025-0D25-4DB2-A7F7-40DF561C4452}"/>
          </ac:spMkLst>
        </pc:spChg>
        <pc:spChg chg="add del mod">
          <ac:chgData name="Igor Dotlic" userId="ae2bd41b-fac2-45c7-93ba-f2561bbce4d5" providerId="ADAL" clId="{D266454D-68DA-4E23-8171-7F6A900E2C5D}" dt="2022-05-12T09:27:18.150" v="12352"/>
          <ac:spMkLst>
            <pc:docMk/>
            <pc:sldMk cId="0" sldId="256"/>
            <ac:spMk id="62" creationId="{0AADC5B0-CFC2-4937-B6CF-A306228D78C2}"/>
          </ac:spMkLst>
        </pc:spChg>
        <pc:spChg chg="add del mod">
          <ac:chgData name="Igor Dotlic" userId="ae2bd41b-fac2-45c7-93ba-f2561bbce4d5" providerId="ADAL" clId="{D266454D-68DA-4E23-8171-7F6A900E2C5D}" dt="2022-05-12T09:27:31.107" v="12556"/>
          <ac:spMkLst>
            <pc:docMk/>
            <pc:sldMk cId="0" sldId="256"/>
            <ac:spMk id="63" creationId="{321E578F-8732-46DA-9829-3A0A6094EF12}"/>
          </ac:spMkLst>
        </pc:spChg>
        <pc:spChg chg="add del mod">
          <ac:chgData name="Igor Dotlic" userId="ae2bd41b-fac2-45c7-93ba-f2561bbce4d5" providerId="ADAL" clId="{D266454D-68DA-4E23-8171-7F6A900E2C5D}" dt="2022-05-12T09:27:57.826" v="12761"/>
          <ac:spMkLst>
            <pc:docMk/>
            <pc:sldMk cId="0" sldId="256"/>
            <ac:spMk id="4096" creationId="{EB187D00-971F-4DA1-8667-272BA7F4C00A}"/>
          </ac:spMkLst>
        </pc:spChg>
        <pc:spChg chg="add del mod">
          <ac:chgData name="Igor Dotlic" userId="ae2bd41b-fac2-45c7-93ba-f2561bbce4d5" providerId="ADAL" clId="{D266454D-68DA-4E23-8171-7F6A900E2C5D}" dt="2022-05-12T09:28:07.645" v="12947"/>
          <ac:spMkLst>
            <pc:docMk/>
            <pc:sldMk cId="0" sldId="256"/>
            <ac:spMk id="4097" creationId="{D0F98B63-6EE3-4A2C-ADAD-84738CCCC484}"/>
          </ac:spMkLst>
        </pc:spChg>
        <pc:spChg chg="mod">
          <ac:chgData name="Igor Dotlic" userId="ae2bd41b-fac2-45c7-93ba-f2561bbce4d5" providerId="ADAL" clId="{D266454D-68DA-4E23-8171-7F6A900E2C5D}" dt="2022-05-12T13:54:35.089" v="22659"/>
          <ac:spMkLst>
            <pc:docMk/>
            <pc:sldMk cId="0" sldId="256"/>
            <ac:spMk id="4098" creationId="{422FB17F-AF66-4E0E-8AB7-0023362E9642}"/>
          </ac:spMkLst>
        </pc:spChg>
        <pc:spChg chg="mod">
          <ac:chgData name="Igor Dotlic" userId="ae2bd41b-fac2-45c7-93ba-f2561bbce4d5" providerId="ADAL" clId="{D266454D-68DA-4E23-8171-7F6A900E2C5D}" dt="2022-05-12T17:25:42.475" v="27976" actId="20577"/>
          <ac:spMkLst>
            <pc:docMk/>
            <pc:sldMk cId="0" sldId="256"/>
            <ac:spMk id="4099" creationId="{25A3C5EC-515A-4540-A52C-32B82214EEBF}"/>
          </ac:spMkLst>
        </pc:spChg>
        <pc:spChg chg="add del mod">
          <ac:chgData name="Igor Dotlic" userId="ae2bd41b-fac2-45c7-93ba-f2561bbce4d5" providerId="ADAL" clId="{D266454D-68DA-4E23-8171-7F6A900E2C5D}" dt="2022-05-12T09:28:26.967" v="13161"/>
          <ac:spMkLst>
            <pc:docMk/>
            <pc:sldMk cId="0" sldId="256"/>
            <ac:spMk id="4100" creationId="{20BBEBD6-AA38-48F9-A4F3-A22E48F414A7}"/>
          </ac:spMkLst>
        </pc:spChg>
        <pc:spChg chg="add del mod">
          <ac:chgData name="Igor Dotlic" userId="ae2bd41b-fac2-45c7-93ba-f2561bbce4d5" providerId="ADAL" clId="{D266454D-68DA-4E23-8171-7F6A900E2C5D}" dt="2022-05-12T09:28:36.443" v="13364"/>
          <ac:spMkLst>
            <pc:docMk/>
            <pc:sldMk cId="0" sldId="256"/>
            <ac:spMk id="4101" creationId="{F723D18A-A8A2-44D2-9F85-94C2C1FCE094}"/>
          </ac:spMkLst>
        </pc:spChg>
        <pc:spChg chg="add del mod">
          <ac:chgData name="Igor Dotlic" userId="ae2bd41b-fac2-45c7-93ba-f2561bbce4d5" providerId="ADAL" clId="{D266454D-68DA-4E23-8171-7F6A900E2C5D}" dt="2022-05-12T09:33:11.274" v="13584"/>
          <ac:spMkLst>
            <pc:docMk/>
            <pc:sldMk cId="0" sldId="256"/>
            <ac:spMk id="4102" creationId="{1D5DDA00-5266-4990-A08D-5AF18CF4EA1E}"/>
          </ac:spMkLst>
        </pc:spChg>
        <pc:spChg chg="add del mod">
          <ac:chgData name="Igor Dotlic" userId="ae2bd41b-fac2-45c7-93ba-f2561bbce4d5" providerId="ADAL" clId="{D266454D-68DA-4E23-8171-7F6A900E2C5D}" dt="2022-05-12T09:33:22.169" v="13773"/>
          <ac:spMkLst>
            <pc:docMk/>
            <pc:sldMk cId="0" sldId="256"/>
            <ac:spMk id="4103" creationId="{45A656D6-975A-421C-A38E-4C29E05678CD}"/>
          </ac:spMkLst>
        </pc:spChg>
        <pc:spChg chg="add del mod">
          <ac:chgData name="Igor Dotlic" userId="ae2bd41b-fac2-45c7-93ba-f2561bbce4d5" providerId="ADAL" clId="{D266454D-68DA-4E23-8171-7F6A900E2C5D}" dt="2022-05-12T09:35:38.618" v="13967"/>
          <ac:spMkLst>
            <pc:docMk/>
            <pc:sldMk cId="0" sldId="256"/>
            <ac:spMk id="4104" creationId="{69F7925D-520E-4FA5-84EC-3B411676D806}"/>
          </ac:spMkLst>
        </pc:spChg>
        <pc:spChg chg="add del mod">
          <ac:chgData name="Igor Dotlic" userId="ae2bd41b-fac2-45c7-93ba-f2561bbce4d5" providerId="ADAL" clId="{D266454D-68DA-4E23-8171-7F6A900E2C5D}" dt="2022-05-12T09:35:56.732" v="14158"/>
          <ac:spMkLst>
            <pc:docMk/>
            <pc:sldMk cId="0" sldId="256"/>
            <ac:spMk id="4105" creationId="{1EB9C604-06EB-403A-BC9D-1CF18C83F0ED}"/>
          </ac:spMkLst>
        </pc:spChg>
        <pc:spChg chg="add del mod">
          <ac:chgData name="Igor Dotlic" userId="ae2bd41b-fac2-45c7-93ba-f2561bbce4d5" providerId="ADAL" clId="{D266454D-68DA-4E23-8171-7F6A900E2C5D}" dt="2022-05-12T09:36:12.094" v="14344"/>
          <ac:spMkLst>
            <pc:docMk/>
            <pc:sldMk cId="0" sldId="256"/>
            <ac:spMk id="4106" creationId="{C9BC10E9-DDC3-4725-B5F9-8BAC837FA5BF}"/>
          </ac:spMkLst>
        </pc:spChg>
        <pc:spChg chg="add del mod">
          <ac:chgData name="Igor Dotlic" userId="ae2bd41b-fac2-45c7-93ba-f2561bbce4d5" providerId="ADAL" clId="{D266454D-68DA-4E23-8171-7F6A900E2C5D}" dt="2022-05-12T09:36:21.845" v="14534"/>
          <ac:spMkLst>
            <pc:docMk/>
            <pc:sldMk cId="0" sldId="256"/>
            <ac:spMk id="4107" creationId="{275E034B-0B33-4C0B-B59F-4234534710E0}"/>
          </ac:spMkLst>
        </pc:spChg>
        <pc:spChg chg="add del mod">
          <ac:chgData name="Igor Dotlic" userId="ae2bd41b-fac2-45c7-93ba-f2561bbce4d5" providerId="ADAL" clId="{D266454D-68DA-4E23-8171-7F6A900E2C5D}" dt="2022-05-12T09:36:35.622" v="14719"/>
          <ac:spMkLst>
            <pc:docMk/>
            <pc:sldMk cId="0" sldId="256"/>
            <ac:spMk id="4108" creationId="{A98FF4AE-E2E5-4F0F-A70A-C71198E06CDC}"/>
          </ac:spMkLst>
        </pc:spChg>
        <pc:spChg chg="add del mod">
          <ac:chgData name="Igor Dotlic" userId="ae2bd41b-fac2-45c7-93ba-f2561bbce4d5" providerId="ADAL" clId="{D266454D-68DA-4E23-8171-7F6A900E2C5D}" dt="2022-05-12T09:38:03.689" v="14906"/>
          <ac:spMkLst>
            <pc:docMk/>
            <pc:sldMk cId="0" sldId="256"/>
            <ac:spMk id="4109" creationId="{1A64DE34-38AD-4182-82C8-AC2AA926744D}"/>
          </ac:spMkLst>
        </pc:spChg>
        <pc:spChg chg="add del mod">
          <ac:chgData name="Igor Dotlic" userId="ae2bd41b-fac2-45c7-93ba-f2561bbce4d5" providerId="ADAL" clId="{D266454D-68DA-4E23-8171-7F6A900E2C5D}" dt="2022-05-12T09:38:14.440" v="15108"/>
          <ac:spMkLst>
            <pc:docMk/>
            <pc:sldMk cId="0" sldId="256"/>
            <ac:spMk id="4110" creationId="{EAFFEE68-3FFE-4F28-AFE4-8058FD932AA0}"/>
          </ac:spMkLst>
        </pc:spChg>
        <pc:spChg chg="add del mod">
          <ac:chgData name="Igor Dotlic" userId="ae2bd41b-fac2-45c7-93ba-f2561bbce4d5" providerId="ADAL" clId="{D266454D-68DA-4E23-8171-7F6A900E2C5D}" dt="2022-05-12T09:38:24.572" v="15293"/>
          <ac:spMkLst>
            <pc:docMk/>
            <pc:sldMk cId="0" sldId="256"/>
            <ac:spMk id="4111" creationId="{370AE362-0691-4B84-921C-53D12A7908E4}"/>
          </ac:spMkLst>
        </pc:spChg>
        <pc:spChg chg="add del mod">
          <ac:chgData name="Igor Dotlic" userId="ae2bd41b-fac2-45c7-93ba-f2561bbce4d5" providerId="ADAL" clId="{D266454D-68DA-4E23-8171-7F6A900E2C5D}" dt="2022-05-12T09:39:54.393" v="15481"/>
          <ac:spMkLst>
            <pc:docMk/>
            <pc:sldMk cId="0" sldId="256"/>
            <ac:spMk id="4112" creationId="{4E20B035-8272-40D1-B558-AEC7E187C4BD}"/>
          </ac:spMkLst>
        </pc:spChg>
        <pc:spChg chg="add del mod">
          <ac:chgData name="Igor Dotlic" userId="ae2bd41b-fac2-45c7-93ba-f2561bbce4d5" providerId="ADAL" clId="{D266454D-68DA-4E23-8171-7F6A900E2C5D}" dt="2022-05-12T09:40:03.880" v="15685"/>
          <ac:spMkLst>
            <pc:docMk/>
            <pc:sldMk cId="0" sldId="256"/>
            <ac:spMk id="4113" creationId="{8BF6B5AB-0729-4DB7-921C-EA0C4D365082}"/>
          </ac:spMkLst>
        </pc:spChg>
        <pc:spChg chg="add del mod">
          <ac:chgData name="Igor Dotlic" userId="ae2bd41b-fac2-45c7-93ba-f2561bbce4d5" providerId="ADAL" clId="{D266454D-68DA-4E23-8171-7F6A900E2C5D}" dt="2022-05-12T09:40:13.426" v="15889"/>
          <ac:spMkLst>
            <pc:docMk/>
            <pc:sldMk cId="0" sldId="256"/>
            <ac:spMk id="4114" creationId="{CFA26C4C-A5E0-4CAE-8FA2-DE1BACD9CB04}"/>
          </ac:spMkLst>
        </pc:spChg>
        <pc:spChg chg="add del mod">
          <ac:chgData name="Igor Dotlic" userId="ae2bd41b-fac2-45c7-93ba-f2561bbce4d5" providerId="ADAL" clId="{D266454D-68DA-4E23-8171-7F6A900E2C5D}" dt="2022-05-12T09:40:22.919" v="16092"/>
          <ac:spMkLst>
            <pc:docMk/>
            <pc:sldMk cId="0" sldId="256"/>
            <ac:spMk id="4115" creationId="{EA7E1AC0-76E9-46F4-83A4-E49BDFAFDAC8}"/>
          </ac:spMkLst>
        </pc:spChg>
        <pc:spChg chg="add del mod">
          <ac:chgData name="Igor Dotlic" userId="ae2bd41b-fac2-45c7-93ba-f2561bbce4d5" providerId="ADAL" clId="{D266454D-68DA-4E23-8171-7F6A900E2C5D}" dt="2022-05-12T09:40:33.160" v="16317"/>
          <ac:spMkLst>
            <pc:docMk/>
            <pc:sldMk cId="0" sldId="256"/>
            <ac:spMk id="4116" creationId="{4F6CF46D-41CB-467C-98E3-D64597ADF9F1}"/>
          </ac:spMkLst>
        </pc:spChg>
        <pc:spChg chg="add del mod">
          <ac:chgData name="Igor Dotlic" userId="ae2bd41b-fac2-45c7-93ba-f2561bbce4d5" providerId="ADAL" clId="{D266454D-68DA-4E23-8171-7F6A900E2C5D}" dt="2022-05-12T09:41:43.159" v="16547"/>
          <ac:spMkLst>
            <pc:docMk/>
            <pc:sldMk cId="0" sldId="256"/>
            <ac:spMk id="4117" creationId="{585DC1AC-374C-4275-B957-98F567054A84}"/>
          </ac:spMkLst>
        </pc:spChg>
        <pc:spChg chg="add del mod">
          <ac:chgData name="Igor Dotlic" userId="ae2bd41b-fac2-45c7-93ba-f2561bbce4d5" providerId="ADAL" clId="{D266454D-68DA-4E23-8171-7F6A900E2C5D}" dt="2022-05-12T09:41:54.723" v="16773"/>
          <ac:spMkLst>
            <pc:docMk/>
            <pc:sldMk cId="0" sldId="256"/>
            <ac:spMk id="4118" creationId="{7B7FB59E-F19B-43F4-8185-C791032F18BA}"/>
          </ac:spMkLst>
        </pc:spChg>
        <pc:spChg chg="add del mod">
          <ac:chgData name="Igor Dotlic" userId="ae2bd41b-fac2-45c7-93ba-f2561bbce4d5" providerId="ADAL" clId="{D266454D-68DA-4E23-8171-7F6A900E2C5D}" dt="2022-05-12T09:42:09.446" v="16993"/>
          <ac:spMkLst>
            <pc:docMk/>
            <pc:sldMk cId="0" sldId="256"/>
            <ac:spMk id="4119" creationId="{FCF62D79-1623-47B9-8D12-A48F7357EE8F}"/>
          </ac:spMkLst>
        </pc:spChg>
        <pc:spChg chg="add del mod">
          <ac:chgData name="Igor Dotlic" userId="ae2bd41b-fac2-45c7-93ba-f2561bbce4d5" providerId="ADAL" clId="{D266454D-68DA-4E23-8171-7F6A900E2C5D}" dt="2022-05-12T09:42:43.478" v="17220"/>
          <ac:spMkLst>
            <pc:docMk/>
            <pc:sldMk cId="0" sldId="256"/>
            <ac:spMk id="4120" creationId="{B50823A3-2CEF-4C2B-A1FB-2E646AFB8FF3}"/>
          </ac:spMkLst>
        </pc:spChg>
        <pc:spChg chg="add del mod">
          <ac:chgData name="Igor Dotlic" userId="ae2bd41b-fac2-45c7-93ba-f2561bbce4d5" providerId="ADAL" clId="{D266454D-68DA-4E23-8171-7F6A900E2C5D}" dt="2022-05-12T09:43:51.537" v="17378"/>
          <ac:spMkLst>
            <pc:docMk/>
            <pc:sldMk cId="0" sldId="256"/>
            <ac:spMk id="4121" creationId="{7B5EF910-17B3-4367-83AB-5F674FA3C68A}"/>
          </ac:spMkLst>
        </pc:spChg>
        <pc:spChg chg="add del mod">
          <ac:chgData name="Igor Dotlic" userId="ae2bd41b-fac2-45c7-93ba-f2561bbce4d5" providerId="ADAL" clId="{D266454D-68DA-4E23-8171-7F6A900E2C5D}" dt="2022-05-12T09:43:52.237" v="17574"/>
          <ac:spMkLst>
            <pc:docMk/>
            <pc:sldMk cId="0" sldId="256"/>
            <ac:spMk id="4122" creationId="{700A073E-48CD-4697-A098-3F167A0C8238}"/>
          </ac:spMkLst>
        </pc:spChg>
        <pc:spChg chg="add del mod">
          <ac:chgData name="Igor Dotlic" userId="ae2bd41b-fac2-45c7-93ba-f2561bbce4d5" providerId="ADAL" clId="{D266454D-68DA-4E23-8171-7F6A900E2C5D}" dt="2022-05-12T09:43:52.603" v="17738"/>
          <ac:spMkLst>
            <pc:docMk/>
            <pc:sldMk cId="0" sldId="256"/>
            <ac:spMk id="4123" creationId="{96C34FA6-2638-4FCC-9495-8234E541691C}"/>
          </ac:spMkLst>
        </pc:spChg>
        <pc:spChg chg="add del mod">
          <ac:chgData name="Igor Dotlic" userId="ae2bd41b-fac2-45c7-93ba-f2561bbce4d5" providerId="ADAL" clId="{D266454D-68DA-4E23-8171-7F6A900E2C5D}" dt="2022-05-12T09:43:53.264" v="17805"/>
          <ac:spMkLst>
            <pc:docMk/>
            <pc:sldMk cId="0" sldId="256"/>
            <ac:spMk id="4124" creationId="{6546CF8E-4DF3-402A-8069-A2438BABDC3B}"/>
          </ac:spMkLst>
        </pc:spChg>
      </pc:sldChg>
      <pc:sldChg chg="addSp delSp modSp mod modNotes">
        <pc:chgData name="Igor Dotlic" userId="ae2bd41b-fac2-45c7-93ba-f2561bbce4d5" providerId="ADAL" clId="{D266454D-68DA-4E23-8171-7F6A900E2C5D}" dt="2022-05-12T17:21:15.740" v="27966" actId="20577"/>
        <pc:sldMkLst>
          <pc:docMk/>
          <pc:sldMk cId="0" sldId="258"/>
        </pc:sldMkLst>
        <pc:spChg chg="add del mod">
          <ac:chgData name="Igor Dotlic" userId="ae2bd41b-fac2-45c7-93ba-f2561bbce4d5" providerId="ADAL" clId="{D266454D-68DA-4E23-8171-7F6A900E2C5D}" dt="2022-05-12T09:04:38.205" v="920"/>
          <ac:spMkLst>
            <pc:docMk/>
            <pc:sldMk cId="0" sldId="258"/>
            <ac:spMk id="2" creationId="{673DD7AA-4AD9-4A4B-832F-7C3C9F5149A4}"/>
          </ac:spMkLst>
        </pc:spChg>
        <pc:spChg chg="del mod">
          <ac:chgData name="Igor Dotlic" userId="ae2bd41b-fac2-45c7-93ba-f2561bbce4d5" providerId="ADAL" clId="{D266454D-68DA-4E23-8171-7F6A900E2C5D}" dt="2022-05-11T14:43:01.401" v="120"/>
          <ac:spMkLst>
            <pc:docMk/>
            <pc:sldMk cId="0" sldId="258"/>
            <ac:spMk id="2" creationId="{908B5DEE-FB84-45D3-909E-55E5E6843322}"/>
          </ac:spMkLst>
        </pc:spChg>
        <pc:spChg chg="add del mod">
          <ac:chgData name="Igor Dotlic" userId="ae2bd41b-fac2-45c7-93ba-f2561bbce4d5" providerId="ADAL" clId="{D266454D-68DA-4E23-8171-7F6A900E2C5D}" dt="2022-05-12T08:36:59.339" v="527"/>
          <ac:spMkLst>
            <pc:docMk/>
            <pc:sldMk cId="0" sldId="258"/>
            <ac:spMk id="3" creationId="{28117CE1-8E4F-4469-96FE-EADBE715312C}"/>
          </ac:spMkLst>
        </pc:spChg>
        <pc:spChg chg="add del mod">
          <ac:chgData name="Igor Dotlic" userId="ae2bd41b-fac2-45c7-93ba-f2561bbce4d5" providerId="ADAL" clId="{D266454D-68DA-4E23-8171-7F6A900E2C5D}" dt="2022-05-12T09:04:47.853" v="1133"/>
          <ac:spMkLst>
            <pc:docMk/>
            <pc:sldMk cId="0" sldId="258"/>
            <ac:spMk id="3" creationId="{99CBD2EC-B44D-4E58-835C-98D888654EF2}"/>
          </ac:spMkLst>
        </pc:spChg>
        <pc:spChg chg="mod">
          <ac:chgData name="Igor Dotlic" userId="ae2bd41b-fac2-45c7-93ba-f2561bbce4d5" providerId="ADAL" clId="{D266454D-68DA-4E23-8171-7F6A900E2C5D}" dt="2022-05-12T13:53:46.497" v="22650"/>
          <ac:spMkLst>
            <pc:docMk/>
            <pc:sldMk cId="0" sldId="258"/>
            <ac:spMk id="4" creationId="{92878F04-1170-498C-99FC-780645D74DAB}"/>
          </ac:spMkLst>
        </pc:spChg>
        <pc:spChg chg="add del mod">
          <ac:chgData name="Igor Dotlic" userId="ae2bd41b-fac2-45c7-93ba-f2561bbce4d5" providerId="ADAL" clId="{D266454D-68DA-4E23-8171-7F6A900E2C5D}" dt="2022-05-12T09:04:58.638" v="1343"/>
          <ac:spMkLst>
            <pc:docMk/>
            <pc:sldMk cId="0" sldId="258"/>
            <ac:spMk id="5" creationId="{7DAB5433-FBAB-4D3B-A1F3-99C1232B89D2}"/>
          </ac:spMkLst>
        </pc:spChg>
        <pc:spChg chg="mod">
          <ac:chgData name="Igor Dotlic" userId="ae2bd41b-fac2-45c7-93ba-f2561bbce4d5" providerId="ADAL" clId="{D266454D-68DA-4E23-8171-7F6A900E2C5D}" dt="2022-05-12T14:11:30.510" v="22722" actId="1076"/>
          <ac:spMkLst>
            <pc:docMk/>
            <pc:sldMk cId="0" sldId="258"/>
            <ac:spMk id="6" creationId="{ADF83DFE-E9ED-4250-9E9B-E91C3D5A5D29}"/>
          </ac:spMkLst>
        </pc:spChg>
        <pc:spChg chg="add mod">
          <ac:chgData name="Igor Dotlic" userId="ae2bd41b-fac2-45c7-93ba-f2561bbce4d5" providerId="ADAL" clId="{D266454D-68DA-4E23-8171-7F6A900E2C5D}" dt="2022-05-12T14:12:25.846" v="22765"/>
          <ac:spMkLst>
            <pc:docMk/>
            <pc:sldMk cId="0" sldId="258"/>
            <ac:spMk id="7" creationId="{02A399CD-CF54-434A-B125-5F5DB5A23101}"/>
          </ac:spMkLst>
        </pc:spChg>
        <pc:spChg chg="add del mod">
          <ac:chgData name="Igor Dotlic" userId="ae2bd41b-fac2-45c7-93ba-f2561bbce4d5" providerId="ADAL" clId="{D266454D-68DA-4E23-8171-7F6A900E2C5D}" dt="2022-05-12T09:04:28.718" v="728"/>
          <ac:spMkLst>
            <pc:docMk/>
            <pc:sldMk cId="0" sldId="258"/>
            <ac:spMk id="7" creationId="{D247F769-14CD-4EB0-AEA1-84EBE900A26C}"/>
          </ac:spMkLst>
        </pc:spChg>
        <pc:spChg chg="add del mod">
          <ac:chgData name="Igor Dotlic" userId="ae2bd41b-fac2-45c7-93ba-f2561bbce4d5" providerId="ADAL" clId="{D266454D-68DA-4E23-8171-7F6A900E2C5D}" dt="2022-05-12T09:05:08.102" v="1540"/>
          <ac:spMkLst>
            <pc:docMk/>
            <pc:sldMk cId="0" sldId="258"/>
            <ac:spMk id="8" creationId="{04004A50-4C14-442C-A3A4-98896D2BC6B5}"/>
          </ac:spMkLst>
        </pc:spChg>
        <pc:spChg chg="add del mod">
          <ac:chgData name="Igor Dotlic" userId="ae2bd41b-fac2-45c7-93ba-f2561bbce4d5" providerId="ADAL" clId="{D266454D-68DA-4E23-8171-7F6A900E2C5D}" dt="2022-05-12T09:05:18.155" v="1740"/>
          <ac:spMkLst>
            <pc:docMk/>
            <pc:sldMk cId="0" sldId="258"/>
            <ac:spMk id="9" creationId="{6E88A092-38EB-44CE-BCDF-FD3DF1D169BC}"/>
          </ac:spMkLst>
        </pc:spChg>
        <pc:spChg chg="add del mod">
          <ac:chgData name="Igor Dotlic" userId="ae2bd41b-fac2-45c7-93ba-f2561bbce4d5" providerId="ADAL" clId="{D266454D-68DA-4E23-8171-7F6A900E2C5D}" dt="2022-05-12T09:05:31.478" v="1943"/>
          <ac:spMkLst>
            <pc:docMk/>
            <pc:sldMk cId="0" sldId="258"/>
            <ac:spMk id="10" creationId="{824F82B4-2DCE-4200-A8A0-6B48D88AB8E3}"/>
          </ac:spMkLst>
        </pc:spChg>
        <pc:spChg chg="add del mod">
          <ac:chgData name="Igor Dotlic" userId="ae2bd41b-fac2-45c7-93ba-f2561bbce4d5" providerId="ADAL" clId="{D266454D-68DA-4E23-8171-7F6A900E2C5D}" dt="2022-05-12T09:05:42.543" v="2167"/>
          <ac:spMkLst>
            <pc:docMk/>
            <pc:sldMk cId="0" sldId="258"/>
            <ac:spMk id="11" creationId="{36BAF02B-1072-41CA-9D28-9D74FFBB6D6E}"/>
          </ac:spMkLst>
        </pc:spChg>
        <pc:spChg chg="add del mod">
          <ac:chgData name="Igor Dotlic" userId="ae2bd41b-fac2-45c7-93ba-f2561bbce4d5" providerId="ADAL" clId="{D266454D-68DA-4E23-8171-7F6A900E2C5D}" dt="2022-05-12T09:05:52.251" v="2372"/>
          <ac:spMkLst>
            <pc:docMk/>
            <pc:sldMk cId="0" sldId="258"/>
            <ac:spMk id="12" creationId="{8A24F77B-B205-4A87-B67E-DB99A6BBC270}"/>
          </ac:spMkLst>
        </pc:spChg>
        <pc:spChg chg="add del mod">
          <ac:chgData name="Igor Dotlic" userId="ae2bd41b-fac2-45c7-93ba-f2561bbce4d5" providerId="ADAL" clId="{D266454D-68DA-4E23-8171-7F6A900E2C5D}" dt="2022-05-12T09:06:02.036" v="2569"/>
          <ac:spMkLst>
            <pc:docMk/>
            <pc:sldMk cId="0" sldId="258"/>
            <ac:spMk id="13" creationId="{B69EE8B3-2BAB-4E5C-BAF7-4A00EE5E5FCB}"/>
          </ac:spMkLst>
        </pc:spChg>
        <pc:spChg chg="add del mod">
          <ac:chgData name="Igor Dotlic" userId="ae2bd41b-fac2-45c7-93ba-f2561bbce4d5" providerId="ADAL" clId="{D266454D-68DA-4E23-8171-7F6A900E2C5D}" dt="2022-05-12T09:06:13.345" v="2756"/>
          <ac:spMkLst>
            <pc:docMk/>
            <pc:sldMk cId="0" sldId="258"/>
            <ac:spMk id="14" creationId="{04CBF77A-D8FF-4B65-A246-2CFF043FCDF3}"/>
          </ac:spMkLst>
        </pc:spChg>
        <pc:spChg chg="add del mod">
          <ac:chgData name="Igor Dotlic" userId="ae2bd41b-fac2-45c7-93ba-f2561bbce4d5" providerId="ADAL" clId="{D266454D-68DA-4E23-8171-7F6A900E2C5D}" dt="2022-05-12T09:06:42.072" v="2975"/>
          <ac:spMkLst>
            <pc:docMk/>
            <pc:sldMk cId="0" sldId="258"/>
            <ac:spMk id="15" creationId="{C0C8AD75-624A-4AF1-8453-9BDE10760130}"/>
          </ac:spMkLst>
        </pc:spChg>
        <pc:spChg chg="add del mod">
          <ac:chgData name="Igor Dotlic" userId="ae2bd41b-fac2-45c7-93ba-f2561bbce4d5" providerId="ADAL" clId="{D266454D-68DA-4E23-8171-7F6A900E2C5D}" dt="2022-05-12T09:06:51.503" v="3165"/>
          <ac:spMkLst>
            <pc:docMk/>
            <pc:sldMk cId="0" sldId="258"/>
            <ac:spMk id="16" creationId="{AB09071C-0FE3-4DDE-8989-5F617FF2F611}"/>
          </ac:spMkLst>
        </pc:spChg>
        <pc:spChg chg="add del mod">
          <ac:chgData name="Igor Dotlic" userId="ae2bd41b-fac2-45c7-93ba-f2561bbce4d5" providerId="ADAL" clId="{D266454D-68DA-4E23-8171-7F6A900E2C5D}" dt="2022-05-12T09:07:06.239" v="3388"/>
          <ac:spMkLst>
            <pc:docMk/>
            <pc:sldMk cId="0" sldId="258"/>
            <ac:spMk id="17" creationId="{A8368063-2056-4638-9291-F67278E8B6FB}"/>
          </ac:spMkLst>
        </pc:spChg>
        <pc:spChg chg="add del mod">
          <ac:chgData name="Igor Dotlic" userId="ae2bd41b-fac2-45c7-93ba-f2561bbce4d5" providerId="ADAL" clId="{D266454D-68DA-4E23-8171-7F6A900E2C5D}" dt="2022-05-12T09:07:16.246" v="3588"/>
          <ac:spMkLst>
            <pc:docMk/>
            <pc:sldMk cId="0" sldId="258"/>
            <ac:spMk id="18" creationId="{363F578B-6199-4B02-A5E7-B20B8438E5A6}"/>
          </ac:spMkLst>
        </pc:spChg>
        <pc:spChg chg="add del mod">
          <ac:chgData name="Igor Dotlic" userId="ae2bd41b-fac2-45c7-93ba-f2561bbce4d5" providerId="ADAL" clId="{D266454D-68DA-4E23-8171-7F6A900E2C5D}" dt="2022-05-12T09:08:48.515" v="3789"/>
          <ac:spMkLst>
            <pc:docMk/>
            <pc:sldMk cId="0" sldId="258"/>
            <ac:spMk id="19" creationId="{820F119D-B55A-49AE-AB72-090C97C60E71}"/>
          </ac:spMkLst>
        </pc:spChg>
        <pc:spChg chg="add del mod">
          <ac:chgData name="Igor Dotlic" userId="ae2bd41b-fac2-45c7-93ba-f2561bbce4d5" providerId="ADAL" clId="{D266454D-68DA-4E23-8171-7F6A900E2C5D}" dt="2022-05-12T09:09:00.915" v="3975"/>
          <ac:spMkLst>
            <pc:docMk/>
            <pc:sldMk cId="0" sldId="258"/>
            <ac:spMk id="20" creationId="{04F4AE64-BB34-4E2C-918F-04A1B6FD881B}"/>
          </ac:spMkLst>
        </pc:spChg>
        <pc:spChg chg="add del mod">
          <ac:chgData name="Igor Dotlic" userId="ae2bd41b-fac2-45c7-93ba-f2561bbce4d5" providerId="ADAL" clId="{D266454D-68DA-4E23-8171-7F6A900E2C5D}" dt="2022-05-12T09:09:12.499" v="4173"/>
          <ac:spMkLst>
            <pc:docMk/>
            <pc:sldMk cId="0" sldId="258"/>
            <ac:spMk id="21" creationId="{DEE6D1FE-0D12-41BD-B0C5-FFB849F71C03}"/>
          </ac:spMkLst>
        </pc:spChg>
        <pc:spChg chg="add del mod">
          <ac:chgData name="Igor Dotlic" userId="ae2bd41b-fac2-45c7-93ba-f2561bbce4d5" providerId="ADAL" clId="{D266454D-68DA-4E23-8171-7F6A900E2C5D}" dt="2022-05-12T09:09:28.573" v="4358"/>
          <ac:spMkLst>
            <pc:docMk/>
            <pc:sldMk cId="0" sldId="258"/>
            <ac:spMk id="22" creationId="{9BF3A921-9894-44EC-9FF0-BA4450CCD575}"/>
          </ac:spMkLst>
        </pc:spChg>
        <pc:spChg chg="add del mod">
          <ac:chgData name="Igor Dotlic" userId="ae2bd41b-fac2-45c7-93ba-f2561bbce4d5" providerId="ADAL" clId="{D266454D-68DA-4E23-8171-7F6A900E2C5D}" dt="2022-05-12T09:10:15.011" v="4555"/>
          <ac:spMkLst>
            <pc:docMk/>
            <pc:sldMk cId="0" sldId="258"/>
            <ac:spMk id="23" creationId="{2803067A-8B55-48BA-9DD2-2EA457C6DF2D}"/>
          </ac:spMkLst>
        </pc:spChg>
        <pc:spChg chg="add del mod">
          <ac:chgData name="Igor Dotlic" userId="ae2bd41b-fac2-45c7-93ba-f2561bbce4d5" providerId="ADAL" clId="{D266454D-68DA-4E23-8171-7F6A900E2C5D}" dt="2022-05-12T09:10:24.557" v="4756"/>
          <ac:spMkLst>
            <pc:docMk/>
            <pc:sldMk cId="0" sldId="258"/>
            <ac:spMk id="24" creationId="{667CC545-9C04-40B9-BF18-648D790FE92E}"/>
          </ac:spMkLst>
        </pc:spChg>
        <pc:spChg chg="add del mod">
          <ac:chgData name="Igor Dotlic" userId="ae2bd41b-fac2-45c7-93ba-f2561bbce4d5" providerId="ADAL" clId="{D266454D-68DA-4E23-8171-7F6A900E2C5D}" dt="2022-05-12T09:10:41.919" v="4944"/>
          <ac:spMkLst>
            <pc:docMk/>
            <pc:sldMk cId="0" sldId="258"/>
            <ac:spMk id="25" creationId="{DBC01975-AE6E-4720-AB17-D135DB45C4BC}"/>
          </ac:spMkLst>
        </pc:spChg>
        <pc:spChg chg="add del mod">
          <ac:chgData name="Igor Dotlic" userId="ae2bd41b-fac2-45c7-93ba-f2561bbce4d5" providerId="ADAL" clId="{D266454D-68DA-4E23-8171-7F6A900E2C5D}" dt="2022-05-12T09:10:52.808" v="5130"/>
          <ac:spMkLst>
            <pc:docMk/>
            <pc:sldMk cId="0" sldId="258"/>
            <ac:spMk id="26" creationId="{6E17D8CC-E86F-43B4-96B2-748643A5487F}"/>
          </ac:spMkLst>
        </pc:spChg>
        <pc:spChg chg="add del mod">
          <ac:chgData name="Igor Dotlic" userId="ae2bd41b-fac2-45c7-93ba-f2561bbce4d5" providerId="ADAL" clId="{D266454D-68DA-4E23-8171-7F6A900E2C5D}" dt="2022-05-12T09:11:05.043" v="5347"/>
          <ac:spMkLst>
            <pc:docMk/>
            <pc:sldMk cId="0" sldId="258"/>
            <ac:spMk id="27" creationId="{1ABAACF0-C1A4-48B3-993D-5097079B919E}"/>
          </ac:spMkLst>
        </pc:spChg>
        <pc:spChg chg="add del mod">
          <ac:chgData name="Igor Dotlic" userId="ae2bd41b-fac2-45c7-93ba-f2561bbce4d5" providerId="ADAL" clId="{D266454D-68DA-4E23-8171-7F6A900E2C5D}" dt="2022-05-12T09:11:19.837" v="5556"/>
          <ac:spMkLst>
            <pc:docMk/>
            <pc:sldMk cId="0" sldId="258"/>
            <ac:spMk id="28" creationId="{CEF7C9FF-DE1D-4AA6-AC84-F5EB2D17A5DC}"/>
          </ac:spMkLst>
        </pc:spChg>
        <pc:spChg chg="add del mod">
          <ac:chgData name="Igor Dotlic" userId="ae2bd41b-fac2-45c7-93ba-f2561bbce4d5" providerId="ADAL" clId="{D266454D-68DA-4E23-8171-7F6A900E2C5D}" dt="2022-05-12T09:11:32.423" v="5744"/>
          <ac:spMkLst>
            <pc:docMk/>
            <pc:sldMk cId="0" sldId="258"/>
            <ac:spMk id="29" creationId="{4266C202-A135-463E-8026-B91EDC8CFC97}"/>
          </ac:spMkLst>
        </pc:spChg>
        <pc:spChg chg="add del mod">
          <ac:chgData name="Igor Dotlic" userId="ae2bd41b-fac2-45c7-93ba-f2561bbce4d5" providerId="ADAL" clId="{D266454D-68DA-4E23-8171-7F6A900E2C5D}" dt="2022-05-12T09:13:38.842" v="5957"/>
          <ac:spMkLst>
            <pc:docMk/>
            <pc:sldMk cId="0" sldId="258"/>
            <ac:spMk id="30" creationId="{473557FA-5961-4EE1-B5B6-0DF6F597D2B9}"/>
          </ac:spMkLst>
        </pc:spChg>
        <pc:spChg chg="add del mod">
          <ac:chgData name="Igor Dotlic" userId="ae2bd41b-fac2-45c7-93ba-f2561bbce4d5" providerId="ADAL" clId="{D266454D-68DA-4E23-8171-7F6A900E2C5D}" dt="2022-05-12T09:13:48.743" v="6144"/>
          <ac:spMkLst>
            <pc:docMk/>
            <pc:sldMk cId="0" sldId="258"/>
            <ac:spMk id="31" creationId="{3FB244B1-F3D2-4EF1-9FA1-8476E422B0FD}"/>
          </ac:spMkLst>
        </pc:spChg>
        <pc:spChg chg="add del mod">
          <ac:chgData name="Igor Dotlic" userId="ae2bd41b-fac2-45c7-93ba-f2561bbce4d5" providerId="ADAL" clId="{D266454D-68DA-4E23-8171-7F6A900E2C5D}" dt="2022-05-12T09:14:24.393" v="6345"/>
          <ac:spMkLst>
            <pc:docMk/>
            <pc:sldMk cId="0" sldId="258"/>
            <ac:spMk id="32" creationId="{AC7678B5-6B21-43B1-97ED-4DAE23C7454C}"/>
          </ac:spMkLst>
        </pc:spChg>
        <pc:spChg chg="add del mod">
          <ac:chgData name="Igor Dotlic" userId="ae2bd41b-fac2-45c7-93ba-f2561bbce4d5" providerId="ADAL" clId="{D266454D-68DA-4E23-8171-7F6A900E2C5D}" dt="2022-05-12T09:14:34.285" v="6568"/>
          <ac:spMkLst>
            <pc:docMk/>
            <pc:sldMk cId="0" sldId="258"/>
            <ac:spMk id="33" creationId="{02D92837-B9E8-4F9B-ACF2-F793D00925BF}"/>
          </ac:spMkLst>
        </pc:spChg>
        <pc:spChg chg="add del mod">
          <ac:chgData name="Igor Dotlic" userId="ae2bd41b-fac2-45c7-93ba-f2561bbce4d5" providerId="ADAL" clId="{D266454D-68DA-4E23-8171-7F6A900E2C5D}" dt="2022-05-12T09:14:43.757" v="6756"/>
          <ac:spMkLst>
            <pc:docMk/>
            <pc:sldMk cId="0" sldId="258"/>
            <ac:spMk id="34" creationId="{27682B10-8BE8-48C3-9361-B61E30EDC56F}"/>
          </ac:spMkLst>
        </pc:spChg>
        <pc:spChg chg="add del mod">
          <ac:chgData name="Igor Dotlic" userId="ae2bd41b-fac2-45c7-93ba-f2561bbce4d5" providerId="ADAL" clId="{D266454D-68DA-4E23-8171-7F6A900E2C5D}" dt="2022-05-12T09:14:56.167" v="6941"/>
          <ac:spMkLst>
            <pc:docMk/>
            <pc:sldMk cId="0" sldId="258"/>
            <ac:spMk id="35" creationId="{17930878-D40D-46C9-B126-0CB72B649F75}"/>
          </ac:spMkLst>
        </pc:spChg>
        <pc:spChg chg="add del mod">
          <ac:chgData name="Igor Dotlic" userId="ae2bd41b-fac2-45c7-93ba-f2561bbce4d5" providerId="ADAL" clId="{D266454D-68DA-4E23-8171-7F6A900E2C5D}" dt="2022-05-12T09:15:37.526" v="7142"/>
          <ac:spMkLst>
            <pc:docMk/>
            <pc:sldMk cId="0" sldId="258"/>
            <ac:spMk id="36" creationId="{7619709D-D445-4F57-833B-CAC7C93510CE}"/>
          </ac:spMkLst>
        </pc:spChg>
        <pc:spChg chg="add del mod">
          <ac:chgData name="Igor Dotlic" userId="ae2bd41b-fac2-45c7-93ba-f2561bbce4d5" providerId="ADAL" clId="{D266454D-68DA-4E23-8171-7F6A900E2C5D}" dt="2022-05-12T09:15:49.236" v="7331"/>
          <ac:spMkLst>
            <pc:docMk/>
            <pc:sldMk cId="0" sldId="258"/>
            <ac:spMk id="37" creationId="{52DE4B2D-A856-44E0-A327-0FEE22E79072}"/>
          </ac:spMkLst>
        </pc:spChg>
        <pc:spChg chg="add del mod">
          <ac:chgData name="Igor Dotlic" userId="ae2bd41b-fac2-45c7-93ba-f2561bbce4d5" providerId="ADAL" clId="{D266454D-68DA-4E23-8171-7F6A900E2C5D}" dt="2022-05-12T09:16:07.707" v="7550"/>
          <ac:spMkLst>
            <pc:docMk/>
            <pc:sldMk cId="0" sldId="258"/>
            <ac:spMk id="38" creationId="{B038C6D7-6F5A-4180-917F-0AB1550B393C}"/>
          </ac:spMkLst>
        </pc:spChg>
        <pc:spChg chg="add del mod">
          <ac:chgData name="Igor Dotlic" userId="ae2bd41b-fac2-45c7-93ba-f2561bbce4d5" providerId="ADAL" clId="{D266454D-68DA-4E23-8171-7F6A900E2C5D}" dt="2022-05-12T09:16:17.199" v="7745"/>
          <ac:spMkLst>
            <pc:docMk/>
            <pc:sldMk cId="0" sldId="258"/>
            <ac:spMk id="39" creationId="{C334CA93-418B-4066-91CE-936D79552DE0}"/>
          </ac:spMkLst>
        </pc:spChg>
        <pc:spChg chg="add del mod">
          <ac:chgData name="Igor Dotlic" userId="ae2bd41b-fac2-45c7-93ba-f2561bbce4d5" providerId="ADAL" clId="{D266454D-68DA-4E23-8171-7F6A900E2C5D}" dt="2022-05-12T09:16:26.985" v="7956"/>
          <ac:spMkLst>
            <pc:docMk/>
            <pc:sldMk cId="0" sldId="258"/>
            <ac:spMk id="40" creationId="{C1DD14FB-C2AE-40CF-A57A-3099D1C2FC92}"/>
          </ac:spMkLst>
        </pc:spChg>
        <pc:spChg chg="add del mod">
          <ac:chgData name="Igor Dotlic" userId="ae2bd41b-fac2-45c7-93ba-f2561bbce4d5" providerId="ADAL" clId="{D266454D-68DA-4E23-8171-7F6A900E2C5D}" dt="2022-05-12T09:16:36.591" v="8150"/>
          <ac:spMkLst>
            <pc:docMk/>
            <pc:sldMk cId="0" sldId="258"/>
            <ac:spMk id="41" creationId="{510A861C-8ADF-4492-AD35-A8FB186585A9}"/>
          </ac:spMkLst>
        </pc:spChg>
        <pc:spChg chg="add del mod">
          <ac:chgData name="Igor Dotlic" userId="ae2bd41b-fac2-45c7-93ba-f2561bbce4d5" providerId="ADAL" clId="{D266454D-68DA-4E23-8171-7F6A900E2C5D}" dt="2022-05-12T09:16:46.196" v="8342"/>
          <ac:spMkLst>
            <pc:docMk/>
            <pc:sldMk cId="0" sldId="258"/>
            <ac:spMk id="42" creationId="{38AD5CA0-360F-42CE-B239-797418DFA05E}"/>
          </ac:spMkLst>
        </pc:spChg>
        <pc:spChg chg="add del mod">
          <ac:chgData name="Igor Dotlic" userId="ae2bd41b-fac2-45c7-93ba-f2561bbce4d5" providerId="ADAL" clId="{D266454D-68DA-4E23-8171-7F6A900E2C5D}" dt="2022-05-12T09:16:59.528" v="8545"/>
          <ac:spMkLst>
            <pc:docMk/>
            <pc:sldMk cId="0" sldId="258"/>
            <ac:spMk id="43" creationId="{B76B816B-E6BD-4B9C-A6B7-9EE31EC1814F}"/>
          </ac:spMkLst>
        </pc:spChg>
        <pc:spChg chg="add del mod">
          <ac:chgData name="Igor Dotlic" userId="ae2bd41b-fac2-45c7-93ba-f2561bbce4d5" providerId="ADAL" clId="{D266454D-68DA-4E23-8171-7F6A900E2C5D}" dt="2022-05-12T09:17:09.247" v="8770"/>
          <ac:spMkLst>
            <pc:docMk/>
            <pc:sldMk cId="0" sldId="258"/>
            <ac:spMk id="44" creationId="{09421282-FB5D-415D-B652-D5506574630B}"/>
          </ac:spMkLst>
        </pc:spChg>
        <pc:spChg chg="add del mod">
          <ac:chgData name="Igor Dotlic" userId="ae2bd41b-fac2-45c7-93ba-f2561bbce4d5" providerId="ADAL" clId="{D266454D-68DA-4E23-8171-7F6A900E2C5D}" dt="2022-05-12T09:17:24.541" v="8963"/>
          <ac:spMkLst>
            <pc:docMk/>
            <pc:sldMk cId="0" sldId="258"/>
            <ac:spMk id="45" creationId="{845460FC-94A7-49AD-AE86-53C16777C349}"/>
          </ac:spMkLst>
        </pc:spChg>
        <pc:spChg chg="add del mod">
          <ac:chgData name="Igor Dotlic" userId="ae2bd41b-fac2-45c7-93ba-f2561bbce4d5" providerId="ADAL" clId="{D266454D-68DA-4E23-8171-7F6A900E2C5D}" dt="2022-05-12T09:17:46.216" v="9176"/>
          <ac:spMkLst>
            <pc:docMk/>
            <pc:sldMk cId="0" sldId="258"/>
            <ac:spMk id="46" creationId="{7D8D172B-0433-4BB3-8F93-FC912D509C31}"/>
          </ac:spMkLst>
        </pc:spChg>
        <pc:spChg chg="add del mod">
          <ac:chgData name="Igor Dotlic" userId="ae2bd41b-fac2-45c7-93ba-f2561bbce4d5" providerId="ADAL" clId="{D266454D-68DA-4E23-8171-7F6A900E2C5D}" dt="2022-05-12T09:17:57.624" v="9385"/>
          <ac:spMkLst>
            <pc:docMk/>
            <pc:sldMk cId="0" sldId="258"/>
            <ac:spMk id="47" creationId="{E494E5C1-4B5E-4904-80AC-1A9C87A1E4EF}"/>
          </ac:spMkLst>
        </pc:spChg>
        <pc:spChg chg="add del mod">
          <ac:chgData name="Igor Dotlic" userId="ae2bd41b-fac2-45c7-93ba-f2561bbce4d5" providerId="ADAL" clId="{D266454D-68DA-4E23-8171-7F6A900E2C5D}" dt="2022-05-12T09:20:03.629" v="9571"/>
          <ac:spMkLst>
            <pc:docMk/>
            <pc:sldMk cId="0" sldId="258"/>
            <ac:spMk id="48" creationId="{F1F7D03B-116C-454A-8011-52E46F6623B2}"/>
          </ac:spMkLst>
        </pc:spChg>
        <pc:spChg chg="add del mod">
          <ac:chgData name="Igor Dotlic" userId="ae2bd41b-fac2-45c7-93ba-f2561bbce4d5" providerId="ADAL" clId="{D266454D-68DA-4E23-8171-7F6A900E2C5D}" dt="2022-05-12T09:20:16.415" v="9773"/>
          <ac:spMkLst>
            <pc:docMk/>
            <pc:sldMk cId="0" sldId="258"/>
            <ac:spMk id="49" creationId="{07EDEC3D-08EF-4144-8B22-84B5B27D62F8}"/>
          </ac:spMkLst>
        </pc:spChg>
        <pc:spChg chg="add del mod">
          <ac:chgData name="Igor Dotlic" userId="ae2bd41b-fac2-45c7-93ba-f2561bbce4d5" providerId="ADAL" clId="{D266454D-68DA-4E23-8171-7F6A900E2C5D}" dt="2022-05-12T09:20:26.228" v="9962"/>
          <ac:spMkLst>
            <pc:docMk/>
            <pc:sldMk cId="0" sldId="258"/>
            <ac:spMk id="50" creationId="{63A217C2-223A-43E2-8977-5584F34817F1}"/>
          </ac:spMkLst>
        </pc:spChg>
        <pc:spChg chg="add del mod">
          <ac:chgData name="Igor Dotlic" userId="ae2bd41b-fac2-45c7-93ba-f2561bbce4d5" providerId="ADAL" clId="{D266454D-68DA-4E23-8171-7F6A900E2C5D}" dt="2022-05-12T09:20:37.195" v="10149"/>
          <ac:spMkLst>
            <pc:docMk/>
            <pc:sldMk cId="0" sldId="258"/>
            <ac:spMk id="51" creationId="{F0F4FBF9-1364-46CC-BC2A-3D8D51A47F67}"/>
          </ac:spMkLst>
        </pc:spChg>
        <pc:spChg chg="add del mod">
          <ac:chgData name="Igor Dotlic" userId="ae2bd41b-fac2-45c7-93ba-f2561bbce4d5" providerId="ADAL" clId="{D266454D-68DA-4E23-8171-7F6A900E2C5D}" dt="2022-05-12T09:23:15.776" v="10371"/>
          <ac:spMkLst>
            <pc:docMk/>
            <pc:sldMk cId="0" sldId="258"/>
            <ac:spMk id="52" creationId="{0220DE0A-97B4-4F17-AC78-91944EAE60AD}"/>
          </ac:spMkLst>
        </pc:spChg>
        <pc:spChg chg="add del mod">
          <ac:chgData name="Igor Dotlic" userId="ae2bd41b-fac2-45c7-93ba-f2561bbce4d5" providerId="ADAL" clId="{D266454D-68DA-4E23-8171-7F6A900E2C5D}" dt="2022-05-12T09:23:25.801" v="10561"/>
          <ac:spMkLst>
            <pc:docMk/>
            <pc:sldMk cId="0" sldId="258"/>
            <ac:spMk id="53" creationId="{9008E640-6AB6-4175-93B4-C78B1300A379}"/>
          </ac:spMkLst>
        </pc:spChg>
        <pc:spChg chg="add del mod">
          <ac:chgData name="Igor Dotlic" userId="ae2bd41b-fac2-45c7-93ba-f2561bbce4d5" providerId="ADAL" clId="{D266454D-68DA-4E23-8171-7F6A900E2C5D}" dt="2022-05-12T09:23:35.865" v="10764"/>
          <ac:spMkLst>
            <pc:docMk/>
            <pc:sldMk cId="0" sldId="258"/>
            <ac:spMk id="54" creationId="{1BF6FE01-1ED9-4C83-B3CD-4F6EA8D535AB}"/>
          </ac:spMkLst>
        </pc:spChg>
        <pc:spChg chg="add del mod">
          <ac:chgData name="Igor Dotlic" userId="ae2bd41b-fac2-45c7-93ba-f2561bbce4d5" providerId="ADAL" clId="{D266454D-68DA-4E23-8171-7F6A900E2C5D}" dt="2022-05-12T09:23:49.837" v="10962"/>
          <ac:spMkLst>
            <pc:docMk/>
            <pc:sldMk cId="0" sldId="258"/>
            <ac:spMk id="55" creationId="{DCCBB083-4E2D-454C-A9F0-B10DB6FC057F}"/>
          </ac:spMkLst>
        </pc:spChg>
        <pc:spChg chg="add del mod">
          <ac:chgData name="Igor Dotlic" userId="ae2bd41b-fac2-45c7-93ba-f2561bbce4d5" providerId="ADAL" clId="{D266454D-68DA-4E23-8171-7F6A900E2C5D}" dt="2022-05-12T09:24:10.727" v="11159"/>
          <ac:spMkLst>
            <pc:docMk/>
            <pc:sldMk cId="0" sldId="258"/>
            <ac:spMk id="56" creationId="{51C8A7B4-8D09-4AAD-9AB0-D68FC4B98EE2}"/>
          </ac:spMkLst>
        </pc:spChg>
        <pc:spChg chg="add del mod">
          <ac:chgData name="Igor Dotlic" userId="ae2bd41b-fac2-45c7-93ba-f2561bbce4d5" providerId="ADAL" clId="{D266454D-68DA-4E23-8171-7F6A900E2C5D}" dt="2022-05-12T09:25:10.346" v="11344"/>
          <ac:spMkLst>
            <pc:docMk/>
            <pc:sldMk cId="0" sldId="258"/>
            <ac:spMk id="57" creationId="{B4CA55A5-582F-4EDB-8BA6-1642F00BB60F}"/>
          </ac:spMkLst>
        </pc:spChg>
        <pc:spChg chg="add del mod">
          <ac:chgData name="Igor Dotlic" userId="ae2bd41b-fac2-45c7-93ba-f2561bbce4d5" providerId="ADAL" clId="{D266454D-68DA-4E23-8171-7F6A900E2C5D}" dt="2022-05-12T09:25:24.225" v="11536"/>
          <ac:spMkLst>
            <pc:docMk/>
            <pc:sldMk cId="0" sldId="258"/>
            <ac:spMk id="58" creationId="{93C4843F-F691-40A5-BBA0-A201D972CD33}"/>
          </ac:spMkLst>
        </pc:spChg>
        <pc:spChg chg="add del mod">
          <ac:chgData name="Igor Dotlic" userId="ae2bd41b-fac2-45c7-93ba-f2561bbce4d5" providerId="ADAL" clId="{D266454D-68DA-4E23-8171-7F6A900E2C5D}" dt="2022-05-12T09:25:36.592" v="11724"/>
          <ac:spMkLst>
            <pc:docMk/>
            <pc:sldMk cId="0" sldId="258"/>
            <ac:spMk id="59" creationId="{63638249-B7B3-40FB-AAA0-32498585F4F1}"/>
          </ac:spMkLst>
        </pc:spChg>
        <pc:spChg chg="add del mod">
          <ac:chgData name="Igor Dotlic" userId="ae2bd41b-fac2-45c7-93ba-f2561bbce4d5" providerId="ADAL" clId="{D266454D-68DA-4E23-8171-7F6A900E2C5D}" dt="2022-05-12T09:25:50.357" v="11909"/>
          <ac:spMkLst>
            <pc:docMk/>
            <pc:sldMk cId="0" sldId="258"/>
            <ac:spMk id="60" creationId="{EE521D39-0C25-4F7A-937D-38F504305EB6}"/>
          </ac:spMkLst>
        </pc:spChg>
        <pc:spChg chg="add del mod">
          <ac:chgData name="Igor Dotlic" userId="ae2bd41b-fac2-45c7-93ba-f2561bbce4d5" providerId="ADAL" clId="{D266454D-68DA-4E23-8171-7F6A900E2C5D}" dt="2022-05-12T09:27:05.407" v="12097"/>
          <ac:spMkLst>
            <pc:docMk/>
            <pc:sldMk cId="0" sldId="258"/>
            <ac:spMk id="61" creationId="{C24A5A5C-ADC0-4D73-9019-43972F0ECB06}"/>
          </ac:spMkLst>
        </pc:spChg>
        <pc:spChg chg="add del mod">
          <ac:chgData name="Igor Dotlic" userId="ae2bd41b-fac2-45c7-93ba-f2561bbce4d5" providerId="ADAL" clId="{D266454D-68DA-4E23-8171-7F6A900E2C5D}" dt="2022-05-12T09:27:18.101" v="12313"/>
          <ac:spMkLst>
            <pc:docMk/>
            <pc:sldMk cId="0" sldId="258"/>
            <ac:spMk id="62" creationId="{5DE7A299-1755-4161-BB26-E2230321BEA9}"/>
          </ac:spMkLst>
        </pc:spChg>
        <pc:spChg chg="add del mod">
          <ac:chgData name="Igor Dotlic" userId="ae2bd41b-fac2-45c7-93ba-f2561bbce4d5" providerId="ADAL" clId="{D266454D-68DA-4E23-8171-7F6A900E2C5D}" dt="2022-05-12T09:27:31.061" v="12517"/>
          <ac:spMkLst>
            <pc:docMk/>
            <pc:sldMk cId="0" sldId="258"/>
            <ac:spMk id="63" creationId="{681883CB-2DFF-4A81-83AF-937BF0E2DBB4}"/>
          </ac:spMkLst>
        </pc:spChg>
        <pc:spChg chg="add del mod">
          <ac:chgData name="Igor Dotlic" userId="ae2bd41b-fac2-45c7-93ba-f2561bbce4d5" providerId="ADAL" clId="{D266454D-68DA-4E23-8171-7F6A900E2C5D}" dt="2022-05-12T09:27:57.773" v="12722"/>
          <ac:spMkLst>
            <pc:docMk/>
            <pc:sldMk cId="0" sldId="258"/>
            <ac:spMk id="26624" creationId="{D52D1C31-7A72-4E48-94D4-899EE5A89842}"/>
          </ac:spMkLst>
        </pc:spChg>
        <pc:spChg chg="add del mod">
          <ac:chgData name="Igor Dotlic" userId="ae2bd41b-fac2-45c7-93ba-f2561bbce4d5" providerId="ADAL" clId="{D266454D-68DA-4E23-8171-7F6A900E2C5D}" dt="2022-05-12T09:28:07.599" v="12908"/>
          <ac:spMkLst>
            <pc:docMk/>
            <pc:sldMk cId="0" sldId="258"/>
            <ac:spMk id="26625" creationId="{3BF8C74F-B60A-49FC-BF7E-6A4229BA909B}"/>
          </ac:spMkLst>
        </pc:spChg>
        <pc:spChg chg="mod">
          <ac:chgData name="Igor Dotlic" userId="ae2bd41b-fac2-45c7-93ba-f2561bbce4d5" providerId="ADAL" clId="{D266454D-68DA-4E23-8171-7F6A900E2C5D}" dt="2022-05-12T16:16:47.372" v="26935"/>
          <ac:spMkLst>
            <pc:docMk/>
            <pc:sldMk cId="0" sldId="258"/>
            <ac:spMk id="26626" creationId="{39BD0782-ADEE-4076-A227-5A4D69BBE645}"/>
          </ac:spMkLst>
        </pc:spChg>
        <pc:spChg chg="mod">
          <ac:chgData name="Igor Dotlic" userId="ae2bd41b-fac2-45c7-93ba-f2561bbce4d5" providerId="ADAL" clId="{D266454D-68DA-4E23-8171-7F6A900E2C5D}" dt="2022-05-12T17:21:15.740" v="27966" actId="20577"/>
          <ac:spMkLst>
            <pc:docMk/>
            <pc:sldMk cId="0" sldId="258"/>
            <ac:spMk id="26627" creationId="{7693D33D-7B60-41DB-9FF4-DA72B96D8F13}"/>
          </ac:spMkLst>
        </pc:spChg>
        <pc:spChg chg="add del mod">
          <ac:chgData name="Igor Dotlic" userId="ae2bd41b-fac2-45c7-93ba-f2561bbce4d5" providerId="ADAL" clId="{D266454D-68DA-4E23-8171-7F6A900E2C5D}" dt="2022-05-12T09:28:26.912" v="13122"/>
          <ac:spMkLst>
            <pc:docMk/>
            <pc:sldMk cId="0" sldId="258"/>
            <ac:spMk id="26628" creationId="{CF7BAD25-D88F-4E6D-8A7B-73C84832E6E7}"/>
          </ac:spMkLst>
        </pc:spChg>
        <pc:spChg chg="add del mod">
          <ac:chgData name="Igor Dotlic" userId="ae2bd41b-fac2-45c7-93ba-f2561bbce4d5" providerId="ADAL" clId="{D266454D-68DA-4E23-8171-7F6A900E2C5D}" dt="2022-05-12T09:28:36.395" v="13325"/>
          <ac:spMkLst>
            <pc:docMk/>
            <pc:sldMk cId="0" sldId="258"/>
            <ac:spMk id="26629" creationId="{AB86079B-C5AC-486B-9E27-165E741D0B80}"/>
          </ac:spMkLst>
        </pc:spChg>
        <pc:spChg chg="add del mod">
          <ac:chgData name="Igor Dotlic" userId="ae2bd41b-fac2-45c7-93ba-f2561bbce4d5" providerId="ADAL" clId="{D266454D-68DA-4E23-8171-7F6A900E2C5D}" dt="2022-05-12T09:33:11.222" v="13545"/>
          <ac:spMkLst>
            <pc:docMk/>
            <pc:sldMk cId="0" sldId="258"/>
            <ac:spMk id="26630" creationId="{A329E24B-5E35-4657-8436-E61C6BD93CC5}"/>
          </ac:spMkLst>
        </pc:spChg>
        <pc:spChg chg="add del mod">
          <ac:chgData name="Igor Dotlic" userId="ae2bd41b-fac2-45c7-93ba-f2561bbce4d5" providerId="ADAL" clId="{D266454D-68DA-4E23-8171-7F6A900E2C5D}" dt="2022-05-12T09:33:22.121" v="13734"/>
          <ac:spMkLst>
            <pc:docMk/>
            <pc:sldMk cId="0" sldId="258"/>
            <ac:spMk id="26631" creationId="{0AA75EC1-39BB-468B-8936-D048C2AB6384}"/>
          </ac:spMkLst>
        </pc:spChg>
        <pc:spChg chg="add del mod">
          <ac:chgData name="Igor Dotlic" userId="ae2bd41b-fac2-45c7-93ba-f2561bbce4d5" providerId="ADAL" clId="{D266454D-68DA-4E23-8171-7F6A900E2C5D}" dt="2022-05-12T09:35:38.560" v="13928"/>
          <ac:spMkLst>
            <pc:docMk/>
            <pc:sldMk cId="0" sldId="258"/>
            <ac:spMk id="26632" creationId="{345BEB2A-8DD6-4760-9768-148DD23B3F1B}"/>
          </ac:spMkLst>
        </pc:spChg>
        <pc:spChg chg="add del mod">
          <ac:chgData name="Igor Dotlic" userId="ae2bd41b-fac2-45c7-93ba-f2561bbce4d5" providerId="ADAL" clId="{D266454D-68DA-4E23-8171-7F6A900E2C5D}" dt="2022-05-12T09:35:56.685" v="14119"/>
          <ac:spMkLst>
            <pc:docMk/>
            <pc:sldMk cId="0" sldId="258"/>
            <ac:spMk id="26633" creationId="{DF48D4F7-CADC-4014-8BCA-F9B9018E9CFA}"/>
          </ac:spMkLst>
        </pc:spChg>
        <pc:spChg chg="add del mod">
          <ac:chgData name="Igor Dotlic" userId="ae2bd41b-fac2-45c7-93ba-f2561bbce4d5" providerId="ADAL" clId="{D266454D-68DA-4E23-8171-7F6A900E2C5D}" dt="2022-05-12T09:36:12.040" v="14305"/>
          <ac:spMkLst>
            <pc:docMk/>
            <pc:sldMk cId="0" sldId="258"/>
            <ac:spMk id="26634" creationId="{1AF8B71A-7355-432B-8045-CD020C3064E3}"/>
          </ac:spMkLst>
        </pc:spChg>
        <pc:spChg chg="add del mod">
          <ac:chgData name="Igor Dotlic" userId="ae2bd41b-fac2-45c7-93ba-f2561bbce4d5" providerId="ADAL" clId="{D266454D-68DA-4E23-8171-7F6A900E2C5D}" dt="2022-05-12T09:36:21.786" v="14495"/>
          <ac:spMkLst>
            <pc:docMk/>
            <pc:sldMk cId="0" sldId="258"/>
            <ac:spMk id="26635" creationId="{ED2443DA-5246-4021-8058-B5E8344D1C97}"/>
          </ac:spMkLst>
        </pc:spChg>
        <pc:spChg chg="add del mod">
          <ac:chgData name="Igor Dotlic" userId="ae2bd41b-fac2-45c7-93ba-f2561bbce4d5" providerId="ADAL" clId="{D266454D-68DA-4E23-8171-7F6A900E2C5D}" dt="2022-05-12T09:36:35.577" v="14680"/>
          <ac:spMkLst>
            <pc:docMk/>
            <pc:sldMk cId="0" sldId="258"/>
            <ac:spMk id="26636" creationId="{53BC731B-6656-4ADE-8081-AF6846164529}"/>
          </ac:spMkLst>
        </pc:spChg>
        <pc:spChg chg="add del mod">
          <ac:chgData name="Igor Dotlic" userId="ae2bd41b-fac2-45c7-93ba-f2561bbce4d5" providerId="ADAL" clId="{D266454D-68DA-4E23-8171-7F6A900E2C5D}" dt="2022-05-12T09:38:03.641" v="14867"/>
          <ac:spMkLst>
            <pc:docMk/>
            <pc:sldMk cId="0" sldId="258"/>
            <ac:spMk id="26637" creationId="{6C9D4BC0-4E79-4687-AC31-B9A96A5473E8}"/>
          </ac:spMkLst>
        </pc:spChg>
        <pc:spChg chg="add del mod">
          <ac:chgData name="Igor Dotlic" userId="ae2bd41b-fac2-45c7-93ba-f2561bbce4d5" providerId="ADAL" clId="{D266454D-68DA-4E23-8171-7F6A900E2C5D}" dt="2022-05-12T09:38:14.388" v="15069"/>
          <ac:spMkLst>
            <pc:docMk/>
            <pc:sldMk cId="0" sldId="258"/>
            <ac:spMk id="26638" creationId="{DF005176-F44D-43D3-902F-BB938DBB211F}"/>
          </ac:spMkLst>
        </pc:spChg>
        <pc:spChg chg="add del mod">
          <ac:chgData name="Igor Dotlic" userId="ae2bd41b-fac2-45c7-93ba-f2561bbce4d5" providerId="ADAL" clId="{D266454D-68DA-4E23-8171-7F6A900E2C5D}" dt="2022-05-12T09:38:24.522" v="15254"/>
          <ac:spMkLst>
            <pc:docMk/>
            <pc:sldMk cId="0" sldId="258"/>
            <ac:spMk id="26639" creationId="{0283707B-DFD2-41A0-9A93-140D7CA3A14A}"/>
          </ac:spMkLst>
        </pc:spChg>
        <pc:spChg chg="add del mod">
          <ac:chgData name="Igor Dotlic" userId="ae2bd41b-fac2-45c7-93ba-f2561bbce4d5" providerId="ADAL" clId="{D266454D-68DA-4E23-8171-7F6A900E2C5D}" dt="2022-05-12T09:39:54.345" v="15442"/>
          <ac:spMkLst>
            <pc:docMk/>
            <pc:sldMk cId="0" sldId="258"/>
            <ac:spMk id="26640" creationId="{6A6FABDB-FE7E-424B-9839-F23B075B2DBA}"/>
          </ac:spMkLst>
        </pc:spChg>
        <pc:spChg chg="add del mod">
          <ac:chgData name="Igor Dotlic" userId="ae2bd41b-fac2-45c7-93ba-f2561bbce4d5" providerId="ADAL" clId="{D266454D-68DA-4E23-8171-7F6A900E2C5D}" dt="2022-05-12T09:40:03.829" v="15646"/>
          <ac:spMkLst>
            <pc:docMk/>
            <pc:sldMk cId="0" sldId="258"/>
            <ac:spMk id="26641" creationId="{DC325A85-9DFF-4721-920E-BCD26AA59A67}"/>
          </ac:spMkLst>
        </pc:spChg>
        <pc:spChg chg="add del mod">
          <ac:chgData name="Igor Dotlic" userId="ae2bd41b-fac2-45c7-93ba-f2561bbce4d5" providerId="ADAL" clId="{D266454D-68DA-4E23-8171-7F6A900E2C5D}" dt="2022-05-12T09:40:13.375" v="15850"/>
          <ac:spMkLst>
            <pc:docMk/>
            <pc:sldMk cId="0" sldId="258"/>
            <ac:spMk id="26642" creationId="{E4EA1104-2AC7-4298-BF0D-80E9C081FAC4}"/>
          </ac:spMkLst>
        </pc:spChg>
        <pc:spChg chg="add del mod">
          <ac:chgData name="Igor Dotlic" userId="ae2bd41b-fac2-45c7-93ba-f2561bbce4d5" providerId="ADAL" clId="{D266454D-68DA-4E23-8171-7F6A900E2C5D}" dt="2022-05-12T09:40:22.873" v="16053"/>
          <ac:spMkLst>
            <pc:docMk/>
            <pc:sldMk cId="0" sldId="258"/>
            <ac:spMk id="26643" creationId="{90D70FDA-6DE0-4200-99D2-98B7028F29B2}"/>
          </ac:spMkLst>
        </pc:spChg>
        <pc:spChg chg="add del mod">
          <ac:chgData name="Igor Dotlic" userId="ae2bd41b-fac2-45c7-93ba-f2561bbce4d5" providerId="ADAL" clId="{D266454D-68DA-4E23-8171-7F6A900E2C5D}" dt="2022-05-12T09:40:33.115" v="16278"/>
          <ac:spMkLst>
            <pc:docMk/>
            <pc:sldMk cId="0" sldId="258"/>
            <ac:spMk id="26644" creationId="{2A48B651-6750-47F9-82EC-D33C74047601}"/>
          </ac:spMkLst>
        </pc:spChg>
        <pc:spChg chg="add del mod">
          <ac:chgData name="Igor Dotlic" userId="ae2bd41b-fac2-45c7-93ba-f2561bbce4d5" providerId="ADAL" clId="{D266454D-68DA-4E23-8171-7F6A900E2C5D}" dt="2022-05-12T09:41:43.097" v="16508"/>
          <ac:spMkLst>
            <pc:docMk/>
            <pc:sldMk cId="0" sldId="258"/>
            <ac:spMk id="26645" creationId="{FE279F80-1264-4B32-BAE1-B6EA921024A2}"/>
          </ac:spMkLst>
        </pc:spChg>
        <pc:spChg chg="add del mod">
          <ac:chgData name="Igor Dotlic" userId="ae2bd41b-fac2-45c7-93ba-f2561bbce4d5" providerId="ADAL" clId="{D266454D-68DA-4E23-8171-7F6A900E2C5D}" dt="2022-05-12T09:41:54.670" v="16734"/>
          <ac:spMkLst>
            <pc:docMk/>
            <pc:sldMk cId="0" sldId="258"/>
            <ac:spMk id="26646" creationId="{4D4DE2F0-7DD0-4A6C-93A8-D33CCF9EAD7A}"/>
          </ac:spMkLst>
        </pc:spChg>
        <pc:spChg chg="add del mod">
          <ac:chgData name="Igor Dotlic" userId="ae2bd41b-fac2-45c7-93ba-f2561bbce4d5" providerId="ADAL" clId="{D266454D-68DA-4E23-8171-7F6A900E2C5D}" dt="2022-05-12T09:42:09.403" v="16954"/>
          <ac:spMkLst>
            <pc:docMk/>
            <pc:sldMk cId="0" sldId="258"/>
            <ac:spMk id="26647" creationId="{DA939B00-318C-46EE-81EE-750B4F3A7638}"/>
          </ac:spMkLst>
        </pc:spChg>
        <pc:spChg chg="add del mod">
          <ac:chgData name="Igor Dotlic" userId="ae2bd41b-fac2-45c7-93ba-f2561bbce4d5" providerId="ADAL" clId="{D266454D-68DA-4E23-8171-7F6A900E2C5D}" dt="2022-05-12T09:42:43.430" v="17181"/>
          <ac:spMkLst>
            <pc:docMk/>
            <pc:sldMk cId="0" sldId="258"/>
            <ac:spMk id="26648" creationId="{3C2F62AA-6012-4D78-8C1B-91CB1F19386D}"/>
          </ac:spMkLst>
        </pc:spChg>
        <pc:spChg chg="add del mod">
          <ac:chgData name="Igor Dotlic" userId="ae2bd41b-fac2-45c7-93ba-f2561bbce4d5" providerId="ADAL" clId="{D266454D-68DA-4E23-8171-7F6A900E2C5D}" dt="2022-05-12T09:43:51.492" v="17352"/>
          <ac:spMkLst>
            <pc:docMk/>
            <pc:sldMk cId="0" sldId="258"/>
            <ac:spMk id="26649" creationId="{460EA8D4-49A6-4E3F-8606-860AD643FCC4}"/>
          </ac:spMkLst>
        </pc:spChg>
        <pc:spChg chg="add del mod">
          <ac:chgData name="Igor Dotlic" userId="ae2bd41b-fac2-45c7-93ba-f2561bbce4d5" providerId="ADAL" clId="{D266454D-68DA-4E23-8171-7F6A900E2C5D}" dt="2022-05-12T09:43:52.176" v="17532"/>
          <ac:spMkLst>
            <pc:docMk/>
            <pc:sldMk cId="0" sldId="258"/>
            <ac:spMk id="26650" creationId="{E6AD8829-DBD7-4272-B459-6B3E47E8C70D}"/>
          </ac:spMkLst>
        </pc:spChg>
        <pc:spChg chg="add del mod">
          <ac:chgData name="Igor Dotlic" userId="ae2bd41b-fac2-45c7-93ba-f2561bbce4d5" providerId="ADAL" clId="{D266454D-68DA-4E23-8171-7F6A900E2C5D}" dt="2022-05-12T09:43:52.559" v="17712"/>
          <ac:spMkLst>
            <pc:docMk/>
            <pc:sldMk cId="0" sldId="258"/>
            <ac:spMk id="26651" creationId="{FF3AD6D1-CD2D-4765-A636-B2ADA908BD32}"/>
          </ac:spMkLst>
        </pc:spChg>
        <pc:spChg chg="add del mod">
          <ac:chgData name="Igor Dotlic" userId="ae2bd41b-fac2-45c7-93ba-f2561bbce4d5" providerId="ADAL" clId="{D266454D-68DA-4E23-8171-7F6A900E2C5D}" dt="2022-05-12T09:43:53.237" v="17796"/>
          <ac:spMkLst>
            <pc:docMk/>
            <pc:sldMk cId="0" sldId="258"/>
            <ac:spMk id="26652" creationId="{9D1C9652-8EC2-4808-A420-AC729DF63CE0}"/>
          </ac:spMkLst>
        </pc:spChg>
      </pc:sldChg>
      <pc:sldChg chg="addSp delSp modSp mod modNotes">
        <pc:chgData name="Igor Dotlic" userId="ae2bd41b-fac2-45c7-93ba-f2561bbce4d5" providerId="ADAL" clId="{D266454D-68DA-4E23-8171-7F6A900E2C5D}" dt="2022-05-12T16:23:17.924" v="27149" actId="20577"/>
        <pc:sldMkLst>
          <pc:docMk/>
          <pc:sldMk cId="0" sldId="259"/>
        </pc:sldMkLst>
        <pc:spChg chg="add del mod">
          <ac:chgData name="Igor Dotlic" userId="ae2bd41b-fac2-45c7-93ba-f2561bbce4d5" providerId="ADAL" clId="{D266454D-68DA-4E23-8171-7F6A900E2C5D}" dt="2022-05-12T09:04:38.161" v="881"/>
          <ac:spMkLst>
            <pc:docMk/>
            <pc:sldMk cId="0" sldId="259"/>
            <ac:spMk id="2" creationId="{0B3C6C8A-1F43-4768-9B00-02C610701D1E}"/>
          </ac:spMkLst>
        </pc:spChg>
        <pc:spChg chg="del mod">
          <ac:chgData name="Igor Dotlic" userId="ae2bd41b-fac2-45c7-93ba-f2561bbce4d5" providerId="ADAL" clId="{D266454D-68DA-4E23-8171-7F6A900E2C5D}" dt="2022-05-11T14:43:01.368" v="81"/>
          <ac:spMkLst>
            <pc:docMk/>
            <pc:sldMk cId="0" sldId="259"/>
            <ac:spMk id="2" creationId="{7D49E43D-55C3-488A-A210-B361EDF4CE65}"/>
          </ac:spMkLst>
        </pc:spChg>
        <pc:spChg chg="add del mod">
          <ac:chgData name="Igor Dotlic" userId="ae2bd41b-fac2-45c7-93ba-f2561bbce4d5" providerId="ADAL" clId="{D266454D-68DA-4E23-8171-7F6A900E2C5D}" dt="2022-05-12T09:04:47.809" v="1094"/>
          <ac:spMkLst>
            <pc:docMk/>
            <pc:sldMk cId="0" sldId="259"/>
            <ac:spMk id="3" creationId="{58C370BA-AC44-4665-8F06-C2C6E359ABED}"/>
          </ac:spMkLst>
        </pc:spChg>
        <pc:spChg chg="add del mod">
          <ac:chgData name="Igor Dotlic" userId="ae2bd41b-fac2-45c7-93ba-f2561bbce4d5" providerId="ADAL" clId="{D266454D-68DA-4E23-8171-7F6A900E2C5D}" dt="2022-05-12T08:36:59.283" v="488"/>
          <ac:spMkLst>
            <pc:docMk/>
            <pc:sldMk cId="0" sldId="259"/>
            <ac:spMk id="3" creationId="{B9C3210E-9D0C-42DA-BA40-6F584F6F0A0A}"/>
          </ac:spMkLst>
        </pc:spChg>
        <pc:spChg chg="mod">
          <ac:chgData name="Igor Dotlic" userId="ae2bd41b-fac2-45c7-93ba-f2561bbce4d5" providerId="ADAL" clId="{D266454D-68DA-4E23-8171-7F6A900E2C5D}" dt="2022-05-12T13:53:36.762" v="22647"/>
          <ac:spMkLst>
            <pc:docMk/>
            <pc:sldMk cId="0" sldId="259"/>
            <ac:spMk id="4" creationId="{F8E41ABA-F33A-4B91-BC71-BB1C7889CB24}"/>
          </ac:spMkLst>
        </pc:spChg>
        <pc:spChg chg="add del mod">
          <ac:chgData name="Igor Dotlic" userId="ae2bd41b-fac2-45c7-93ba-f2561bbce4d5" providerId="ADAL" clId="{D266454D-68DA-4E23-8171-7F6A900E2C5D}" dt="2022-05-12T09:04:58.594" v="1304"/>
          <ac:spMkLst>
            <pc:docMk/>
            <pc:sldMk cId="0" sldId="259"/>
            <ac:spMk id="5" creationId="{04B07349-6697-4BA0-A2ED-57B33DFED2A7}"/>
          </ac:spMkLst>
        </pc:spChg>
        <pc:spChg chg="add del mod">
          <ac:chgData name="Igor Dotlic" userId="ae2bd41b-fac2-45c7-93ba-f2561bbce4d5" providerId="ADAL" clId="{D266454D-68DA-4E23-8171-7F6A900E2C5D}" dt="2022-05-12T09:04:28.656" v="689"/>
          <ac:spMkLst>
            <pc:docMk/>
            <pc:sldMk cId="0" sldId="259"/>
            <ac:spMk id="7" creationId="{CD133E37-61B9-4003-9FCD-2EB9EB33586C}"/>
          </ac:spMkLst>
        </pc:spChg>
        <pc:spChg chg="add mod">
          <ac:chgData name="Igor Dotlic" userId="ae2bd41b-fac2-45c7-93ba-f2561bbce4d5" providerId="ADAL" clId="{D266454D-68DA-4E23-8171-7F6A900E2C5D}" dt="2022-05-12T14:12:30.438" v="22766"/>
          <ac:spMkLst>
            <pc:docMk/>
            <pc:sldMk cId="0" sldId="259"/>
            <ac:spMk id="7" creationId="{E5AD10FC-0134-4820-B124-AD73268F7669}"/>
          </ac:spMkLst>
        </pc:spChg>
        <pc:spChg chg="add del mod">
          <ac:chgData name="Igor Dotlic" userId="ae2bd41b-fac2-45c7-93ba-f2561bbce4d5" providerId="ADAL" clId="{D266454D-68DA-4E23-8171-7F6A900E2C5D}" dt="2022-05-12T09:05:08.063" v="1501"/>
          <ac:spMkLst>
            <pc:docMk/>
            <pc:sldMk cId="0" sldId="259"/>
            <ac:spMk id="8" creationId="{33AC5AD5-3F73-4941-8D0A-01060BF0E124}"/>
          </ac:spMkLst>
        </pc:spChg>
        <pc:spChg chg="add del mod">
          <ac:chgData name="Igor Dotlic" userId="ae2bd41b-fac2-45c7-93ba-f2561bbce4d5" providerId="ADAL" clId="{D266454D-68DA-4E23-8171-7F6A900E2C5D}" dt="2022-05-12T09:05:18.113" v="1701"/>
          <ac:spMkLst>
            <pc:docMk/>
            <pc:sldMk cId="0" sldId="259"/>
            <ac:spMk id="9" creationId="{A246E470-0319-4D7C-B08F-CBFA59A095B1}"/>
          </ac:spMkLst>
        </pc:spChg>
        <pc:spChg chg="add del mod">
          <ac:chgData name="Igor Dotlic" userId="ae2bd41b-fac2-45c7-93ba-f2561bbce4d5" providerId="ADAL" clId="{D266454D-68DA-4E23-8171-7F6A900E2C5D}" dt="2022-05-12T09:05:31.434" v="1904"/>
          <ac:spMkLst>
            <pc:docMk/>
            <pc:sldMk cId="0" sldId="259"/>
            <ac:spMk id="10" creationId="{4C8DC581-F642-4597-9746-C7E54C479CDA}"/>
          </ac:spMkLst>
        </pc:spChg>
        <pc:spChg chg="add del mod">
          <ac:chgData name="Igor Dotlic" userId="ae2bd41b-fac2-45c7-93ba-f2561bbce4d5" providerId="ADAL" clId="{D266454D-68DA-4E23-8171-7F6A900E2C5D}" dt="2022-05-12T09:05:42.498" v="2128"/>
          <ac:spMkLst>
            <pc:docMk/>
            <pc:sldMk cId="0" sldId="259"/>
            <ac:spMk id="11" creationId="{5143AEB8-6D86-4AFB-9FA2-FCAAE2543B4B}"/>
          </ac:spMkLst>
        </pc:spChg>
        <pc:spChg chg="add del mod">
          <ac:chgData name="Igor Dotlic" userId="ae2bd41b-fac2-45c7-93ba-f2561bbce4d5" providerId="ADAL" clId="{D266454D-68DA-4E23-8171-7F6A900E2C5D}" dt="2022-05-12T09:05:52.204" v="2333"/>
          <ac:spMkLst>
            <pc:docMk/>
            <pc:sldMk cId="0" sldId="259"/>
            <ac:spMk id="12" creationId="{A3D1D6F5-1354-4C4C-A09D-30829487E3D3}"/>
          </ac:spMkLst>
        </pc:spChg>
        <pc:spChg chg="add del mod">
          <ac:chgData name="Igor Dotlic" userId="ae2bd41b-fac2-45c7-93ba-f2561bbce4d5" providerId="ADAL" clId="{D266454D-68DA-4E23-8171-7F6A900E2C5D}" dt="2022-05-12T09:06:01.991" v="2530"/>
          <ac:spMkLst>
            <pc:docMk/>
            <pc:sldMk cId="0" sldId="259"/>
            <ac:spMk id="13" creationId="{018FA0FE-5B51-486A-8ABB-14DA9D61CDF3}"/>
          </ac:spMkLst>
        </pc:spChg>
        <pc:spChg chg="add del mod">
          <ac:chgData name="Igor Dotlic" userId="ae2bd41b-fac2-45c7-93ba-f2561bbce4d5" providerId="ADAL" clId="{D266454D-68DA-4E23-8171-7F6A900E2C5D}" dt="2022-05-12T09:06:13.301" v="2717"/>
          <ac:spMkLst>
            <pc:docMk/>
            <pc:sldMk cId="0" sldId="259"/>
            <ac:spMk id="14" creationId="{288B2814-8031-4439-8A5D-B85C94C07298}"/>
          </ac:spMkLst>
        </pc:spChg>
        <pc:spChg chg="add del mod">
          <ac:chgData name="Igor Dotlic" userId="ae2bd41b-fac2-45c7-93ba-f2561bbce4d5" providerId="ADAL" clId="{D266454D-68DA-4E23-8171-7F6A900E2C5D}" dt="2022-05-12T09:06:42.027" v="2936"/>
          <ac:spMkLst>
            <pc:docMk/>
            <pc:sldMk cId="0" sldId="259"/>
            <ac:spMk id="15" creationId="{17871F8A-8BA4-44A4-B31D-8F7652955BDE}"/>
          </ac:spMkLst>
        </pc:spChg>
        <pc:spChg chg="add del mod">
          <ac:chgData name="Igor Dotlic" userId="ae2bd41b-fac2-45c7-93ba-f2561bbce4d5" providerId="ADAL" clId="{D266454D-68DA-4E23-8171-7F6A900E2C5D}" dt="2022-05-12T09:06:51.461" v="3126"/>
          <ac:spMkLst>
            <pc:docMk/>
            <pc:sldMk cId="0" sldId="259"/>
            <ac:spMk id="16" creationId="{17AD9D81-B51D-4DB3-91D0-0E3D50327B75}"/>
          </ac:spMkLst>
        </pc:spChg>
        <pc:spChg chg="add del mod">
          <ac:chgData name="Igor Dotlic" userId="ae2bd41b-fac2-45c7-93ba-f2561bbce4d5" providerId="ADAL" clId="{D266454D-68DA-4E23-8171-7F6A900E2C5D}" dt="2022-05-12T09:07:06.198" v="3349"/>
          <ac:spMkLst>
            <pc:docMk/>
            <pc:sldMk cId="0" sldId="259"/>
            <ac:spMk id="17" creationId="{348D0A7E-6936-4DA3-8052-5CBA9AA7A75C}"/>
          </ac:spMkLst>
        </pc:spChg>
        <pc:spChg chg="add del mod">
          <ac:chgData name="Igor Dotlic" userId="ae2bd41b-fac2-45c7-93ba-f2561bbce4d5" providerId="ADAL" clId="{D266454D-68DA-4E23-8171-7F6A900E2C5D}" dt="2022-05-12T09:07:16.200" v="3549"/>
          <ac:spMkLst>
            <pc:docMk/>
            <pc:sldMk cId="0" sldId="259"/>
            <ac:spMk id="18" creationId="{D0C40E39-8A4B-47C2-B46A-E57823A71036}"/>
          </ac:spMkLst>
        </pc:spChg>
        <pc:spChg chg="add del mod">
          <ac:chgData name="Igor Dotlic" userId="ae2bd41b-fac2-45c7-93ba-f2561bbce4d5" providerId="ADAL" clId="{D266454D-68DA-4E23-8171-7F6A900E2C5D}" dt="2022-05-12T09:08:48.416" v="3750"/>
          <ac:spMkLst>
            <pc:docMk/>
            <pc:sldMk cId="0" sldId="259"/>
            <ac:spMk id="19" creationId="{9DEF032F-D3E4-42C6-9510-2DA168F06C96}"/>
          </ac:spMkLst>
        </pc:spChg>
        <pc:spChg chg="add del mod">
          <ac:chgData name="Igor Dotlic" userId="ae2bd41b-fac2-45c7-93ba-f2561bbce4d5" providerId="ADAL" clId="{D266454D-68DA-4E23-8171-7F6A900E2C5D}" dt="2022-05-12T09:09:00.768" v="3936"/>
          <ac:spMkLst>
            <pc:docMk/>
            <pc:sldMk cId="0" sldId="259"/>
            <ac:spMk id="20" creationId="{A5A6CB73-F443-475E-8AD8-AC6E69CD6B9B}"/>
          </ac:spMkLst>
        </pc:spChg>
        <pc:spChg chg="add del mod">
          <ac:chgData name="Igor Dotlic" userId="ae2bd41b-fac2-45c7-93ba-f2561bbce4d5" providerId="ADAL" clId="{D266454D-68DA-4E23-8171-7F6A900E2C5D}" dt="2022-05-12T09:09:12.412" v="4134"/>
          <ac:spMkLst>
            <pc:docMk/>
            <pc:sldMk cId="0" sldId="259"/>
            <ac:spMk id="21" creationId="{27372F55-C804-4611-B5FA-A69082E57E2D}"/>
          </ac:spMkLst>
        </pc:spChg>
        <pc:spChg chg="add del mod">
          <ac:chgData name="Igor Dotlic" userId="ae2bd41b-fac2-45c7-93ba-f2561bbce4d5" providerId="ADAL" clId="{D266454D-68DA-4E23-8171-7F6A900E2C5D}" dt="2022-05-12T09:09:28.256" v="4319"/>
          <ac:spMkLst>
            <pc:docMk/>
            <pc:sldMk cId="0" sldId="259"/>
            <ac:spMk id="22" creationId="{B03A214C-6BAF-47B6-BE79-CB842720929D}"/>
          </ac:spMkLst>
        </pc:spChg>
        <pc:spChg chg="add del mod">
          <ac:chgData name="Igor Dotlic" userId="ae2bd41b-fac2-45c7-93ba-f2561bbce4d5" providerId="ADAL" clId="{D266454D-68DA-4E23-8171-7F6A900E2C5D}" dt="2022-05-12T09:10:14.965" v="4516"/>
          <ac:spMkLst>
            <pc:docMk/>
            <pc:sldMk cId="0" sldId="259"/>
            <ac:spMk id="23" creationId="{98BBF511-B19A-412F-8E49-6A1EE7111050}"/>
          </ac:spMkLst>
        </pc:spChg>
        <pc:spChg chg="add del mod">
          <ac:chgData name="Igor Dotlic" userId="ae2bd41b-fac2-45c7-93ba-f2561bbce4d5" providerId="ADAL" clId="{D266454D-68DA-4E23-8171-7F6A900E2C5D}" dt="2022-05-12T09:10:24.499" v="4717"/>
          <ac:spMkLst>
            <pc:docMk/>
            <pc:sldMk cId="0" sldId="259"/>
            <ac:spMk id="24" creationId="{629AF50D-20FE-4A1A-BB12-7E3C3F63A077}"/>
          </ac:spMkLst>
        </pc:spChg>
        <pc:spChg chg="add del mod">
          <ac:chgData name="Igor Dotlic" userId="ae2bd41b-fac2-45c7-93ba-f2561bbce4d5" providerId="ADAL" clId="{D266454D-68DA-4E23-8171-7F6A900E2C5D}" dt="2022-05-12T09:10:41.868" v="4905"/>
          <ac:spMkLst>
            <pc:docMk/>
            <pc:sldMk cId="0" sldId="259"/>
            <ac:spMk id="25" creationId="{8FF6B383-FC3D-419F-BB9F-341408B2D361}"/>
          </ac:spMkLst>
        </pc:spChg>
        <pc:spChg chg="add del mod">
          <ac:chgData name="Igor Dotlic" userId="ae2bd41b-fac2-45c7-93ba-f2561bbce4d5" providerId="ADAL" clId="{D266454D-68DA-4E23-8171-7F6A900E2C5D}" dt="2022-05-12T09:10:52.757" v="5091"/>
          <ac:spMkLst>
            <pc:docMk/>
            <pc:sldMk cId="0" sldId="259"/>
            <ac:spMk id="26" creationId="{042133BC-1ED4-48A7-811E-46E352952316}"/>
          </ac:spMkLst>
        </pc:spChg>
        <pc:spChg chg="add del mod">
          <ac:chgData name="Igor Dotlic" userId="ae2bd41b-fac2-45c7-93ba-f2561bbce4d5" providerId="ADAL" clId="{D266454D-68DA-4E23-8171-7F6A900E2C5D}" dt="2022-05-12T09:11:04.988" v="5308"/>
          <ac:spMkLst>
            <pc:docMk/>
            <pc:sldMk cId="0" sldId="259"/>
            <ac:spMk id="27" creationId="{0F54B692-7404-42E5-BFAD-BCCD34988755}"/>
          </ac:spMkLst>
        </pc:spChg>
        <pc:spChg chg="add del mod">
          <ac:chgData name="Igor Dotlic" userId="ae2bd41b-fac2-45c7-93ba-f2561bbce4d5" providerId="ADAL" clId="{D266454D-68DA-4E23-8171-7F6A900E2C5D}" dt="2022-05-12T09:11:19.790" v="5517"/>
          <ac:spMkLst>
            <pc:docMk/>
            <pc:sldMk cId="0" sldId="259"/>
            <ac:spMk id="28" creationId="{BBB11C15-3757-4B78-BF4E-A17B4C3EAA1C}"/>
          </ac:spMkLst>
        </pc:spChg>
        <pc:spChg chg="add del mod">
          <ac:chgData name="Igor Dotlic" userId="ae2bd41b-fac2-45c7-93ba-f2561bbce4d5" providerId="ADAL" clId="{D266454D-68DA-4E23-8171-7F6A900E2C5D}" dt="2022-05-12T09:11:32.372" v="5705"/>
          <ac:spMkLst>
            <pc:docMk/>
            <pc:sldMk cId="0" sldId="259"/>
            <ac:spMk id="29" creationId="{743F1442-1B9B-4FF2-AF5E-B32045BD4ABA}"/>
          </ac:spMkLst>
        </pc:spChg>
        <pc:spChg chg="add del mod">
          <ac:chgData name="Igor Dotlic" userId="ae2bd41b-fac2-45c7-93ba-f2561bbce4d5" providerId="ADAL" clId="{D266454D-68DA-4E23-8171-7F6A900E2C5D}" dt="2022-05-12T09:13:38.777" v="5918"/>
          <ac:spMkLst>
            <pc:docMk/>
            <pc:sldMk cId="0" sldId="259"/>
            <ac:spMk id="30" creationId="{7F31FFA2-C580-46DC-8060-AD89AD8191E9}"/>
          </ac:spMkLst>
        </pc:spChg>
        <pc:spChg chg="add del mod">
          <ac:chgData name="Igor Dotlic" userId="ae2bd41b-fac2-45c7-93ba-f2561bbce4d5" providerId="ADAL" clId="{D266454D-68DA-4E23-8171-7F6A900E2C5D}" dt="2022-05-12T09:13:48.695" v="6105"/>
          <ac:spMkLst>
            <pc:docMk/>
            <pc:sldMk cId="0" sldId="259"/>
            <ac:spMk id="31" creationId="{9C7C6053-E2F0-4385-B4FE-1F172AECB0F0}"/>
          </ac:spMkLst>
        </pc:spChg>
        <pc:spChg chg="add del mod">
          <ac:chgData name="Igor Dotlic" userId="ae2bd41b-fac2-45c7-93ba-f2561bbce4d5" providerId="ADAL" clId="{D266454D-68DA-4E23-8171-7F6A900E2C5D}" dt="2022-05-12T09:14:24.342" v="6306"/>
          <ac:spMkLst>
            <pc:docMk/>
            <pc:sldMk cId="0" sldId="259"/>
            <ac:spMk id="32" creationId="{FE5B381E-3137-452F-B779-E854CFEBD42C}"/>
          </ac:spMkLst>
        </pc:spChg>
        <pc:spChg chg="add del mod">
          <ac:chgData name="Igor Dotlic" userId="ae2bd41b-fac2-45c7-93ba-f2561bbce4d5" providerId="ADAL" clId="{D266454D-68DA-4E23-8171-7F6A900E2C5D}" dt="2022-05-12T09:14:34.238" v="6529"/>
          <ac:spMkLst>
            <pc:docMk/>
            <pc:sldMk cId="0" sldId="259"/>
            <ac:spMk id="33" creationId="{C785EDAA-18CF-4D6D-9A4B-CB31E7064726}"/>
          </ac:spMkLst>
        </pc:spChg>
        <pc:spChg chg="add del mod">
          <ac:chgData name="Igor Dotlic" userId="ae2bd41b-fac2-45c7-93ba-f2561bbce4d5" providerId="ADAL" clId="{D266454D-68DA-4E23-8171-7F6A900E2C5D}" dt="2022-05-12T09:14:43.710" v="6717"/>
          <ac:spMkLst>
            <pc:docMk/>
            <pc:sldMk cId="0" sldId="259"/>
            <ac:spMk id="34" creationId="{9106548A-6606-42A1-B0F3-46CBD8791947}"/>
          </ac:spMkLst>
        </pc:spChg>
        <pc:spChg chg="add del mod">
          <ac:chgData name="Igor Dotlic" userId="ae2bd41b-fac2-45c7-93ba-f2561bbce4d5" providerId="ADAL" clId="{D266454D-68DA-4E23-8171-7F6A900E2C5D}" dt="2022-05-12T09:14:56.113" v="6902"/>
          <ac:spMkLst>
            <pc:docMk/>
            <pc:sldMk cId="0" sldId="259"/>
            <ac:spMk id="35" creationId="{3B8A4A3E-31DD-4CD5-8251-03E8214E1182}"/>
          </ac:spMkLst>
        </pc:spChg>
        <pc:spChg chg="add del mod">
          <ac:chgData name="Igor Dotlic" userId="ae2bd41b-fac2-45c7-93ba-f2561bbce4d5" providerId="ADAL" clId="{D266454D-68DA-4E23-8171-7F6A900E2C5D}" dt="2022-05-12T09:15:37.480" v="7103"/>
          <ac:spMkLst>
            <pc:docMk/>
            <pc:sldMk cId="0" sldId="259"/>
            <ac:spMk id="36" creationId="{94728B3C-B995-4D8B-8FA4-23DD6581DF33}"/>
          </ac:spMkLst>
        </pc:spChg>
        <pc:spChg chg="add del mod">
          <ac:chgData name="Igor Dotlic" userId="ae2bd41b-fac2-45c7-93ba-f2561bbce4d5" providerId="ADAL" clId="{D266454D-68DA-4E23-8171-7F6A900E2C5D}" dt="2022-05-12T09:15:49.180" v="7292"/>
          <ac:spMkLst>
            <pc:docMk/>
            <pc:sldMk cId="0" sldId="259"/>
            <ac:spMk id="37" creationId="{661F85FC-2381-4C50-9927-92D3B08AFD88}"/>
          </ac:spMkLst>
        </pc:spChg>
        <pc:spChg chg="add del mod">
          <ac:chgData name="Igor Dotlic" userId="ae2bd41b-fac2-45c7-93ba-f2561bbce4d5" providerId="ADAL" clId="{D266454D-68DA-4E23-8171-7F6A900E2C5D}" dt="2022-05-12T09:16:07.660" v="7511"/>
          <ac:spMkLst>
            <pc:docMk/>
            <pc:sldMk cId="0" sldId="259"/>
            <ac:spMk id="38" creationId="{023D41F4-6160-4BDF-846C-C61372D02F01}"/>
          </ac:spMkLst>
        </pc:spChg>
        <pc:spChg chg="add del mod">
          <ac:chgData name="Igor Dotlic" userId="ae2bd41b-fac2-45c7-93ba-f2561bbce4d5" providerId="ADAL" clId="{D266454D-68DA-4E23-8171-7F6A900E2C5D}" dt="2022-05-12T09:16:17.160" v="7706"/>
          <ac:spMkLst>
            <pc:docMk/>
            <pc:sldMk cId="0" sldId="259"/>
            <ac:spMk id="39" creationId="{CD536D44-F8AD-4F9D-AAD4-BE1FB688894B}"/>
          </ac:spMkLst>
        </pc:spChg>
        <pc:spChg chg="add del mod">
          <ac:chgData name="Igor Dotlic" userId="ae2bd41b-fac2-45c7-93ba-f2561bbce4d5" providerId="ADAL" clId="{D266454D-68DA-4E23-8171-7F6A900E2C5D}" dt="2022-05-12T09:16:26.940" v="7917"/>
          <ac:spMkLst>
            <pc:docMk/>
            <pc:sldMk cId="0" sldId="259"/>
            <ac:spMk id="40" creationId="{CE578CE1-623F-453A-9978-C2124B039571}"/>
          </ac:spMkLst>
        </pc:spChg>
        <pc:spChg chg="add del mod">
          <ac:chgData name="Igor Dotlic" userId="ae2bd41b-fac2-45c7-93ba-f2561bbce4d5" providerId="ADAL" clId="{D266454D-68DA-4E23-8171-7F6A900E2C5D}" dt="2022-05-12T09:16:36.543" v="8111"/>
          <ac:spMkLst>
            <pc:docMk/>
            <pc:sldMk cId="0" sldId="259"/>
            <ac:spMk id="41" creationId="{23F52BC3-AA28-4016-AA88-6FD6860B6062}"/>
          </ac:spMkLst>
        </pc:spChg>
        <pc:spChg chg="add del mod">
          <ac:chgData name="Igor Dotlic" userId="ae2bd41b-fac2-45c7-93ba-f2561bbce4d5" providerId="ADAL" clId="{D266454D-68DA-4E23-8171-7F6A900E2C5D}" dt="2022-05-12T09:16:46.148" v="8303"/>
          <ac:spMkLst>
            <pc:docMk/>
            <pc:sldMk cId="0" sldId="259"/>
            <ac:spMk id="42" creationId="{8AD53951-4153-44F7-8D3A-342B78D54C5C}"/>
          </ac:spMkLst>
        </pc:spChg>
        <pc:spChg chg="add del mod">
          <ac:chgData name="Igor Dotlic" userId="ae2bd41b-fac2-45c7-93ba-f2561bbce4d5" providerId="ADAL" clId="{D266454D-68DA-4E23-8171-7F6A900E2C5D}" dt="2022-05-12T09:16:59.480" v="8506"/>
          <ac:spMkLst>
            <pc:docMk/>
            <pc:sldMk cId="0" sldId="259"/>
            <ac:spMk id="43" creationId="{03B3744F-0E28-473E-ADDE-D563D5FF0619}"/>
          </ac:spMkLst>
        </pc:spChg>
        <pc:spChg chg="add del mod">
          <ac:chgData name="Igor Dotlic" userId="ae2bd41b-fac2-45c7-93ba-f2561bbce4d5" providerId="ADAL" clId="{D266454D-68DA-4E23-8171-7F6A900E2C5D}" dt="2022-05-12T09:17:09.198" v="8731"/>
          <ac:spMkLst>
            <pc:docMk/>
            <pc:sldMk cId="0" sldId="259"/>
            <ac:spMk id="44" creationId="{4EC47D0E-0C1D-4D8C-BAE1-B8B7C626B3E2}"/>
          </ac:spMkLst>
        </pc:spChg>
        <pc:spChg chg="add del mod">
          <ac:chgData name="Igor Dotlic" userId="ae2bd41b-fac2-45c7-93ba-f2561bbce4d5" providerId="ADAL" clId="{D266454D-68DA-4E23-8171-7F6A900E2C5D}" dt="2022-05-12T09:17:24.495" v="8924"/>
          <ac:spMkLst>
            <pc:docMk/>
            <pc:sldMk cId="0" sldId="259"/>
            <ac:spMk id="45" creationId="{BCCA01B6-D519-46D8-B9C5-5317B11D86AE}"/>
          </ac:spMkLst>
        </pc:spChg>
        <pc:spChg chg="add del mod">
          <ac:chgData name="Igor Dotlic" userId="ae2bd41b-fac2-45c7-93ba-f2561bbce4d5" providerId="ADAL" clId="{D266454D-68DA-4E23-8171-7F6A900E2C5D}" dt="2022-05-12T09:17:46.166" v="9137"/>
          <ac:spMkLst>
            <pc:docMk/>
            <pc:sldMk cId="0" sldId="259"/>
            <ac:spMk id="46" creationId="{C69E5734-0C7E-4A87-8067-F9501DB2B68F}"/>
          </ac:spMkLst>
        </pc:spChg>
        <pc:spChg chg="add del mod">
          <ac:chgData name="Igor Dotlic" userId="ae2bd41b-fac2-45c7-93ba-f2561bbce4d5" providerId="ADAL" clId="{D266454D-68DA-4E23-8171-7F6A900E2C5D}" dt="2022-05-12T09:17:57.578" v="9346"/>
          <ac:spMkLst>
            <pc:docMk/>
            <pc:sldMk cId="0" sldId="259"/>
            <ac:spMk id="47" creationId="{2745B686-C5F0-4650-9F26-851C65AE1154}"/>
          </ac:spMkLst>
        </pc:spChg>
        <pc:spChg chg="add del mod">
          <ac:chgData name="Igor Dotlic" userId="ae2bd41b-fac2-45c7-93ba-f2561bbce4d5" providerId="ADAL" clId="{D266454D-68DA-4E23-8171-7F6A900E2C5D}" dt="2022-05-12T09:20:03.579" v="9532"/>
          <ac:spMkLst>
            <pc:docMk/>
            <pc:sldMk cId="0" sldId="259"/>
            <ac:spMk id="48" creationId="{807738DB-983F-44EA-9927-865AC59268B9}"/>
          </ac:spMkLst>
        </pc:spChg>
        <pc:spChg chg="add del mod">
          <ac:chgData name="Igor Dotlic" userId="ae2bd41b-fac2-45c7-93ba-f2561bbce4d5" providerId="ADAL" clId="{D266454D-68DA-4E23-8171-7F6A900E2C5D}" dt="2022-05-12T09:20:16.360" v="9734"/>
          <ac:spMkLst>
            <pc:docMk/>
            <pc:sldMk cId="0" sldId="259"/>
            <ac:spMk id="49" creationId="{406931DD-ADB2-4D01-BB90-900DBFA15D63}"/>
          </ac:spMkLst>
        </pc:spChg>
        <pc:spChg chg="add del mod">
          <ac:chgData name="Igor Dotlic" userId="ae2bd41b-fac2-45c7-93ba-f2561bbce4d5" providerId="ADAL" clId="{D266454D-68DA-4E23-8171-7F6A900E2C5D}" dt="2022-05-12T09:20:26.178" v="9923"/>
          <ac:spMkLst>
            <pc:docMk/>
            <pc:sldMk cId="0" sldId="259"/>
            <ac:spMk id="50" creationId="{00FBE742-2D79-47BB-AAD1-4D2BD7E58B05}"/>
          </ac:spMkLst>
        </pc:spChg>
        <pc:spChg chg="add del mod">
          <ac:chgData name="Igor Dotlic" userId="ae2bd41b-fac2-45c7-93ba-f2561bbce4d5" providerId="ADAL" clId="{D266454D-68DA-4E23-8171-7F6A900E2C5D}" dt="2022-05-12T09:20:37.143" v="10110"/>
          <ac:spMkLst>
            <pc:docMk/>
            <pc:sldMk cId="0" sldId="259"/>
            <ac:spMk id="51" creationId="{DFB026CD-9060-4F9F-9ED3-47178515372B}"/>
          </ac:spMkLst>
        </pc:spChg>
        <pc:spChg chg="add del mod">
          <ac:chgData name="Igor Dotlic" userId="ae2bd41b-fac2-45c7-93ba-f2561bbce4d5" providerId="ADAL" clId="{D266454D-68DA-4E23-8171-7F6A900E2C5D}" dt="2022-05-12T09:23:15.726" v="10332"/>
          <ac:spMkLst>
            <pc:docMk/>
            <pc:sldMk cId="0" sldId="259"/>
            <ac:spMk id="52" creationId="{E5938324-9C37-4318-A12D-188B0B9B0B33}"/>
          </ac:spMkLst>
        </pc:spChg>
        <pc:spChg chg="add del mod">
          <ac:chgData name="Igor Dotlic" userId="ae2bd41b-fac2-45c7-93ba-f2561bbce4d5" providerId="ADAL" clId="{D266454D-68DA-4E23-8171-7F6A900E2C5D}" dt="2022-05-12T09:23:25.754" v="10522"/>
          <ac:spMkLst>
            <pc:docMk/>
            <pc:sldMk cId="0" sldId="259"/>
            <ac:spMk id="53" creationId="{325685D4-FFBD-410A-98D6-1921CF55D6EE}"/>
          </ac:spMkLst>
        </pc:spChg>
        <pc:spChg chg="add del mod">
          <ac:chgData name="Igor Dotlic" userId="ae2bd41b-fac2-45c7-93ba-f2561bbce4d5" providerId="ADAL" clId="{D266454D-68DA-4E23-8171-7F6A900E2C5D}" dt="2022-05-12T09:23:35.826" v="10725"/>
          <ac:spMkLst>
            <pc:docMk/>
            <pc:sldMk cId="0" sldId="259"/>
            <ac:spMk id="54" creationId="{7A3298D0-5B4F-4A7E-9BE5-3300DFD1477E}"/>
          </ac:spMkLst>
        </pc:spChg>
        <pc:spChg chg="add del mod">
          <ac:chgData name="Igor Dotlic" userId="ae2bd41b-fac2-45c7-93ba-f2561bbce4d5" providerId="ADAL" clId="{D266454D-68DA-4E23-8171-7F6A900E2C5D}" dt="2022-05-12T09:23:49.790" v="10923"/>
          <ac:spMkLst>
            <pc:docMk/>
            <pc:sldMk cId="0" sldId="259"/>
            <ac:spMk id="55" creationId="{4378FE25-2C76-431F-B8F7-3C90192C725B}"/>
          </ac:spMkLst>
        </pc:spChg>
        <pc:spChg chg="add del mod">
          <ac:chgData name="Igor Dotlic" userId="ae2bd41b-fac2-45c7-93ba-f2561bbce4d5" providerId="ADAL" clId="{D266454D-68DA-4E23-8171-7F6A900E2C5D}" dt="2022-05-12T09:24:10.672" v="11120"/>
          <ac:spMkLst>
            <pc:docMk/>
            <pc:sldMk cId="0" sldId="259"/>
            <ac:spMk id="56" creationId="{19BA0B84-F7CE-49BF-8DE2-FDD1F578A0E2}"/>
          </ac:spMkLst>
        </pc:spChg>
        <pc:spChg chg="add del mod">
          <ac:chgData name="Igor Dotlic" userId="ae2bd41b-fac2-45c7-93ba-f2561bbce4d5" providerId="ADAL" clId="{D266454D-68DA-4E23-8171-7F6A900E2C5D}" dt="2022-05-12T09:25:10.280" v="11305"/>
          <ac:spMkLst>
            <pc:docMk/>
            <pc:sldMk cId="0" sldId="259"/>
            <ac:spMk id="57" creationId="{0BE4031A-4CD8-409B-A4D3-C5B7B19DAF1A}"/>
          </ac:spMkLst>
        </pc:spChg>
        <pc:spChg chg="add del mod">
          <ac:chgData name="Igor Dotlic" userId="ae2bd41b-fac2-45c7-93ba-f2561bbce4d5" providerId="ADAL" clId="{D266454D-68DA-4E23-8171-7F6A900E2C5D}" dt="2022-05-12T09:25:24.174" v="11497"/>
          <ac:spMkLst>
            <pc:docMk/>
            <pc:sldMk cId="0" sldId="259"/>
            <ac:spMk id="58" creationId="{0EA0BD1F-31F2-40ED-AD11-587CDDD58DE2}"/>
          </ac:spMkLst>
        </pc:spChg>
        <pc:spChg chg="add del mod">
          <ac:chgData name="Igor Dotlic" userId="ae2bd41b-fac2-45c7-93ba-f2561bbce4d5" providerId="ADAL" clId="{D266454D-68DA-4E23-8171-7F6A900E2C5D}" dt="2022-05-12T09:25:36.537" v="11685"/>
          <ac:spMkLst>
            <pc:docMk/>
            <pc:sldMk cId="0" sldId="259"/>
            <ac:spMk id="59" creationId="{5B2FEE22-126F-4524-8639-F1A7C3A7652D}"/>
          </ac:spMkLst>
        </pc:spChg>
        <pc:spChg chg="add del mod">
          <ac:chgData name="Igor Dotlic" userId="ae2bd41b-fac2-45c7-93ba-f2561bbce4d5" providerId="ADAL" clId="{D266454D-68DA-4E23-8171-7F6A900E2C5D}" dt="2022-05-12T09:25:50.304" v="11870"/>
          <ac:spMkLst>
            <pc:docMk/>
            <pc:sldMk cId="0" sldId="259"/>
            <ac:spMk id="60" creationId="{E8357F76-F1A7-4235-92A2-8B14FB416356}"/>
          </ac:spMkLst>
        </pc:spChg>
        <pc:spChg chg="add del mod">
          <ac:chgData name="Igor Dotlic" userId="ae2bd41b-fac2-45c7-93ba-f2561bbce4d5" providerId="ADAL" clId="{D266454D-68DA-4E23-8171-7F6A900E2C5D}" dt="2022-05-12T09:27:05.361" v="12058"/>
          <ac:spMkLst>
            <pc:docMk/>
            <pc:sldMk cId="0" sldId="259"/>
            <ac:spMk id="61" creationId="{11F95322-CF93-4EF6-8FF2-3040084B52C0}"/>
          </ac:spMkLst>
        </pc:spChg>
        <pc:spChg chg="add del mod">
          <ac:chgData name="Igor Dotlic" userId="ae2bd41b-fac2-45c7-93ba-f2561bbce4d5" providerId="ADAL" clId="{D266454D-68DA-4E23-8171-7F6A900E2C5D}" dt="2022-05-12T09:27:18.056" v="12274"/>
          <ac:spMkLst>
            <pc:docMk/>
            <pc:sldMk cId="0" sldId="259"/>
            <ac:spMk id="62" creationId="{21065645-FEE3-411F-9BDF-C23F23AD4EFF}"/>
          </ac:spMkLst>
        </pc:spChg>
        <pc:spChg chg="add del mod">
          <ac:chgData name="Igor Dotlic" userId="ae2bd41b-fac2-45c7-93ba-f2561bbce4d5" providerId="ADAL" clId="{D266454D-68DA-4E23-8171-7F6A900E2C5D}" dt="2022-05-12T09:27:31.013" v="12478"/>
          <ac:spMkLst>
            <pc:docMk/>
            <pc:sldMk cId="0" sldId="259"/>
            <ac:spMk id="63" creationId="{4C62E9F2-97A2-415C-9027-20A06D6E471C}"/>
          </ac:spMkLst>
        </pc:spChg>
        <pc:spChg chg="add del mod">
          <ac:chgData name="Igor Dotlic" userId="ae2bd41b-fac2-45c7-93ba-f2561bbce4d5" providerId="ADAL" clId="{D266454D-68DA-4E23-8171-7F6A900E2C5D}" dt="2022-05-12T09:27:57.726" v="12683"/>
          <ac:spMkLst>
            <pc:docMk/>
            <pc:sldMk cId="0" sldId="259"/>
            <ac:spMk id="27648" creationId="{7EC55EA2-F0DC-4BDF-A181-E05194A7EEF7}"/>
          </ac:spMkLst>
        </pc:spChg>
        <pc:spChg chg="add del mod">
          <ac:chgData name="Igor Dotlic" userId="ae2bd41b-fac2-45c7-93ba-f2561bbce4d5" providerId="ADAL" clId="{D266454D-68DA-4E23-8171-7F6A900E2C5D}" dt="2022-05-12T09:28:07.553" v="12869"/>
          <ac:spMkLst>
            <pc:docMk/>
            <pc:sldMk cId="0" sldId="259"/>
            <ac:spMk id="27649" creationId="{4ECD41F5-BC4B-4677-9BB9-1D1E1A527AD3}"/>
          </ac:spMkLst>
        </pc:spChg>
        <pc:spChg chg="del">
          <ac:chgData name="Igor Dotlic" userId="ae2bd41b-fac2-45c7-93ba-f2561bbce4d5" providerId="ADAL" clId="{D266454D-68DA-4E23-8171-7F6A900E2C5D}" dt="2022-05-12T16:11:39.633" v="26864" actId="478"/>
          <ac:spMkLst>
            <pc:docMk/>
            <pc:sldMk cId="0" sldId="259"/>
            <ac:spMk id="27650" creationId="{2CB1DAAB-2B3E-4D93-B92E-C78A2F186E86}"/>
          </ac:spMkLst>
        </pc:spChg>
        <pc:spChg chg="mod">
          <ac:chgData name="Igor Dotlic" userId="ae2bd41b-fac2-45c7-93ba-f2561bbce4d5" providerId="ADAL" clId="{D266454D-68DA-4E23-8171-7F6A900E2C5D}" dt="2022-05-12T16:23:17.924" v="27149" actId="20577"/>
          <ac:spMkLst>
            <pc:docMk/>
            <pc:sldMk cId="0" sldId="259"/>
            <ac:spMk id="27651" creationId="{0319DB52-D69E-4699-B1C0-9CB743BEC78D}"/>
          </ac:spMkLst>
        </pc:spChg>
        <pc:spChg chg="add del mod">
          <ac:chgData name="Igor Dotlic" userId="ae2bd41b-fac2-45c7-93ba-f2561bbce4d5" providerId="ADAL" clId="{D266454D-68DA-4E23-8171-7F6A900E2C5D}" dt="2022-05-12T09:28:26.864" v="13083"/>
          <ac:spMkLst>
            <pc:docMk/>
            <pc:sldMk cId="0" sldId="259"/>
            <ac:spMk id="27652" creationId="{6D62F8D9-8E3A-4E07-8892-C1047F62F13A}"/>
          </ac:spMkLst>
        </pc:spChg>
        <pc:spChg chg="add del mod">
          <ac:chgData name="Igor Dotlic" userId="ae2bd41b-fac2-45c7-93ba-f2561bbce4d5" providerId="ADAL" clId="{D266454D-68DA-4E23-8171-7F6A900E2C5D}" dt="2022-05-12T09:28:36.346" v="13286"/>
          <ac:spMkLst>
            <pc:docMk/>
            <pc:sldMk cId="0" sldId="259"/>
            <ac:spMk id="27653" creationId="{F6FAE5B5-52E6-4EBA-A4FE-ACD5AFB722C6}"/>
          </ac:spMkLst>
        </pc:spChg>
        <pc:spChg chg="add del mod">
          <ac:chgData name="Igor Dotlic" userId="ae2bd41b-fac2-45c7-93ba-f2561bbce4d5" providerId="ADAL" clId="{D266454D-68DA-4E23-8171-7F6A900E2C5D}" dt="2022-05-12T09:33:11.181" v="13506"/>
          <ac:spMkLst>
            <pc:docMk/>
            <pc:sldMk cId="0" sldId="259"/>
            <ac:spMk id="27654" creationId="{C0FEABC1-22FB-4EAA-BFB0-F4EBD65A5A27}"/>
          </ac:spMkLst>
        </pc:spChg>
        <pc:spChg chg="add del mod">
          <ac:chgData name="Igor Dotlic" userId="ae2bd41b-fac2-45c7-93ba-f2561bbce4d5" providerId="ADAL" clId="{D266454D-68DA-4E23-8171-7F6A900E2C5D}" dt="2022-05-12T09:33:22.070" v="13695"/>
          <ac:spMkLst>
            <pc:docMk/>
            <pc:sldMk cId="0" sldId="259"/>
            <ac:spMk id="27655" creationId="{507ADD5A-7D04-475A-83C0-6860335BE5B8}"/>
          </ac:spMkLst>
        </pc:spChg>
        <pc:spChg chg="add del mod">
          <ac:chgData name="Igor Dotlic" userId="ae2bd41b-fac2-45c7-93ba-f2561bbce4d5" providerId="ADAL" clId="{D266454D-68DA-4E23-8171-7F6A900E2C5D}" dt="2022-05-12T09:35:38.512" v="13889"/>
          <ac:spMkLst>
            <pc:docMk/>
            <pc:sldMk cId="0" sldId="259"/>
            <ac:spMk id="27656" creationId="{DC9054AA-0111-4240-B43A-320AC335AC97}"/>
          </ac:spMkLst>
        </pc:spChg>
        <pc:spChg chg="add del mod">
          <ac:chgData name="Igor Dotlic" userId="ae2bd41b-fac2-45c7-93ba-f2561bbce4d5" providerId="ADAL" clId="{D266454D-68DA-4E23-8171-7F6A900E2C5D}" dt="2022-05-12T09:35:56.634" v="14080"/>
          <ac:spMkLst>
            <pc:docMk/>
            <pc:sldMk cId="0" sldId="259"/>
            <ac:spMk id="27657" creationId="{A98D17C2-C769-4A19-9C91-7EF38160B851}"/>
          </ac:spMkLst>
        </pc:spChg>
        <pc:spChg chg="add del mod">
          <ac:chgData name="Igor Dotlic" userId="ae2bd41b-fac2-45c7-93ba-f2561bbce4d5" providerId="ADAL" clId="{D266454D-68DA-4E23-8171-7F6A900E2C5D}" dt="2022-05-12T09:36:12.001" v="14266"/>
          <ac:spMkLst>
            <pc:docMk/>
            <pc:sldMk cId="0" sldId="259"/>
            <ac:spMk id="27658" creationId="{69DAB10E-70DC-4161-B72C-E169676A0CC3}"/>
          </ac:spMkLst>
        </pc:spChg>
        <pc:spChg chg="add del mod">
          <ac:chgData name="Igor Dotlic" userId="ae2bd41b-fac2-45c7-93ba-f2561bbce4d5" providerId="ADAL" clId="{D266454D-68DA-4E23-8171-7F6A900E2C5D}" dt="2022-05-12T09:36:21.723" v="14456"/>
          <ac:spMkLst>
            <pc:docMk/>
            <pc:sldMk cId="0" sldId="259"/>
            <ac:spMk id="27659" creationId="{33B9F9E5-20C9-4596-9977-DA0B2395A6A4}"/>
          </ac:spMkLst>
        </pc:spChg>
        <pc:spChg chg="add del mod">
          <ac:chgData name="Igor Dotlic" userId="ae2bd41b-fac2-45c7-93ba-f2561bbce4d5" providerId="ADAL" clId="{D266454D-68DA-4E23-8171-7F6A900E2C5D}" dt="2022-05-12T09:36:35.523" v="14641"/>
          <ac:spMkLst>
            <pc:docMk/>
            <pc:sldMk cId="0" sldId="259"/>
            <ac:spMk id="27660" creationId="{B3E7CDB9-F0FF-4A1E-B8FD-621859249A88}"/>
          </ac:spMkLst>
        </pc:spChg>
        <pc:spChg chg="add del mod">
          <ac:chgData name="Igor Dotlic" userId="ae2bd41b-fac2-45c7-93ba-f2561bbce4d5" providerId="ADAL" clId="{D266454D-68DA-4E23-8171-7F6A900E2C5D}" dt="2022-05-12T09:38:03.590" v="14828"/>
          <ac:spMkLst>
            <pc:docMk/>
            <pc:sldMk cId="0" sldId="259"/>
            <ac:spMk id="27661" creationId="{D780DFA4-F6B7-4FF5-BBCD-1C423956A065}"/>
          </ac:spMkLst>
        </pc:spChg>
        <pc:spChg chg="add del mod">
          <ac:chgData name="Igor Dotlic" userId="ae2bd41b-fac2-45c7-93ba-f2561bbce4d5" providerId="ADAL" clId="{D266454D-68DA-4E23-8171-7F6A900E2C5D}" dt="2022-05-12T09:38:14.341" v="15030"/>
          <ac:spMkLst>
            <pc:docMk/>
            <pc:sldMk cId="0" sldId="259"/>
            <ac:spMk id="27662" creationId="{F402D3C0-FC80-4E74-BB1B-071F22157A78}"/>
          </ac:spMkLst>
        </pc:spChg>
        <pc:spChg chg="add del mod">
          <ac:chgData name="Igor Dotlic" userId="ae2bd41b-fac2-45c7-93ba-f2561bbce4d5" providerId="ADAL" clId="{D266454D-68DA-4E23-8171-7F6A900E2C5D}" dt="2022-05-12T09:38:24.474" v="15215"/>
          <ac:spMkLst>
            <pc:docMk/>
            <pc:sldMk cId="0" sldId="259"/>
            <ac:spMk id="27663" creationId="{0A7DDAD5-6857-4BDB-8DDA-9D8CAEF24516}"/>
          </ac:spMkLst>
        </pc:spChg>
        <pc:spChg chg="add del mod">
          <ac:chgData name="Igor Dotlic" userId="ae2bd41b-fac2-45c7-93ba-f2561bbce4d5" providerId="ADAL" clId="{D266454D-68DA-4E23-8171-7F6A900E2C5D}" dt="2022-05-12T09:39:54.297" v="15403"/>
          <ac:spMkLst>
            <pc:docMk/>
            <pc:sldMk cId="0" sldId="259"/>
            <ac:spMk id="27664" creationId="{E2F4ADAB-A2CA-44F1-9252-7FCC3D23D28D}"/>
          </ac:spMkLst>
        </pc:spChg>
        <pc:spChg chg="add del mod">
          <ac:chgData name="Igor Dotlic" userId="ae2bd41b-fac2-45c7-93ba-f2561bbce4d5" providerId="ADAL" clId="{D266454D-68DA-4E23-8171-7F6A900E2C5D}" dt="2022-05-12T09:40:03.786" v="15607"/>
          <ac:spMkLst>
            <pc:docMk/>
            <pc:sldMk cId="0" sldId="259"/>
            <ac:spMk id="27665" creationId="{D530BFB7-65AF-4B77-9C71-2A14BC8D8DC7}"/>
          </ac:spMkLst>
        </pc:spChg>
        <pc:spChg chg="add del mod">
          <ac:chgData name="Igor Dotlic" userId="ae2bd41b-fac2-45c7-93ba-f2561bbce4d5" providerId="ADAL" clId="{D266454D-68DA-4E23-8171-7F6A900E2C5D}" dt="2022-05-12T09:40:13.336" v="15811"/>
          <ac:spMkLst>
            <pc:docMk/>
            <pc:sldMk cId="0" sldId="259"/>
            <ac:spMk id="27666" creationId="{4E03A39A-1C2F-4EBF-8E0A-0A324DC1FD8A}"/>
          </ac:spMkLst>
        </pc:spChg>
        <pc:spChg chg="add del mod">
          <ac:chgData name="Igor Dotlic" userId="ae2bd41b-fac2-45c7-93ba-f2561bbce4d5" providerId="ADAL" clId="{D266454D-68DA-4E23-8171-7F6A900E2C5D}" dt="2022-05-12T09:40:22.822" v="16014"/>
          <ac:spMkLst>
            <pc:docMk/>
            <pc:sldMk cId="0" sldId="259"/>
            <ac:spMk id="27667" creationId="{6CD7530A-46F7-4205-B0D9-4E2DE6F80FCE}"/>
          </ac:spMkLst>
        </pc:spChg>
        <pc:spChg chg="add del mod">
          <ac:chgData name="Igor Dotlic" userId="ae2bd41b-fac2-45c7-93ba-f2561bbce4d5" providerId="ADAL" clId="{D266454D-68DA-4E23-8171-7F6A900E2C5D}" dt="2022-05-12T09:40:33.070" v="16239"/>
          <ac:spMkLst>
            <pc:docMk/>
            <pc:sldMk cId="0" sldId="259"/>
            <ac:spMk id="27668" creationId="{A247A668-DC3B-43AC-949A-1532AABC2BA9}"/>
          </ac:spMkLst>
        </pc:spChg>
        <pc:spChg chg="add del mod">
          <ac:chgData name="Igor Dotlic" userId="ae2bd41b-fac2-45c7-93ba-f2561bbce4d5" providerId="ADAL" clId="{D266454D-68DA-4E23-8171-7F6A900E2C5D}" dt="2022-05-12T09:41:43.042" v="16469"/>
          <ac:spMkLst>
            <pc:docMk/>
            <pc:sldMk cId="0" sldId="259"/>
            <ac:spMk id="27669" creationId="{54073150-5D16-44CC-A43E-94125B9F59C2}"/>
          </ac:spMkLst>
        </pc:spChg>
        <pc:spChg chg="add del mod">
          <ac:chgData name="Igor Dotlic" userId="ae2bd41b-fac2-45c7-93ba-f2561bbce4d5" providerId="ADAL" clId="{D266454D-68DA-4E23-8171-7F6A900E2C5D}" dt="2022-05-12T09:41:54.621" v="16695"/>
          <ac:spMkLst>
            <pc:docMk/>
            <pc:sldMk cId="0" sldId="259"/>
            <ac:spMk id="27670" creationId="{DAADBEB0-1A1B-4A4B-B2F9-8DF606849C8D}"/>
          </ac:spMkLst>
        </pc:spChg>
        <pc:spChg chg="add del mod">
          <ac:chgData name="Igor Dotlic" userId="ae2bd41b-fac2-45c7-93ba-f2561bbce4d5" providerId="ADAL" clId="{D266454D-68DA-4E23-8171-7F6A900E2C5D}" dt="2022-05-12T09:42:09.351" v="16915"/>
          <ac:spMkLst>
            <pc:docMk/>
            <pc:sldMk cId="0" sldId="259"/>
            <ac:spMk id="27671" creationId="{1A653414-6FCE-415A-A85A-118056DC1DC5}"/>
          </ac:spMkLst>
        </pc:spChg>
        <pc:spChg chg="add del mod">
          <ac:chgData name="Igor Dotlic" userId="ae2bd41b-fac2-45c7-93ba-f2561bbce4d5" providerId="ADAL" clId="{D266454D-68DA-4E23-8171-7F6A900E2C5D}" dt="2022-05-12T09:42:43.383" v="17142"/>
          <ac:spMkLst>
            <pc:docMk/>
            <pc:sldMk cId="0" sldId="259"/>
            <ac:spMk id="27672" creationId="{7A7F4047-DEB7-4B7C-881A-4B7D5626A466}"/>
          </ac:spMkLst>
        </pc:spChg>
        <pc:spChg chg="add del mod">
          <ac:chgData name="Igor Dotlic" userId="ae2bd41b-fac2-45c7-93ba-f2561bbce4d5" providerId="ADAL" clId="{D266454D-68DA-4E23-8171-7F6A900E2C5D}" dt="2022-05-12T09:43:51.454" v="17326"/>
          <ac:spMkLst>
            <pc:docMk/>
            <pc:sldMk cId="0" sldId="259"/>
            <ac:spMk id="27673" creationId="{D6F3BA07-04D0-40C6-9A44-6A4B8B2B0FC3}"/>
          </ac:spMkLst>
        </pc:spChg>
        <pc:spChg chg="add del mod">
          <ac:chgData name="Igor Dotlic" userId="ae2bd41b-fac2-45c7-93ba-f2561bbce4d5" providerId="ADAL" clId="{D266454D-68DA-4E23-8171-7F6A900E2C5D}" dt="2022-05-12T09:43:52.114" v="17490"/>
          <ac:spMkLst>
            <pc:docMk/>
            <pc:sldMk cId="0" sldId="259"/>
            <ac:spMk id="27674" creationId="{BA723E92-9E47-45A2-81C2-ED56915A0A5A}"/>
          </ac:spMkLst>
        </pc:spChg>
        <pc:spChg chg="add del mod">
          <ac:chgData name="Igor Dotlic" userId="ae2bd41b-fac2-45c7-93ba-f2561bbce4d5" providerId="ADAL" clId="{D266454D-68DA-4E23-8171-7F6A900E2C5D}" dt="2022-05-12T09:43:52.521" v="17686"/>
          <ac:spMkLst>
            <pc:docMk/>
            <pc:sldMk cId="0" sldId="259"/>
            <ac:spMk id="27675" creationId="{F2181E8E-5811-4328-832F-F8A5C9D98697}"/>
          </ac:spMkLst>
        </pc:spChg>
        <pc:spChg chg="add del mod">
          <ac:chgData name="Igor Dotlic" userId="ae2bd41b-fac2-45c7-93ba-f2561bbce4d5" providerId="ADAL" clId="{D266454D-68DA-4E23-8171-7F6A900E2C5D}" dt="2022-05-12T09:43:53.215" v="17787"/>
          <ac:spMkLst>
            <pc:docMk/>
            <pc:sldMk cId="0" sldId="259"/>
            <ac:spMk id="27676" creationId="{470B8A82-2915-4D5F-886E-1A1582218159}"/>
          </ac:spMkLst>
        </pc:spChg>
      </pc:sldChg>
      <pc:sldChg chg="addSp delSp modSp new mod modNotes">
        <pc:chgData name="Igor Dotlic" userId="ae2bd41b-fac2-45c7-93ba-f2561bbce4d5" providerId="ADAL" clId="{D266454D-68DA-4E23-8171-7F6A900E2C5D}" dt="2022-05-12T16:50:19.492" v="27629" actId="20577"/>
        <pc:sldMkLst>
          <pc:docMk/>
          <pc:sldMk cId="2710993084" sldId="260"/>
        </pc:sldMkLst>
        <pc:spChg chg="mod">
          <ac:chgData name="Igor Dotlic" userId="ae2bd41b-fac2-45c7-93ba-f2561bbce4d5" providerId="ADAL" clId="{D266454D-68DA-4E23-8171-7F6A900E2C5D}" dt="2022-05-12T15:21:25.916" v="24941" actId="20577"/>
          <ac:spMkLst>
            <pc:docMk/>
            <pc:sldMk cId="2710993084" sldId="260"/>
            <ac:spMk id="2" creationId="{0CC7DFEC-EC40-4275-B740-17E2D36C6DC1}"/>
          </ac:spMkLst>
        </pc:spChg>
        <pc:spChg chg="mod">
          <ac:chgData name="Igor Dotlic" userId="ae2bd41b-fac2-45c7-93ba-f2561bbce4d5" providerId="ADAL" clId="{D266454D-68DA-4E23-8171-7F6A900E2C5D}" dt="2022-05-12T16:50:19.492" v="27629" actId="20577"/>
          <ac:spMkLst>
            <pc:docMk/>
            <pc:sldMk cId="2710993084" sldId="260"/>
            <ac:spMk id="3" creationId="{481BE0C6-80A2-4E0D-B576-E1CD560695E7}"/>
          </ac:spMkLst>
        </pc:spChg>
        <pc:spChg chg="mod">
          <ac:chgData name="Igor Dotlic" userId="ae2bd41b-fac2-45c7-93ba-f2561bbce4d5" providerId="ADAL" clId="{D266454D-68DA-4E23-8171-7F6A900E2C5D}" dt="2022-05-12T13:54:44.842" v="22661"/>
          <ac:spMkLst>
            <pc:docMk/>
            <pc:sldMk cId="2710993084" sldId="260"/>
            <ac:spMk id="4" creationId="{6E2BFC85-2DA7-4FCF-BB18-00A45653953C}"/>
          </ac:spMkLst>
        </pc:spChg>
        <pc:spChg chg="del">
          <ac:chgData name="Igor Dotlic" userId="ae2bd41b-fac2-45c7-93ba-f2561bbce4d5" providerId="ADAL" clId="{D266454D-68DA-4E23-8171-7F6A900E2C5D}" dt="2022-05-12T09:40:19.139" v="15938"/>
          <ac:spMkLst>
            <pc:docMk/>
            <pc:sldMk cId="2710993084" sldId="260"/>
            <ac:spMk id="5" creationId="{A9E153ED-DFD9-418E-AF47-973C16E9A135}"/>
          </ac:spMkLst>
        </pc:spChg>
        <pc:spChg chg="mod">
          <ac:chgData name="Igor Dotlic" userId="ae2bd41b-fac2-45c7-93ba-f2561bbce4d5" providerId="ADAL" clId="{D266454D-68DA-4E23-8171-7F6A900E2C5D}" dt="2022-05-12T13:54:44.842" v="22661"/>
          <ac:spMkLst>
            <pc:docMk/>
            <pc:sldMk cId="2710993084" sldId="260"/>
            <ac:spMk id="6" creationId="{A037238C-CA07-442A-9DD0-729779990EEE}"/>
          </ac:spMkLst>
        </pc:spChg>
        <pc:spChg chg="add mod">
          <ac:chgData name="Igor Dotlic" userId="ae2bd41b-fac2-45c7-93ba-f2561bbce4d5" providerId="ADAL" clId="{D266454D-68DA-4E23-8171-7F6A900E2C5D}" dt="2022-05-12T14:12:17.987" v="22763"/>
          <ac:spMkLst>
            <pc:docMk/>
            <pc:sldMk cId="2710993084" sldId="260"/>
            <ac:spMk id="7" creationId="{3D7D2BF0-024D-46C3-B661-3537D68B5CE6}"/>
          </ac:spMkLst>
        </pc:spChg>
        <pc:spChg chg="add del mod">
          <ac:chgData name="Igor Dotlic" userId="ae2bd41b-fac2-45c7-93ba-f2561bbce4d5" providerId="ADAL" clId="{D266454D-68DA-4E23-8171-7F6A900E2C5D}" dt="2022-05-12T09:40:22.966" v="16131"/>
          <ac:spMkLst>
            <pc:docMk/>
            <pc:sldMk cId="2710993084" sldId="260"/>
            <ac:spMk id="7" creationId="{A3DA2499-A4DB-424E-BBD6-0D43278F8AD6}"/>
          </ac:spMkLst>
        </pc:spChg>
        <pc:spChg chg="add del mod">
          <ac:chgData name="Igor Dotlic" userId="ae2bd41b-fac2-45c7-93ba-f2561bbce4d5" providerId="ADAL" clId="{D266454D-68DA-4E23-8171-7F6A900E2C5D}" dt="2022-05-12T09:40:33.204" v="16356"/>
          <ac:spMkLst>
            <pc:docMk/>
            <pc:sldMk cId="2710993084" sldId="260"/>
            <ac:spMk id="8" creationId="{B11B7ACE-A749-4427-98A4-D5B081760F27}"/>
          </ac:spMkLst>
        </pc:spChg>
        <pc:spChg chg="add del mod">
          <ac:chgData name="Igor Dotlic" userId="ae2bd41b-fac2-45c7-93ba-f2561bbce4d5" providerId="ADAL" clId="{D266454D-68DA-4E23-8171-7F6A900E2C5D}" dt="2022-05-12T09:41:43.215" v="16586"/>
          <ac:spMkLst>
            <pc:docMk/>
            <pc:sldMk cId="2710993084" sldId="260"/>
            <ac:spMk id="9" creationId="{9EAB69E7-B73C-4CB8-8B90-1C9482E9C544}"/>
          </ac:spMkLst>
        </pc:spChg>
        <pc:spChg chg="add del mod">
          <ac:chgData name="Igor Dotlic" userId="ae2bd41b-fac2-45c7-93ba-f2561bbce4d5" providerId="ADAL" clId="{D266454D-68DA-4E23-8171-7F6A900E2C5D}" dt="2022-05-12T09:41:54.772" v="16812"/>
          <ac:spMkLst>
            <pc:docMk/>
            <pc:sldMk cId="2710993084" sldId="260"/>
            <ac:spMk id="10" creationId="{A09998BF-BBFD-487B-8ED7-73B12361357B}"/>
          </ac:spMkLst>
        </pc:spChg>
        <pc:spChg chg="add del mod">
          <ac:chgData name="Igor Dotlic" userId="ae2bd41b-fac2-45c7-93ba-f2561bbce4d5" providerId="ADAL" clId="{D266454D-68DA-4E23-8171-7F6A900E2C5D}" dt="2022-05-12T09:42:09.496" v="17032"/>
          <ac:spMkLst>
            <pc:docMk/>
            <pc:sldMk cId="2710993084" sldId="260"/>
            <ac:spMk id="11" creationId="{DA93105D-6BD2-4FA4-BC32-75F6DB6373D5}"/>
          </ac:spMkLst>
        </pc:spChg>
        <pc:spChg chg="add del mod">
          <ac:chgData name="Igor Dotlic" userId="ae2bd41b-fac2-45c7-93ba-f2561bbce4d5" providerId="ADAL" clId="{D266454D-68DA-4E23-8171-7F6A900E2C5D}" dt="2022-05-12T09:42:43.529" v="17259"/>
          <ac:spMkLst>
            <pc:docMk/>
            <pc:sldMk cId="2710993084" sldId="260"/>
            <ac:spMk id="12" creationId="{15C3C7B7-6D99-4809-A7F5-5FE2ACA0854F}"/>
          </ac:spMkLst>
        </pc:spChg>
        <pc:spChg chg="add del mod">
          <ac:chgData name="Igor Dotlic" userId="ae2bd41b-fac2-45c7-93ba-f2561bbce4d5" providerId="ADAL" clId="{D266454D-68DA-4E23-8171-7F6A900E2C5D}" dt="2022-05-12T09:43:51.581" v="17404"/>
          <ac:spMkLst>
            <pc:docMk/>
            <pc:sldMk cId="2710993084" sldId="260"/>
            <ac:spMk id="13" creationId="{B34E4014-299F-4A77-B31D-8032055FA4AD}"/>
          </ac:spMkLst>
        </pc:spChg>
        <pc:spChg chg="add del mod">
          <ac:chgData name="Igor Dotlic" userId="ae2bd41b-fac2-45c7-93ba-f2561bbce4d5" providerId="ADAL" clId="{D266454D-68DA-4E23-8171-7F6A900E2C5D}" dt="2022-05-12T09:43:52.290" v="17616"/>
          <ac:spMkLst>
            <pc:docMk/>
            <pc:sldMk cId="2710993084" sldId="260"/>
            <ac:spMk id="14" creationId="{284C807B-A145-4FDB-B706-E187756AC815}"/>
          </ac:spMkLst>
        </pc:spChg>
        <pc:spChg chg="add del mod">
          <ac:chgData name="Igor Dotlic" userId="ae2bd41b-fac2-45c7-93ba-f2561bbce4d5" providerId="ADAL" clId="{D266454D-68DA-4E23-8171-7F6A900E2C5D}" dt="2022-05-12T09:43:52.645" v="17764"/>
          <ac:spMkLst>
            <pc:docMk/>
            <pc:sldMk cId="2710993084" sldId="260"/>
            <ac:spMk id="15" creationId="{44F2F76A-4A98-47E4-BAD1-981D18CB5884}"/>
          </ac:spMkLst>
        </pc:spChg>
        <pc:spChg chg="add del mod">
          <ac:chgData name="Igor Dotlic" userId="ae2bd41b-fac2-45c7-93ba-f2561bbce4d5" providerId="ADAL" clId="{D266454D-68DA-4E23-8171-7F6A900E2C5D}" dt="2022-05-12T09:43:53.287" v="17814"/>
          <ac:spMkLst>
            <pc:docMk/>
            <pc:sldMk cId="2710993084" sldId="260"/>
            <ac:spMk id="16" creationId="{9D79EDF7-948A-4F71-ACDB-30E5B44B6A63}"/>
          </ac:spMkLst>
        </pc:spChg>
        <pc:spChg chg="add del mod">
          <ac:chgData name="Igor Dotlic" userId="ae2bd41b-fac2-45c7-93ba-f2561bbce4d5" providerId="ADAL" clId="{D266454D-68DA-4E23-8171-7F6A900E2C5D}" dt="2022-05-12T13:54:44.842" v="22661"/>
          <ac:spMkLst>
            <pc:docMk/>
            <pc:sldMk cId="2710993084" sldId="260"/>
            <ac:spMk id="18" creationId="{BDE420C8-3921-4FC3-9F7D-6B7B030D35E7}"/>
          </ac:spMkLst>
        </pc:spChg>
        <pc:spChg chg="add del mod">
          <ac:chgData name="Igor Dotlic" userId="ae2bd41b-fac2-45c7-93ba-f2561bbce4d5" providerId="ADAL" clId="{D266454D-68DA-4E23-8171-7F6A900E2C5D}" dt="2022-05-12T13:54:44.842" v="22661"/>
          <ac:spMkLst>
            <pc:docMk/>
            <pc:sldMk cId="2710993084" sldId="260"/>
            <ac:spMk id="19" creationId="{FD859F7C-653D-4944-9BA2-24DBF480DDA5}"/>
          </ac:spMkLst>
        </pc:spChg>
        <pc:spChg chg="add del mod">
          <ac:chgData name="Igor Dotlic" userId="ae2bd41b-fac2-45c7-93ba-f2561bbce4d5" providerId="ADAL" clId="{D266454D-68DA-4E23-8171-7F6A900E2C5D}" dt="2022-05-12T13:54:44.842" v="22661"/>
          <ac:spMkLst>
            <pc:docMk/>
            <pc:sldMk cId="2710993084" sldId="260"/>
            <ac:spMk id="20" creationId="{0964BCD5-7AE6-43AE-9ED8-6054B47DD89A}"/>
          </ac:spMkLst>
        </pc:spChg>
        <pc:spChg chg="add del mod">
          <ac:chgData name="Igor Dotlic" userId="ae2bd41b-fac2-45c7-93ba-f2561bbce4d5" providerId="ADAL" clId="{D266454D-68DA-4E23-8171-7F6A900E2C5D}" dt="2022-05-12T13:54:44.842" v="22661"/>
          <ac:spMkLst>
            <pc:docMk/>
            <pc:sldMk cId="2710993084" sldId="260"/>
            <ac:spMk id="21" creationId="{003EE94D-D005-4750-A4BB-A2B4A1CFB2C1}"/>
          </ac:spMkLst>
        </pc:spChg>
        <pc:picChg chg="add mod">
          <ac:chgData name="Igor Dotlic" userId="ae2bd41b-fac2-45c7-93ba-f2561bbce4d5" providerId="ADAL" clId="{D266454D-68DA-4E23-8171-7F6A900E2C5D}" dt="2022-05-12T11:36:36.857" v="20808" actId="1076"/>
          <ac:picMkLst>
            <pc:docMk/>
            <pc:sldMk cId="2710993084" sldId="260"/>
            <ac:picMk id="17" creationId="{95B5E859-8770-44C7-AA8C-D964F1C1DCF9}"/>
          </ac:picMkLst>
        </pc:picChg>
      </pc:sldChg>
      <pc:sldChg chg="addSp delSp modSp new mod">
        <pc:chgData name="Igor Dotlic" userId="ae2bd41b-fac2-45c7-93ba-f2561bbce4d5" providerId="ADAL" clId="{D266454D-68DA-4E23-8171-7F6A900E2C5D}" dt="2022-05-12T17:03:25.492" v="27652"/>
        <pc:sldMkLst>
          <pc:docMk/>
          <pc:sldMk cId="347028463" sldId="261"/>
        </pc:sldMkLst>
        <pc:spChg chg="mod">
          <ac:chgData name="Igor Dotlic" userId="ae2bd41b-fac2-45c7-93ba-f2561bbce4d5" providerId="ADAL" clId="{D266454D-68DA-4E23-8171-7F6A900E2C5D}" dt="2022-05-12T16:51:32.060" v="27637" actId="20577"/>
          <ac:spMkLst>
            <pc:docMk/>
            <pc:sldMk cId="347028463" sldId="261"/>
            <ac:spMk id="2" creationId="{72CA1615-5E54-4C98-B11D-ED93FE3EF5F1}"/>
          </ac:spMkLst>
        </pc:spChg>
        <pc:spChg chg="mod">
          <ac:chgData name="Igor Dotlic" userId="ae2bd41b-fac2-45c7-93ba-f2561bbce4d5" providerId="ADAL" clId="{D266454D-68DA-4E23-8171-7F6A900E2C5D}" dt="2022-05-12T16:52:30.365" v="27638" actId="20577"/>
          <ac:spMkLst>
            <pc:docMk/>
            <pc:sldMk cId="347028463" sldId="261"/>
            <ac:spMk id="3" creationId="{78284777-1608-4710-B265-E59D6EB36851}"/>
          </ac:spMkLst>
        </pc:spChg>
        <pc:spChg chg="mod">
          <ac:chgData name="Igor Dotlic" userId="ae2bd41b-fac2-45c7-93ba-f2561bbce4d5" providerId="ADAL" clId="{D266454D-68DA-4E23-8171-7F6A900E2C5D}" dt="2022-05-12T17:03:25.492" v="27652"/>
          <ac:spMkLst>
            <pc:docMk/>
            <pc:sldMk cId="347028463" sldId="261"/>
            <ac:spMk id="4" creationId="{A0BFBA4C-2000-482A-B550-30B7DAA64188}"/>
          </ac:spMkLst>
        </pc:spChg>
        <pc:spChg chg="mod">
          <ac:chgData name="Igor Dotlic" userId="ae2bd41b-fac2-45c7-93ba-f2561bbce4d5" providerId="ADAL" clId="{D266454D-68DA-4E23-8171-7F6A900E2C5D}" dt="2022-05-12T14:12:01.784" v="22762" actId="121"/>
          <ac:spMkLst>
            <pc:docMk/>
            <pc:sldMk cId="347028463" sldId="261"/>
            <ac:spMk id="5" creationId="{7031687D-77F6-4223-9FB0-A7AEBF7A986F}"/>
          </ac:spMkLst>
        </pc:spChg>
        <pc:spChg chg="mod">
          <ac:chgData name="Igor Dotlic" userId="ae2bd41b-fac2-45c7-93ba-f2561bbce4d5" providerId="ADAL" clId="{D266454D-68DA-4E23-8171-7F6A900E2C5D}" dt="2022-05-12T13:55:42.719" v="22665"/>
          <ac:spMkLst>
            <pc:docMk/>
            <pc:sldMk cId="347028463" sldId="261"/>
            <ac:spMk id="6" creationId="{137B7C43-3200-4F10-A3F4-1699226D4D44}"/>
          </ac:spMkLst>
        </pc:spChg>
        <pc:graphicFrameChg chg="add del mod">
          <ac:chgData name="Igor Dotlic" userId="ae2bd41b-fac2-45c7-93ba-f2561bbce4d5" providerId="ADAL" clId="{D266454D-68DA-4E23-8171-7F6A900E2C5D}" dt="2022-05-12T10:58:58.241" v="20194" actId="478"/>
          <ac:graphicFrameMkLst>
            <pc:docMk/>
            <pc:sldMk cId="347028463" sldId="261"/>
            <ac:graphicFrameMk id="7" creationId="{BD5DCC70-7568-4452-918A-6E7287100C8E}"/>
          </ac:graphicFrameMkLst>
        </pc:graphicFrameChg>
        <pc:picChg chg="add mod">
          <ac:chgData name="Igor Dotlic" userId="ae2bd41b-fac2-45c7-93ba-f2561bbce4d5" providerId="ADAL" clId="{D266454D-68DA-4E23-8171-7F6A900E2C5D}" dt="2022-05-12T11:01:24.181" v="20342" actId="1076"/>
          <ac:picMkLst>
            <pc:docMk/>
            <pc:sldMk cId="347028463" sldId="261"/>
            <ac:picMk id="9" creationId="{ECF40BC2-6B44-45AB-9C5E-00F832B6D1AB}"/>
          </ac:picMkLst>
        </pc:picChg>
      </pc:sldChg>
      <pc:sldChg chg="addSp modSp new mod">
        <pc:chgData name="Igor Dotlic" userId="ae2bd41b-fac2-45c7-93ba-f2561bbce4d5" providerId="ADAL" clId="{D266454D-68DA-4E23-8171-7F6A900E2C5D}" dt="2022-05-12T14:09:17.711" v="22677" actId="6549"/>
        <pc:sldMkLst>
          <pc:docMk/>
          <pc:sldMk cId="1027746169" sldId="262"/>
        </pc:sldMkLst>
        <pc:spChg chg="mod">
          <ac:chgData name="Igor Dotlic" userId="ae2bd41b-fac2-45c7-93ba-f2561bbce4d5" providerId="ADAL" clId="{D266454D-68DA-4E23-8171-7F6A900E2C5D}" dt="2022-05-12T11:45:30.013" v="20814" actId="20577"/>
          <ac:spMkLst>
            <pc:docMk/>
            <pc:sldMk cId="1027746169" sldId="262"/>
            <ac:spMk id="2" creationId="{94D75D63-9530-48FB-98F0-355EA02A5A20}"/>
          </ac:spMkLst>
        </pc:spChg>
        <pc:spChg chg="mod">
          <ac:chgData name="Igor Dotlic" userId="ae2bd41b-fac2-45c7-93ba-f2561bbce4d5" providerId="ADAL" clId="{D266454D-68DA-4E23-8171-7F6A900E2C5D}" dt="2022-05-12T13:37:43.833" v="22355" actId="20577"/>
          <ac:spMkLst>
            <pc:docMk/>
            <pc:sldMk cId="1027746169" sldId="262"/>
            <ac:spMk id="3" creationId="{A24FD63A-5F0C-4E84-8669-197905C0FF62}"/>
          </ac:spMkLst>
        </pc:spChg>
        <pc:spChg chg="mod">
          <ac:chgData name="Igor Dotlic" userId="ae2bd41b-fac2-45c7-93ba-f2561bbce4d5" providerId="ADAL" clId="{D266454D-68DA-4E23-8171-7F6A900E2C5D}" dt="2022-05-12T14:09:17.711" v="22677" actId="6549"/>
          <ac:spMkLst>
            <pc:docMk/>
            <pc:sldMk cId="1027746169" sldId="262"/>
            <ac:spMk id="4" creationId="{9C85232A-09A2-4D3C-AF17-198D618B4055}"/>
          </ac:spMkLst>
        </pc:spChg>
        <pc:spChg chg="mod">
          <ac:chgData name="Igor Dotlic" userId="ae2bd41b-fac2-45c7-93ba-f2561bbce4d5" providerId="ADAL" clId="{D266454D-68DA-4E23-8171-7F6A900E2C5D}" dt="2022-05-12T11:23:10.431" v="20610" actId="1076"/>
          <ac:spMkLst>
            <pc:docMk/>
            <pc:sldMk cId="1027746169" sldId="262"/>
            <ac:spMk id="6" creationId="{53F33209-E518-47CE-8C05-D5E3117BB7EA}"/>
          </ac:spMkLst>
        </pc:spChg>
        <pc:spChg chg="add mod">
          <ac:chgData name="Igor Dotlic" userId="ae2bd41b-fac2-45c7-93ba-f2561bbce4d5" providerId="ADAL" clId="{D266454D-68DA-4E23-8171-7F6A900E2C5D}" dt="2022-05-12T13:17:15.305" v="21699" actId="20577"/>
          <ac:spMkLst>
            <pc:docMk/>
            <pc:sldMk cId="1027746169" sldId="262"/>
            <ac:spMk id="7" creationId="{03B455C1-3A1B-4B93-9BFA-61D4F0039423}"/>
          </ac:spMkLst>
        </pc:spChg>
      </pc:sldChg>
      <pc:sldChg chg="addSp delSp modSp new mod">
        <pc:chgData name="Igor Dotlic" userId="ae2bd41b-fac2-45c7-93ba-f2561bbce4d5" providerId="ADAL" clId="{D266454D-68DA-4E23-8171-7F6A900E2C5D}" dt="2022-05-12T15:24:26.554" v="24983" actId="20577"/>
        <pc:sldMkLst>
          <pc:docMk/>
          <pc:sldMk cId="59257349" sldId="263"/>
        </pc:sldMkLst>
        <pc:spChg chg="mod">
          <ac:chgData name="Igor Dotlic" userId="ae2bd41b-fac2-45c7-93ba-f2561bbce4d5" providerId="ADAL" clId="{D266454D-68DA-4E23-8171-7F6A900E2C5D}" dt="2022-05-12T14:29:41.447" v="23629" actId="20577"/>
          <ac:spMkLst>
            <pc:docMk/>
            <pc:sldMk cId="59257349" sldId="263"/>
            <ac:spMk id="2" creationId="{1853782D-7432-4F71-991C-5DB4337F5614}"/>
          </ac:spMkLst>
        </pc:spChg>
        <pc:spChg chg="mod">
          <ac:chgData name="Igor Dotlic" userId="ae2bd41b-fac2-45c7-93ba-f2561bbce4d5" providerId="ADAL" clId="{D266454D-68DA-4E23-8171-7F6A900E2C5D}" dt="2022-05-12T15:24:26.554" v="24983" actId="20577"/>
          <ac:spMkLst>
            <pc:docMk/>
            <pc:sldMk cId="59257349" sldId="263"/>
            <ac:spMk id="3" creationId="{150EC5B2-9F02-4CF0-8725-9A8DF1E34E7F}"/>
          </ac:spMkLst>
        </pc:spChg>
        <pc:picChg chg="add del">
          <ac:chgData name="Igor Dotlic" userId="ae2bd41b-fac2-45c7-93ba-f2561bbce4d5" providerId="ADAL" clId="{D266454D-68DA-4E23-8171-7F6A900E2C5D}" dt="2022-05-12T14:12:45.655" v="22768" actId="22"/>
          <ac:picMkLst>
            <pc:docMk/>
            <pc:sldMk cId="59257349" sldId="263"/>
            <ac:picMk id="8" creationId="{34CDA957-43D2-40C5-BB59-132FF46D8EA8}"/>
          </ac:picMkLst>
        </pc:picChg>
      </pc:sldChg>
      <pc:sldChg chg="modSp new del mod">
        <pc:chgData name="Igor Dotlic" userId="ae2bd41b-fac2-45c7-93ba-f2561bbce4d5" providerId="ADAL" clId="{D266454D-68DA-4E23-8171-7F6A900E2C5D}" dt="2022-05-12T14:11:04.840" v="22720" actId="47"/>
        <pc:sldMkLst>
          <pc:docMk/>
          <pc:sldMk cId="2205448514" sldId="263"/>
        </pc:sldMkLst>
        <pc:spChg chg="mod">
          <ac:chgData name="Igor Dotlic" userId="ae2bd41b-fac2-45c7-93ba-f2561bbce4d5" providerId="ADAL" clId="{D266454D-68DA-4E23-8171-7F6A900E2C5D}" dt="2022-05-12T13:35:20.839" v="22341" actId="20577"/>
          <ac:spMkLst>
            <pc:docMk/>
            <pc:sldMk cId="2205448514" sldId="263"/>
            <ac:spMk id="2" creationId="{97D97724-47A4-473F-93FF-B3D7CE7D23B9}"/>
          </ac:spMkLst>
        </pc:spChg>
        <pc:spChg chg="mod">
          <ac:chgData name="Igor Dotlic" userId="ae2bd41b-fac2-45c7-93ba-f2561bbce4d5" providerId="ADAL" clId="{D266454D-68DA-4E23-8171-7F6A900E2C5D}" dt="2022-05-12T14:10:20.072" v="22719" actId="121"/>
          <ac:spMkLst>
            <pc:docMk/>
            <pc:sldMk cId="2205448514" sldId="263"/>
            <ac:spMk id="5" creationId="{626FD747-E67C-4544-9568-3A6993D95CFD}"/>
          </ac:spMkLst>
        </pc:spChg>
        <pc:spChg chg="mod">
          <ac:chgData name="Igor Dotlic" userId="ae2bd41b-fac2-45c7-93ba-f2561bbce4d5" providerId="ADAL" clId="{D266454D-68DA-4E23-8171-7F6A900E2C5D}" dt="2022-05-12T14:09:57.967" v="22681" actId="14100"/>
          <ac:spMkLst>
            <pc:docMk/>
            <pc:sldMk cId="2205448514" sldId="263"/>
            <ac:spMk id="6" creationId="{45A90E73-0E33-42C5-9D75-F3B5AD46E45F}"/>
          </ac:spMkLst>
        </pc:spChg>
      </pc:sldChg>
      <pc:sldChg chg="modSp new mod">
        <pc:chgData name="Igor Dotlic" userId="ae2bd41b-fac2-45c7-93ba-f2561bbce4d5" providerId="ADAL" clId="{D266454D-68DA-4E23-8171-7F6A900E2C5D}" dt="2022-05-12T15:48:34.247" v="25726" actId="20577"/>
        <pc:sldMkLst>
          <pc:docMk/>
          <pc:sldMk cId="1630588731" sldId="264"/>
        </pc:sldMkLst>
        <pc:spChg chg="mod">
          <ac:chgData name="Igor Dotlic" userId="ae2bd41b-fac2-45c7-93ba-f2561bbce4d5" providerId="ADAL" clId="{D266454D-68DA-4E23-8171-7F6A900E2C5D}" dt="2022-05-12T14:49:53.703" v="24169" actId="5793"/>
          <ac:spMkLst>
            <pc:docMk/>
            <pc:sldMk cId="1630588731" sldId="264"/>
            <ac:spMk id="2" creationId="{971493C4-DFA0-4573-BF82-E411E47AC592}"/>
          </ac:spMkLst>
        </pc:spChg>
        <pc:spChg chg="mod">
          <ac:chgData name="Igor Dotlic" userId="ae2bd41b-fac2-45c7-93ba-f2561bbce4d5" providerId="ADAL" clId="{D266454D-68DA-4E23-8171-7F6A900E2C5D}" dt="2022-05-12T15:48:34.247" v="25726" actId="20577"/>
          <ac:spMkLst>
            <pc:docMk/>
            <pc:sldMk cId="1630588731" sldId="264"/>
            <ac:spMk id="3" creationId="{9399C6A6-BAD7-4D89-94B6-99BF8CB33F4D}"/>
          </ac:spMkLst>
        </pc:spChg>
      </pc:sldChg>
      <pc:sldChg chg="modSp new mod">
        <pc:chgData name="Igor Dotlic" userId="ae2bd41b-fac2-45c7-93ba-f2561bbce4d5" providerId="ADAL" clId="{D266454D-68DA-4E23-8171-7F6A900E2C5D}" dt="2022-05-12T17:00:26.308" v="27642" actId="20577"/>
        <pc:sldMkLst>
          <pc:docMk/>
          <pc:sldMk cId="2820917945" sldId="265"/>
        </pc:sldMkLst>
        <pc:spChg chg="mod">
          <ac:chgData name="Igor Dotlic" userId="ae2bd41b-fac2-45c7-93ba-f2561bbce4d5" providerId="ADAL" clId="{D266454D-68DA-4E23-8171-7F6A900E2C5D}" dt="2022-05-12T15:13:20.556" v="24771" actId="20577"/>
          <ac:spMkLst>
            <pc:docMk/>
            <pc:sldMk cId="2820917945" sldId="265"/>
            <ac:spMk id="2" creationId="{1CCF8985-5F58-40EA-8D54-BB966F665C4C}"/>
          </ac:spMkLst>
        </pc:spChg>
        <pc:spChg chg="mod">
          <ac:chgData name="Igor Dotlic" userId="ae2bd41b-fac2-45c7-93ba-f2561bbce4d5" providerId="ADAL" clId="{D266454D-68DA-4E23-8171-7F6A900E2C5D}" dt="2022-05-12T17:00:26.308" v="27642" actId="20577"/>
          <ac:spMkLst>
            <pc:docMk/>
            <pc:sldMk cId="2820917945" sldId="265"/>
            <ac:spMk id="3" creationId="{C6BBC7FE-1C85-451F-8CEA-99616DB5B19E}"/>
          </ac:spMkLst>
        </pc:spChg>
      </pc:sldChg>
      <pc:sldChg chg="modSp new mod">
        <pc:chgData name="Igor Dotlic" userId="ae2bd41b-fac2-45c7-93ba-f2561bbce4d5" providerId="ADAL" clId="{D266454D-68DA-4E23-8171-7F6A900E2C5D}" dt="2022-05-12T17:17:09.625" v="27942" actId="14100"/>
        <pc:sldMkLst>
          <pc:docMk/>
          <pc:sldMk cId="3610300982" sldId="266"/>
        </pc:sldMkLst>
        <pc:spChg chg="mod">
          <ac:chgData name="Igor Dotlic" userId="ae2bd41b-fac2-45c7-93ba-f2561bbce4d5" providerId="ADAL" clId="{D266454D-68DA-4E23-8171-7F6A900E2C5D}" dt="2022-05-12T15:42:26.538" v="25723" actId="20577"/>
          <ac:spMkLst>
            <pc:docMk/>
            <pc:sldMk cId="3610300982" sldId="266"/>
            <ac:spMk id="2" creationId="{7F925024-A18C-4ACA-AD52-A68874C0B5EB}"/>
          </ac:spMkLst>
        </pc:spChg>
        <pc:spChg chg="mod">
          <ac:chgData name="Igor Dotlic" userId="ae2bd41b-fac2-45c7-93ba-f2561bbce4d5" providerId="ADAL" clId="{D266454D-68DA-4E23-8171-7F6A900E2C5D}" dt="2022-05-12T17:17:09.625" v="27942" actId="14100"/>
          <ac:spMkLst>
            <pc:docMk/>
            <pc:sldMk cId="3610300982" sldId="266"/>
            <ac:spMk id="3" creationId="{C5225194-F329-4AD6-8118-9E7754965BB5}"/>
          </ac:spMkLst>
        </pc:spChg>
      </pc:sldChg>
      <pc:sldChg chg="addSp delSp modSp new mod ord">
        <pc:chgData name="Igor Dotlic" userId="ae2bd41b-fac2-45c7-93ba-f2561bbce4d5" providerId="ADAL" clId="{D266454D-68DA-4E23-8171-7F6A900E2C5D}" dt="2022-05-12T16:39:31.121" v="27554" actId="20577"/>
        <pc:sldMkLst>
          <pc:docMk/>
          <pc:sldMk cId="1985681701" sldId="267"/>
        </pc:sldMkLst>
        <pc:spChg chg="del">
          <ac:chgData name="Igor Dotlic" userId="ae2bd41b-fac2-45c7-93ba-f2561bbce4d5" providerId="ADAL" clId="{D266454D-68DA-4E23-8171-7F6A900E2C5D}" dt="2022-05-12T16:32:40.844" v="27151" actId="478"/>
          <ac:spMkLst>
            <pc:docMk/>
            <pc:sldMk cId="1985681701" sldId="267"/>
            <ac:spMk id="2" creationId="{CDC348C1-4A70-48F6-8B5F-B319C7EAA6DA}"/>
          </ac:spMkLst>
        </pc:spChg>
        <pc:spChg chg="del">
          <ac:chgData name="Igor Dotlic" userId="ae2bd41b-fac2-45c7-93ba-f2561bbce4d5" providerId="ADAL" clId="{D266454D-68DA-4E23-8171-7F6A900E2C5D}" dt="2022-05-12T16:32:42.095" v="27152" actId="478"/>
          <ac:spMkLst>
            <pc:docMk/>
            <pc:sldMk cId="1985681701" sldId="267"/>
            <ac:spMk id="3" creationId="{9065263B-8C1A-4AE1-A482-A12488BDB764}"/>
          </ac:spMkLst>
        </pc:spChg>
        <pc:graphicFrameChg chg="add mod modGraphic">
          <ac:chgData name="Igor Dotlic" userId="ae2bd41b-fac2-45c7-93ba-f2561bbce4d5" providerId="ADAL" clId="{D266454D-68DA-4E23-8171-7F6A900E2C5D}" dt="2022-05-12T16:39:31.121" v="27554" actId="20577"/>
          <ac:graphicFrameMkLst>
            <pc:docMk/>
            <pc:sldMk cId="1985681701" sldId="267"/>
            <ac:graphicFrameMk id="9" creationId="{D555EA4D-BC95-4261-B75F-91D68B08AEF9}"/>
          </ac:graphicFrameMkLst>
        </pc:graphicFrameChg>
        <pc:picChg chg="add del mod">
          <ac:chgData name="Igor Dotlic" userId="ae2bd41b-fac2-45c7-93ba-f2561bbce4d5" providerId="ADAL" clId="{D266454D-68DA-4E23-8171-7F6A900E2C5D}" dt="2022-05-12T16:33:23.143" v="27156" actId="478"/>
          <ac:picMkLst>
            <pc:docMk/>
            <pc:sldMk cId="1985681701" sldId="267"/>
            <ac:picMk id="7" creationId="{07B07753-CFC0-4D0B-B832-D2559478BFC3}"/>
          </ac:picMkLst>
        </pc:picChg>
        <pc:picChg chg="add del mod">
          <ac:chgData name="Igor Dotlic" userId="ae2bd41b-fac2-45c7-93ba-f2561bbce4d5" providerId="ADAL" clId="{D266454D-68DA-4E23-8171-7F6A900E2C5D}" dt="2022-05-12T16:34:26.162" v="27158" actId="478"/>
          <ac:picMkLst>
            <pc:docMk/>
            <pc:sldMk cId="1985681701" sldId="267"/>
            <ac:picMk id="8" creationId="{07B07753-CFC0-4D0B-B832-D2559478BFC3}"/>
          </ac:picMkLst>
        </pc:picChg>
      </pc:sldChg>
      <pc:sldMasterChg chg="modSp mod modSldLayout">
        <pc:chgData name="Igor Dotlic" userId="ae2bd41b-fac2-45c7-93ba-f2561bbce4d5" providerId="ADAL" clId="{D266454D-68DA-4E23-8171-7F6A900E2C5D}" dt="2022-05-12T17:16:03.236" v="27885" actId="20577"/>
        <pc:sldMasterMkLst>
          <pc:docMk/>
          <pc:sldMasterMk cId="0" sldId="2147483648"/>
        </pc:sldMasterMkLst>
        <pc:spChg chg="mod">
          <ac:chgData name="Igor Dotlic" userId="ae2bd41b-fac2-45c7-93ba-f2561bbce4d5" providerId="ADAL" clId="{D266454D-68DA-4E23-8171-7F6A900E2C5D}" dt="2022-05-12T13:46:32.611" v="22490" actId="20577"/>
          <ac:spMkLst>
            <pc:docMk/>
            <pc:sldMasterMk cId="0" sldId="2147483648"/>
            <ac:spMk id="1028" creationId="{3D998E8D-9175-4D1C-BC0F-27156E86E2D1}"/>
          </ac:spMkLst>
        </pc:spChg>
        <pc:spChg chg="mod">
          <ac:chgData name="Igor Dotlic" userId="ae2bd41b-fac2-45c7-93ba-f2561bbce4d5" providerId="ADAL" clId="{D266454D-68DA-4E23-8171-7F6A900E2C5D}" dt="2022-05-12T13:47:04.531" v="22494" actId="20577"/>
          <ac:spMkLst>
            <pc:docMk/>
            <pc:sldMasterMk cId="0" sldId="2147483648"/>
            <ac:spMk id="1029" creationId="{7614145C-453C-484B-9229-1B6663E3574D}"/>
          </ac:spMkLst>
        </pc:spChg>
        <pc:spChg chg="mod">
          <ac:chgData name="Igor Dotlic" userId="ae2bd41b-fac2-45c7-93ba-f2561bbce4d5" providerId="ADAL" clId="{D266454D-68DA-4E23-8171-7F6A900E2C5D}" dt="2022-05-12T13:47:02.304" v="22493" actId="1076"/>
          <ac:spMkLst>
            <pc:docMk/>
            <pc:sldMasterMk cId="0" sldId="2147483648"/>
            <ac:spMk id="1030" creationId="{9BA0A842-3CCF-4E34-BC9E-0675F2E9D380}"/>
          </ac:spMkLst>
        </pc:spChg>
        <pc:spChg chg="mod">
          <ac:chgData name="Igor Dotlic" userId="ae2bd41b-fac2-45c7-93ba-f2561bbce4d5" providerId="ADAL" clId="{D266454D-68DA-4E23-8171-7F6A900E2C5D}" dt="2022-05-12T17:16:03.236" v="27885" actId="20577"/>
          <ac:spMkLst>
            <pc:docMk/>
            <pc:sldMasterMk cId="0" sldId="2147483648"/>
            <ac:spMk id="1031" creationId="{E13D7140-1CC3-41F6-A5D9-B4694597D1BE}"/>
          </ac:spMkLst>
        </pc:spChg>
        <pc:sldLayoutChg chg="modSp mod">
          <pc:chgData name="Igor Dotlic" userId="ae2bd41b-fac2-45c7-93ba-f2561bbce4d5" providerId="ADAL" clId="{D266454D-68DA-4E23-8171-7F6A900E2C5D}" dt="2022-05-12T13:51:10.677" v="22594"/>
          <pc:sldLayoutMkLst>
            <pc:docMk/>
            <pc:sldMasterMk cId="0" sldId="2147483648"/>
            <pc:sldLayoutMk cId="3301607247" sldId="2147483649"/>
          </pc:sldLayoutMkLst>
          <pc:spChg chg="mod">
            <ac:chgData name="Igor Dotlic" userId="ae2bd41b-fac2-45c7-93ba-f2561bbce4d5" providerId="ADAL" clId="{D266454D-68DA-4E23-8171-7F6A900E2C5D}" dt="2022-05-12T13:51:10.677" v="22594"/>
            <ac:spMkLst>
              <pc:docMk/>
              <pc:sldMasterMk cId="0" sldId="2147483648"/>
              <pc:sldLayoutMk cId="3301607247" sldId="2147483649"/>
              <ac:spMk id="4" creationId="{488C89B4-1FC6-4268-B382-FD97997CD2BB}"/>
            </ac:spMkLst>
          </pc:spChg>
          <pc:spChg chg="mod">
            <ac:chgData name="Igor Dotlic" userId="ae2bd41b-fac2-45c7-93ba-f2561bbce4d5" providerId="ADAL" clId="{D266454D-68DA-4E23-8171-7F6A900E2C5D}" dt="2022-05-12T13:50:35.849" v="22593" actId="14100"/>
            <ac:spMkLst>
              <pc:docMk/>
              <pc:sldMasterMk cId="0" sldId="2147483648"/>
              <pc:sldLayoutMk cId="3301607247" sldId="2147483649"/>
              <ac:spMk id="5" creationId="{80BD74B8-C437-41D3-BE78-BD378D7759F0}"/>
            </ac:spMkLst>
          </pc:spChg>
          <pc:spChg chg="mod">
            <ac:chgData name="Igor Dotlic" userId="ae2bd41b-fac2-45c7-93ba-f2561bbce4d5" providerId="ADAL" clId="{D266454D-68DA-4E23-8171-7F6A900E2C5D}" dt="2022-05-12T13:50:11.127" v="22554" actId="14100"/>
            <ac:spMkLst>
              <pc:docMk/>
              <pc:sldMasterMk cId="0" sldId="2147483648"/>
              <pc:sldLayoutMk cId="3301607247" sldId="2147483649"/>
              <ac:spMk id="6" creationId="{16E3EEF5-258B-4720-BE99-01C3E1520BA6}"/>
            </ac:spMkLst>
          </pc:spChg>
        </pc:sldLayoutChg>
        <pc:sldLayoutChg chg="modSp mod">
          <pc:chgData name="Igor Dotlic" userId="ae2bd41b-fac2-45c7-93ba-f2561bbce4d5" providerId="ADAL" clId="{D266454D-68DA-4E23-8171-7F6A900E2C5D}" dt="2022-05-12T13:52:07.859" v="22638" actId="14100"/>
          <pc:sldLayoutMkLst>
            <pc:docMk/>
            <pc:sldMasterMk cId="0" sldId="2147483648"/>
            <pc:sldLayoutMk cId="2452027547" sldId="2147483650"/>
          </pc:sldLayoutMkLst>
          <pc:spChg chg="mod">
            <ac:chgData name="Igor Dotlic" userId="ae2bd41b-fac2-45c7-93ba-f2561bbce4d5" providerId="ADAL" clId="{D266454D-68DA-4E23-8171-7F6A900E2C5D}" dt="2022-05-12T13:51:16.998" v="22595"/>
            <ac:spMkLst>
              <pc:docMk/>
              <pc:sldMasterMk cId="0" sldId="2147483648"/>
              <pc:sldLayoutMk cId="2452027547" sldId="2147483650"/>
              <ac:spMk id="4" creationId="{16374370-2139-4EAD-8A1E-F072BFF8AD4A}"/>
            </ac:spMkLst>
          </pc:spChg>
          <pc:spChg chg="mod">
            <ac:chgData name="Igor Dotlic" userId="ae2bd41b-fac2-45c7-93ba-f2561bbce4d5" providerId="ADAL" clId="{D266454D-68DA-4E23-8171-7F6A900E2C5D}" dt="2022-05-12T13:52:07.859" v="22638" actId="14100"/>
            <ac:spMkLst>
              <pc:docMk/>
              <pc:sldMasterMk cId="0" sldId="2147483648"/>
              <pc:sldLayoutMk cId="2452027547" sldId="2147483650"/>
              <ac:spMk id="5" creationId="{7B23F047-7890-4CB6-9178-9A880EDF90E4}"/>
            </ac:spMkLst>
          </pc:spChg>
        </pc:sldLayoutChg>
        <pc:sldLayoutChg chg="modSp mod">
          <pc:chgData name="Igor Dotlic" userId="ae2bd41b-fac2-45c7-93ba-f2561bbce4d5" providerId="ADAL" clId="{D266454D-68DA-4E23-8171-7F6A900E2C5D}" dt="2022-05-12T13:51:21.388" v="22596"/>
          <pc:sldLayoutMkLst>
            <pc:docMk/>
            <pc:sldMasterMk cId="0" sldId="2147483648"/>
            <pc:sldLayoutMk cId="75181021" sldId="2147483651"/>
          </pc:sldLayoutMkLst>
          <pc:spChg chg="mod">
            <ac:chgData name="Igor Dotlic" userId="ae2bd41b-fac2-45c7-93ba-f2561bbce4d5" providerId="ADAL" clId="{D266454D-68DA-4E23-8171-7F6A900E2C5D}" dt="2022-05-12T13:51:21.388" v="22596"/>
            <ac:spMkLst>
              <pc:docMk/>
              <pc:sldMasterMk cId="0" sldId="2147483648"/>
              <pc:sldLayoutMk cId="75181021" sldId="2147483651"/>
              <ac:spMk id="4" creationId="{7252C490-9051-4D28-82B5-A63378250666}"/>
            </ac:spMkLst>
          </pc:spChg>
        </pc:sldLayoutChg>
        <pc:sldLayoutChg chg="modSp mod">
          <pc:chgData name="Igor Dotlic" userId="ae2bd41b-fac2-45c7-93ba-f2561bbce4d5" providerId="ADAL" clId="{D266454D-68DA-4E23-8171-7F6A900E2C5D}" dt="2022-05-12T13:51:31.226" v="22597"/>
          <pc:sldLayoutMkLst>
            <pc:docMk/>
            <pc:sldMasterMk cId="0" sldId="2147483648"/>
            <pc:sldLayoutMk cId="781202310" sldId="2147483654"/>
          </pc:sldLayoutMkLst>
          <pc:spChg chg="mod">
            <ac:chgData name="Igor Dotlic" userId="ae2bd41b-fac2-45c7-93ba-f2561bbce4d5" providerId="ADAL" clId="{D266454D-68DA-4E23-8171-7F6A900E2C5D}" dt="2022-05-12T13:51:31.226" v="22597"/>
            <ac:spMkLst>
              <pc:docMk/>
              <pc:sldMasterMk cId="0" sldId="2147483648"/>
              <pc:sldLayoutMk cId="781202310" sldId="2147483654"/>
              <ac:spMk id="3" creationId="{0040D61E-8FDD-49D7-ABB4-1823882F269E}"/>
            </ac:spMkLst>
          </pc:spChg>
          <pc:spChg chg="mod">
            <ac:chgData name="Igor Dotlic" userId="ae2bd41b-fac2-45c7-93ba-f2561bbce4d5" providerId="ADAL" clId="{D266454D-68DA-4E23-8171-7F6A900E2C5D}" dt="2022-05-12T13:48:27.480" v="22552" actId="121"/>
            <ac:spMkLst>
              <pc:docMk/>
              <pc:sldMasterMk cId="0" sldId="2147483648"/>
              <pc:sldLayoutMk cId="781202310" sldId="2147483654"/>
              <ac:spMk id="4" creationId="{571D4F6B-B4D7-4B52-9B69-4C583D8F880A}"/>
            </ac:spMkLst>
          </pc:spChg>
        </pc:sldLayoutChg>
        <pc:sldLayoutChg chg="modSp mod">
          <pc:chgData name="Igor Dotlic" userId="ae2bd41b-fac2-45c7-93ba-f2561bbce4d5" providerId="ADAL" clId="{D266454D-68DA-4E23-8171-7F6A900E2C5D}" dt="2022-05-12T13:45:40.761" v="22475" actId="20577"/>
          <pc:sldLayoutMkLst>
            <pc:docMk/>
            <pc:sldMasterMk cId="0" sldId="2147483648"/>
            <pc:sldLayoutMk cId="3651299908" sldId="2147483655"/>
          </pc:sldLayoutMkLst>
          <pc:spChg chg="mod">
            <ac:chgData name="Igor Dotlic" userId="ae2bd41b-fac2-45c7-93ba-f2561bbce4d5" providerId="ADAL" clId="{D266454D-68DA-4E23-8171-7F6A900E2C5D}" dt="2022-05-12T13:45:40.761" v="22475" actId="20577"/>
            <ac:spMkLst>
              <pc:docMk/>
              <pc:sldMasterMk cId="0" sldId="2147483648"/>
              <pc:sldLayoutMk cId="3651299908" sldId="2147483655"/>
              <ac:spMk id="2" creationId="{E4E40B0C-E544-48F2-9259-BD27BA089FE8}"/>
            </ac:spMkLst>
          </pc:spChg>
          <pc:spChg chg="mod">
            <ac:chgData name="Igor Dotlic" userId="ae2bd41b-fac2-45c7-93ba-f2561bbce4d5" providerId="ADAL" clId="{D266454D-68DA-4E23-8171-7F6A900E2C5D}" dt="2022-05-12T13:44:18.928" v="22449" actId="20577"/>
            <ac:spMkLst>
              <pc:docMk/>
              <pc:sldMasterMk cId="0" sldId="2147483648"/>
              <pc:sldLayoutMk cId="3651299908" sldId="2147483655"/>
              <ac:spMk id="3" creationId="{B8C1B293-F3A5-40C1-B20D-16AAC668E673}"/>
            </ac:spMkLst>
          </pc:spChg>
          <pc:spChg chg="mod">
            <ac:chgData name="Igor Dotlic" userId="ae2bd41b-fac2-45c7-93ba-f2561bbce4d5" providerId="ADAL" clId="{D266454D-68DA-4E23-8171-7F6A900E2C5D}" dt="2022-05-12T13:43:48.643" v="22404" actId="1037"/>
            <ac:spMkLst>
              <pc:docMk/>
              <pc:sldMasterMk cId="0" sldId="2147483648"/>
              <pc:sldLayoutMk cId="3651299908" sldId="2147483655"/>
              <ac:spMk id="4" creationId="{9C670F71-5BBB-4A2D-82EF-D95E48BA5FD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9BA0E23-935B-4D1A-B3AF-8477D6B49178}"/>
              </a:ext>
            </a:extLst>
          </p:cNvPr>
          <p:cNvSpPr>
            <a:spLocks noGrp="1" noChangeArrowheads="1"/>
          </p:cNvSpPr>
          <p:nvPr>
            <p:ph type="hdr" sz="quarter"/>
          </p:nvPr>
        </p:nvSpPr>
        <p:spPr bwMode="auto">
          <a:xfrm>
            <a:off x="0" y="175081"/>
            <a:ext cx="693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endParaRPr lang="en-US" altLang="en-US"/>
          </a:p>
        </p:txBody>
      </p:sp>
      <p:sp>
        <p:nvSpPr>
          <p:cNvPr id="3075" name="Rectangle 3">
            <a:extLst>
              <a:ext uri="{FF2B5EF4-FFF2-40B4-BE49-F238E27FC236}">
                <a16:creationId xmlns:a16="http://schemas.microsoft.com/office/drawing/2014/main" id="{E6D378DE-073E-4233-B7DF-FB73719949F9}"/>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F48FC5AE-9E9A-4E5A-9C26-017453A88829}"/>
              </a:ext>
            </a:extLst>
          </p:cNvPr>
          <p:cNvSpPr>
            <a:spLocks noGrp="1" noChangeArrowheads="1"/>
          </p:cNvSpPr>
          <p:nvPr>
            <p:ph type="ftr" sz="quarter" idx="2"/>
          </p:nvPr>
        </p:nvSpPr>
        <p:spPr bwMode="auto">
          <a:xfrm>
            <a:off x="0" y="8982075"/>
            <a:ext cx="693420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pPr algn="ctr"/>
            <a:endParaRPr lang="en-US" altLang="en-US"/>
          </a:p>
        </p:txBody>
      </p:sp>
      <p:sp>
        <p:nvSpPr>
          <p:cNvPr id="3077" name="Rectangle 5">
            <a:extLst>
              <a:ext uri="{FF2B5EF4-FFF2-40B4-BE49-F238E27FC236}">
                <a16:creationId xmlns:a16="http://schemas.microsoft.com/office/drawing/2014/main" id="{DE27A5F4-1154-492A-B41A-F88179B065D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048B457-0B6C-4D9B-904E-A1D54EF13908}" type="slidenum">
              <a:rPr lang="en-US" altLang="en-US"/>
              <a:pPr/>
              <a:t>‹#›</a:t>
            </a:fld>
            <a:endParaRPr lang="en-US" altLang="en-US"/>
          </a:p>
        </p:txBody>
      </p:sp>
      <p:sp>
        <p:nvSpPr>
          <p:cNvPr id="3078" name="Line 6">
            <a:extLst>
              <a:ext uri="{FF2B5EF4-FFF2-40B4-BE49-F238E27FC236}">
                <a16:creationId xmlns:a16="http://schemas.microsoft.com/office/drawing/2014/main" id="{47B25C3E-537A-4E12-857F-7AF597DE89D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43283C4E-BA56-4E46-9C0D-F645FCD9DAC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1C012828-BE53-4AF3-90A2-568BA2A2B5F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3371CD9-CB0C-4514-B8CB-ACF17C4B8D62}"/>
              </a:ext>
            </a:extLst>
          </p:cNvPr>
          <p:cNvSpPr>
            <a:spLocks noGrp="1" noChangeArrowheads="1"/>
          </p:cNvSpPr>
          <p:nvPr>
            <p:ph type="hdr" sz="quarter"/>
          </p:nvPr>
        </p:nvSpPr>
        <p:spPr bwMode="auto">
          <a:xfrm>
            <a:off x="0" y="126484"/>
            <a:ext cx="693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lang="en-US"/>
            </a:lvl1pPr>
          </a:lstStyle>
          <a:p>
            <a:endParaRPr lang="en-US"/>
          </a:p>
        </p:txBody>
      </p:sp>
      <p:sp>
        <p:nvSpPr>
          <p:cNvPr id="2051" name="Rectangle 3">
            <a:extLst>
              <a:ext uri="{FF2B5EF4-FFF2-40B4-BE49-F238E27FC236}">
                <a16:creationId xmlns:a16="http://schemas.microsoft.com/office/drawing/2014/main" id="{F06495AC-2365-40CB-B84B-B054E814DFF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BE2F47E-530E-4887-AEE5-F9FC73E6038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C4340F21-7192-4B70-BEE4-811B91C5F9D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E29AC12-9648-4B6E-BB30-4F5C3C8B1EB2}"/>
              </a:ext>
            </a:extLst>
          </p:cNvPr>
          <p:cNvSpPr>
            <a:spLocks noGrp="1" noChangeArrowheads="1"/>
          </p:cNvSpPr>
          <p:nvPr>
            <p:ph type="ftr" sz="quarter" idx="4"/>
          </p:nvPr>
        </p:nvSpPr>
        <p:spPr bwMode="auto">
          <a:xfrm>
            <a:off x="0" y="8985250"/>
            <a:ext cx="693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ctr" defTabSz="933450">
              <a:defRPr lang="en-US"/>
            </a:lvl5pPr>
          </a:lstStyle>
          <a:p>
            <a:pPr lvl="4"/>
            <a:endParaRPr lang="en-US"/>
          </a:p>
        </p:txBody>
      </p:sp>
      <p:sp>
        <p:nvSpPr>
          <p:cNvPr id="2055" name="Rectangle 7">
            <a:extLst>
              <a:ext uri="{FF2B5EF4-FFF2-40B4-BE49-F238E27FC236}">
                <a16:creationId xmlns:a16="http://schemas.microsoft.com/office/drawing/2014/main" id="{576673D5-A9ED-49A7-8796-27DADF546FF0}"/>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C88B02CB-57CA-400C-9C0D-E9A79A4B583A}" type="slidenum">
              <a:rPr lang="en-US" altLang="en-US"/>
              <a:pPr/>
              <a:t>‹#›</a:t>
            </a:fld>
            <a:endParaRPr lang="en-US" altLang="en-US"/>
          </a:p>
        </p:txBody>
      </p:sp>
      <p:sp>
        <p:nvSpPr>
          <p:cNvPr id="2056" name="Rectangle 8">
            <a:extLst>
              <a:ext uri="{FF2B5EF4-FFF2-40B4-BE49-F238E27FC236}">
                <a16:creationId xmlns:a16="http://schemas.microsoft.com/office/drawing/2014/main" id="{45D67FA5-B8C0-405A-8C31-D41CBD12EAD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40250A37-1715-4F6F-ADFC-ABC3E6C7CEF1}"/>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028C5E3B-4850-41C6-AC70-4E7E108235D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hidden="1"/>
          <p:cNvSpPr>
            <a:spLocks noGrp="1"/>
          </p:cNvSpPr>
          <p:nvPr>
            <p:ph type="hdr" sz="quarter"/>
          </p:nvPr>
        </p:nvSpPr>
        <p:spPr>
          <a:xfrm>
            <a:off x="0" y="126484"/>
            <a:ext cx="6934200" cy="184666"/>
          </a:xfrm>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hidden="1"/>
          <p:cNvSpPr>
            <a:spLocks noGrp="1"/>
          </p:cNvSpPr>
          <p:nvPr>
            <p:ph type="ftr" sz="quarter" idx="4"/>
          </p:nvPr>
        </p:nvSpPr>
        <p:spPr>
          <a:xfrm>
            <a:off x="0" y="8985250"/>
            <a:ext cx="6934200" cy="184666"/>
          </a:xfrm>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1</a:t>
            </a:fld>
            <a:endParaRPr lang="en-US" altLang="en-US"/>
          </a:p>
        </p:txBody>
      </p:sp>
    </p:spTree>
    <p:extLst>
      <p:ext uri="{BB962C8B-B14F-4D97-AF65-F5344CB8AC3E}">
        <p14:creationId xmlns:p14="http://schemas.microsoft.com/office/powerpoint/2010/main" val="18087830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10</a:t>
            </a:fld>
            <a:endParaRPr lang="en-US" altLang="en-US"/>
          </a:p>
        </p:txBody>
      </p:sp>
    </p:spTree>
    <p:extLst>
      <p:ext uri="{BB962C8B-B14F-4D97-AF65-F5344CB8AC3E}">
        <p14:creationId xmlns:p14="http://schemas.microsoft.com/office/powerpoint/2010/main" val="27308241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11</a:t>
            </a:fld>
            <a:endParaRPr lang="en-US" altLang="en-US"/>
          </a:p>
        </p:txBody>
      </p:sp>
    </p:spTree>
    <p:extLst>
      <p:ext uri="{BB962C8B-B14F-4D97-AF65-F5344CB8AC3E}">
        <p14:creationId xmlns:p14="http://schemas.microsoft.com/office/powerpoint/2010/main" val="4125742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2</a:t>
            </a:fld>
            <a:endParaRPr lang="en-US" altLang="en-US"/>
          </a:p>
        </p:txBody>
      </p:sp>
    </p:spTree>
    <p:extLst>
      <p:ext uri="{BB962C8B-B14F-4D97-AF65-F5344CB8AC3E}">
        <p14:creationId xmlns:p14="http://schemas.microsoft.com/office/powerpoint/2010/main" val="4268091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hidden="1"/>
          <p:cNvSpPr>
            <a:spLocks noGrp="1"/>
          </p:cNvSpPr>
          <p:nvPr>
            <p:ph type="hdr" sz="quarter"/>
          </p:nvPr>
        </p:nvSpPr>
        <p:spPr>
          <a:xfrm>
            <a:off x="0" y="126484"/>
            <a:ext cx="6934200" cy="184666"/>
          </a:xfrm>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hidden="1"/>
          <p:cNvSpPr>
            <a:spLocks noGrp="1"/>
          </p:cNvSpPr>
          <p:nvPr>
            <p:ph type="ftr" sz="quarter" idx="4"/>
          </p:nvPr>
        </p:nvSpPr>
        <p:spPr>
          <a:xfrm>
            <a:off x="0" y="8985250"/>
            <a:ext cx="6934200" cy="184666"/>
          </a:xfrm>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3</a:t>
            </a:fld>
            <a:endParaRPr lang="en-US" altLang="en-US"/>
          </a:p>
        </p:txBody>
      </p:sp>
    </p:spTree>
    <p:extLst>
      <p:ext uri="{BB962C8B-B14F-4D97-AF65-F5344CB8AC3E}">
        <p14:creationId xmlns:p14="http://schemas.microsoft.com/office/powerpoint/2010/main" val="1320485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hidden="1">
            <a:extLst>
              <a:ext uri="{FF2B5EF4-FFF2-40B4-BE49-F238E27FC236}">
                <a16:creationId xmlns:a16="http://schemas.microsoft.com/office/drawing/2014/main" id="{7EC50DAB-14F1-476A-8C0C-C1FCD76BAD14}"/>
              </a:ext>
            </a:extLst>
          </p:cNvPr>
          <p:cNvSpPr>
            <a:spLocks noGrp="1" noChangeArrowheads="1"/>
          </p:cNvSpPr>
          <p:nvPr>
            <p:ph type="hdr" sz="quarter"/>
          </p:nvPr>
        </p:nvSpPr>
        <p:spPr>
          <a:xfrm>
            <a:off x="0" y="126484"/>
            <a:ext cx="6934200" cy="184666"/>
          </a:xfrm>
          <a:ln/>
        </p:spPr>
        <p:txBody>
          <a:bodyPr/>
          <a:lstStyle/>
          <a:p>
            <a:endParaRPr lang="en-US" altLang="en-US"/>
          </a:p>
        </p:txBody>
      </p:sp>
      <p:sp>
        <p:nvSpPr>
          <p:cNvPr id="5" name="Rectangle 3">
            <a:extLst>
              <a:ext uri="{FF2B5EF4-FFF2-40B4-BE49-F238E27FC236}">
                <a16:creationId xmlns:a16="http://schemas.microsoft.com/office/drawing/2014/main" id="{077C8239-79F2-419E-807F-0124F04BC480}"/>
              </a:ext>
            </a:extLst>
          </p:cNvPr>
          <p:cNvSpPr>
            <a:spLocks noGrp="1" noChangeArrowheads="1"/>
          </p:cNvSpPr>
          <p:nvPr>
            <p:ph type="dt" idx="1"/>
          </p:nvPr>
        </p:nvSpPr>
        <p:spPr>
          <a:ln/>
        </p:spPr>
        <p:txBody>
          <a:bodyPr/>
          <a:lstStyle/>
          <a:p>
            <a:r>
              <a:rPr lang="en-US" altLang="en-US"/>
              <a:t>&lt;month year&gt;</a:t>
            </a:r>
          </a:p>
        </p:txBody>
      </p:sp>
      <p:sp>
        <p:nvSpPr>
          <p:cNvPr id="6" name="Rectangle 6" hidden="1">
            <a:extLst>
              <a:ext uri="{FF2B5EF4-FFF2-40B4-BE49-F238E27FC236}">
                <a16:creationId xmlns:a16="http://schemas.microsoft.com/office/drawing/2014/main" id="{C7EE75C7-040B-4842-888B-83C9FE79ECE2}"/>
              </a:ext>
            </a:extLst>
          </p:cNvPr>
          <p:cNvSpPr>
            <a:spLocks noGrp="1" noChangeArrowheads="1"/>
          </p:cNvSpPr>
          <p:nvPr>
            <p:ph type="ftr" sz="quarter" idx="4"/>
          </p:nvPr>
        </p:nvSpPr>
        <p:spPr>
          <a:xfrm>
            <a:off x="0" y="8985250"/>
            <a:ext cx="6934200" cy="184666"/>
          </a:xfrm>
          <a:ln/>
        </p:spPr>
        <p:txBody>
          <a:bodyPr/>
          <a:lstStyle/>
          <a:p>
            <a:pPr lvl="4"/>
            <a:endParaRPr lang="en-US" altLang="en-US"/>
          </a:p>
        </p:txBody>
      </p:sp>
      <p:sp>
        <p:nvSpPr>
          <p:cNvPr id="7" name="Rectangle 7">
            <a:extLst>
              <a:ext uri="{FF2B5EF4-FFF2-40B4-BE49-F238E27FC236}">
                <a16:creationId xmlns:a16="http://schemas.microsoft.com/office/drawing/2014/main" id="{7B413D02-1217-4E08-8BA6-7377CA07A86B}"/>
              </a:ext>
            </a:extLst>
          </p:cNvPr>
          <p:cNvSpPr>
            <a:spLocks noGrp="1" noChangeArrowheads="1"/>
          </p:cNvSpPr>
          <p:nvPr>
            <p:ph type="sldNum" sz="quarter" idx="5"/>
          </p:nvPr>
        </p:nvSpPr>
        <p:spPr>
          <a:ln/>
        </p:spPr>
        <p:txBody>
          <a:bodyPr/>
          <a:lstStyle/>
          <a:p>
            <a:r>
              <a:rPr lang="en-US" altLang="en-US"/>
              <a:t>Page </a:t>
            </a:r>
            <a:fld id="{0DA1B2B4-B1BC-4010-876E-2DE04270DC2F}" type="slidenum">
              <a:rPr lang="en-US" altLang="en-US"/>
              <a:pPr/>
              <a:t>4</a:t>
            </a:fld>
            <a:endParaRPr lang="en-US" altLang="en-US"/>
          </a:p>
        </p:txBody>
      </p:sp>
      <p:sp>
        <p:nvSpPr>
          <p:cNvPr id="24578" name="Rectangle 2">
            <a:extLst>
              <a:ext uri="{FF2B5EF4-FFF2-40B4-BE49-F238E27FC236}">
                <a16:creationId xmlns:a16="http://schemas.microsoft.com/office/drawing/2014/main" id="{E97FCD4A-12ED-45AC-AED8-3CD7B2DAFFB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8C7F3B86-1AE7-4E77-A27D-77E6437FF43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hidden="1"/>
          <p:cNvSpPr>
            <a:spLocks noGrp="1"/>
          </p:cNvSpPr>
          <p:nvPr>
            <p:ph type="hdr" sz="quarter"/>
          </p:nvPr>
        </p:nvSpPr>
        <p:spPr>
          <a:xfrm>
            <a:off x="0" y="126484"/>
            <a:ext cx="6934200" cy="184666"/>
          </a:xfrm>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hidden="1"/>
          <p:cNvSpPr>
            <a:spLocks noGrp="1"/>
          </p:cNvSpPr>
          <p:nvPr>
            <p:ph type="ftr" sz="quarter" idx="4"/>
          </p:nvPr>
        </p:nvSpPr>
        <p:spPr>
          <a:xfrm>
            <a:off x="0" y="8985250"/>
            <a:ext cx="6934200" cy="184666"/>
          </a:xfrm>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5</a:t>
            </a:fld>
            <a:endParaRPr lang="en-US" altLang="en-US"/>
          </a:p>
        </p:txBody>
      </p:sp>
    </p:spTree>
    <p:extLst>
      <p:ext uri="{BB962C8B-B14F-4D97-AF65-F5344CB8AC3E}">
        <p14:creationId xmlns:p14="http://schemas.microsoft.com/office/powerpoint/2010/main" val="2946681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6</a:t>
            </a:fld>
            <a:endParaRPr lang="en-US" altLang="en-US"/>
          </a:p>
        </p:txBody>
      </p:sp>
    </p:spTree>
    <p:extLst>
      <p:ext uri="{BB962C8B-B14F-4D97-AF65-F5344CB8AC3E}">
        <p14:creationId xmlns:p14="http://schemas.microsoft.com/office/powerpoint/2010/main" val="934727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7</a:t>
            </a:fld>
            <a:endParaRPr lang="en-US" altLang="en-US"/>
          </a:p>
        </p:txBody>
      </p:sp>
    </p:spTree>
    <p:extLst>
      <p:ext uri="{BB962C8B-B14F-4D97-AF65-F5344CB8AC3E}">
        <p14:creationId xmlns:p14="http://schemas.microsoft.com/office/powerpoint/2010/main" val="3024215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8</a:t>
            </a:fld>
            <a:endParaRPr lang="en-US" altLang="en-US"/>
          </a:p>
        </p:txBody>
      </p:sp>
    </p:spTree>
    <p:extLst>
      <p:ext uri="{BB962C8B-B14F-4D97-AF65-F5344CB8AC3E}">
        <p14:creationId xmlns:p14="http://schemas.microsoft.com/office/powerpoint/2010/main" val="3537225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9</a:t>
            </a:fld>
            <a:endParaRPr lang="en-US" altLang="en-US"/>
          </a:p>
        </p:txBody>
      </p:sp>
    </p:spTree>
    <p:extLst>
      <p:ext uri="{BB962C8B-B14F-4D97-AF65-F5344CB8AC3E}">
        <p14:creationId xmlns:p14="http://schemas.microsoft.com/office/powerpoint/2010/main" val="1420644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AE5B-069E-4B35-8D03-5DDABB0F96F9}"/>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AC09FC-7EEF-4EF2-ADA6-C4DDAF8F769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8C89B4-1FC6-4268-B382-FD97997CD2BB}"/>
              </a:ext>
            </a:extLst>
          </p:cNvPr>
          <p:cNvSpPr>
            <a:spLocks noGrp="1"/>
          </p:cNvSpPr>
          <p:nvPr>
            <p:ph type="dt" sz="half" idx="10"/>
          </p:nvPr>
        </p:nvSpPr>
        <p:spPr/>
        <p:txBody>
          <a:bodyPr/>
          <a:lstStyle>
            <a:lvl1pPr>
              <a:defRPr/>
            </a:lvl1pPr>
          </a:lstStyle>
          <a:p>
            <a:r>
              <a:rPr lang="en-US" altLang="en-US" dirty="0"/>
              <a:t>May 2022.</a:t>
            </a:r>
          </a:p>
        </p:txBody>
      </p:sp>
      <p:sp>
        <p:nvSpPr>
          <p:cNvPr id="5" name="Footer Placeholder 4">
            <a:extLst>
              <a:ext uri="{FF2B5EF4-FFF2-40B4-BE49-F238E27FC236}">
                <a16:creationId xmlns:a16="http://schemas.microsoft.com/office/drawing/2014/main" id="{80BD74B8-C437-41D3-BE78-BD378D7759F0}"/>
              </a:ext>
            </a:extLst>
          </p:cNvPr>
          <p:cNvSpPr>
            <a:spLocks noGrp="1"/>
          </p:cNvSpPr>
          <p:nvPr>
            <p:ph type="ftr" sz="quarter" idx="11"/>
          </p:nvPr>
        </p:nvSpPr>
        <p:spPr>
          <a:xfrm>
            <a:off x="0" y="6475413"/>
            <a:ext cx="8532440" cy="184666"/>
          </a:xfrm>
        </p:spPr>
        <p:txBody>
          <a:bodyPr/>
          <a:lstStyle>
            <a:lvl1pPr>
              <a:defRPr lang="en-US"/>
            </a:lvl1pPr>
          </a:lstStyle>
          <a:p>
            <a:pPr algn="r"/>
            <a:r>
              <a:rPr lang="en-GB" dirty="0"/>
              <a:t>Dotlic and McLaughlin (Qorvo)</a:t>
            </a:r>
          </a:p>
        </p:txBody>
      </p:sp>
      <p:sp>
        <p:nvSpPr>
          <p:cNvPr id="6" name="Slide Number Placeholder 5">
            <a:extLst>
              <a:ext uri="{FF2B5EF4-FFF2-40B4-BE49-F238E27FC236}">
                <a16:creationId xmlns:a16="http://schemas.microsoft.com/office/drawing/2014/main" id="{16E3EEF5-258B-4720-BE99-01C3E1520BA6}"/>
              </a:ext>
            </a:extLst>
          </p:cNvPr>
          <p:cNvSpPr>
            <a:spLocks noGrp="1"/>
          </p:cNvSpPr>
          <p:nvPr>
            <p:ph type="sldNum" sz="quarter" idx="12"/>
          </p:nvPr>
        </p:nvSpPr>
        <p:spPr>
          <a:xfrm>
            <a:off x="3635896" y="6475413"/>
            <a:ext cx="648073" cy="184666"/>
          </a:xfrm>
        </p:spPr>
        <p:txBody>
          <a:bodyPr/>
          <a:lstStyle>
            <a:lvl1pPr>
              <a:defRPr/>
            </a:lvl1pPr>
          </a:lstStyle>
          <a:p>
            <a:r>
              <a:rPr lang="en-US" altLang="en-US" dirty="0"/>
              <a:t>Slide </a:t>
            </a:r>
            <a:fld id="{F9816143-2B3B-4221-8F20-FC515FD6BEC7}" type="slidenum">
              <a:rPr lang="en-US" altLang="en-US"/>
              <a:pPr/>
              <a:t>‹#›</a:t>
            </a:fld>
            <a:endParaRPr lang="en-US" altLang="en-US" dirty="0"/>
          </a:p>
        </p:txBody>
      </p:sp>
    </p:spTree>
    <p:extLst>
      <p:ext uri="{BB962C8B-B14F-4D97-AF65-F5344CB8AC3E}">
        <p14:creationId xmlns:p14="http://schemas.microsoft.com/office/powerpoint/2010/main" val="3301607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805C-3666-4188-A2E6-F86C7C546A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C6D1D8-51FD-458A-9E9E-9BACF7A1A8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8D23D7-9836-49F5-B28E-D9EB626090C3}"/>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450DD833-E0A7-4567-975A-50D683A116B3}"/>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77ADEB97-1A67-4C65-B4EC-432EE9BBCCB0}"/>
              </a:ext>
            </a:extLst>
          </p:cNvPr>
          <p:cNvSpPr>
            <a:spLocks noGrp="1"/>
          </p:cNvSpPr>
          <p:nvPr>
            <p:ph type="sldNum" sz="quarter" idx="12"/>
          </p:nvPr>
        </p:nvSpPr>
        <p:spPr/>
        <p:txBody>
          <a:bodyPr/>
          <a:lstStyle>
            <a:lvl1pPr>
              <a:defRPr/>
            </a:lvl1pPr>
          </a:lstStyle>
          <a:p>
            <a:r>
              <a:rPr lang="en-US" altLang="en-US"/>
              <a:t>Slide </a:t>
            </a:r>
            <a:fld id="{2EB9FED6-F9CE-4427-A85C-ADAE9B008568}" type="slidenum">
              <a:rPr lang="en-US" altLang="en-US"/>
              <a:pPr/>
              <a:t>‹#›</a:t>
            </a:fld>
            <a:endParaRPr lang="en-US" altLang="en-US"/>
          </a:p>
        </p:txBody>
      </p:sp>
    </p:spTree>
    <p:extLst>
      <p:ext uri="{BB962C8B-B14F-4D97-AF65-F5344CB8AC3E}">
        <p14:creationId xmlns:p14="http://schemas.microsoft.com/office/powerpoint/2010/main" val="171900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AB65F8-EC10-4C7B-8775-F486087937FA}"/>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B79BB9-3F31-4B90-9720-ECF9899C01E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EEEF8B-F25F-4909-B5ED-56D18F374AA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82174C5B-C1FC-4A99-81AA-9DB04DAA9C64}"/>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3D0CA651-E24E-47B0-9800-4C2AFC3A7F84}"/>
              </a:ext>
            </a:extLst>
          </p:cNvPr>
          <p:cNvSpPr>
            <a:spLocks noGrp="1"/>
          </p:cNvSpPr>
          <p:nvPr>
            <p:ph type="sldNum" sz="quarter" idx="12"/>
          </p:nvPr>
        </p:nvSpPr>
        <p:spPr/>
        <p:txBody>
          <a:bodyPr/>
          <a:lstStyle>
            <a:lvl1pPr>
              <a:defRPr/>
            </a:lvl1pPr>
          </a:lstStyle>
          <a:p>
            <a:r>
              <a:rPr lang="en-US" altLang="en-US"/>
              <a:t>Slide </a:t>
            </a:r>
            <a:fld id="{2680C834-3573-4950-902C-9AC82C60B664}" type="slidenum">
              <a:rPr lang="en-US" altLang="en-US"/>
              <a:pPr/>
              <a:t>‹#›</a:t>
            </a:fld>
            <a:endParaRPr lang="en-US" altLang="en-US"/>
          </a:p>
        </p:txBody>
      </p:sp>
    </p:spTree>
    <p:extLst>
      <p:ext uri="{BB962C8B-B14F-4D97-AF65-F5344CB8AC3E}">
        <p14:creationId xmlns:p14="http://schemas.microsoft.com/office/powerpoint/2010/main" val="19666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7E7A4-DF69-493F-AEF6-39D83CD782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0A367A-990D-4D15-8084-C3D0ED8264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374370-2139-4EAD-8A1E-F072BFF8AD4A}"/>
              </a:ext>
            </a:extLst>
          </p:cNvPr>
          <p:cNvSpPr>
            <a:spLocks noGrp="1"/>
          </p:cNvSpPr>
          <p:nvPr>
            <p:ph type="dt" sz="half" idx="10"/>
          </p:nvPr>
        </p:nvSpPr>
        <p:spPr/>
        <p:txBody>
          <a:bodyPr/>
          <a:lstStyle>
            <a:lvl1pPr>
              <a:defRPr/>
            </a:lvl1pPr>
          </a:lstStyle>
          <a:p>
            <a:r>
              <a:rPr lang="en-US" altLang="en-US" dirty="0"/>
              <a:t>May 2022.</a:t>
            </a:r>
          </a:p>
        </p:txBody>
      </p:sp>
      <p:sp>
        <p:nvSpPr>
          <p:cNvPr id="5" name="Footer Placeholder 4">
            <a:extLst>
              <a:ext uri="{FF2B5EF4-FFF2-40B4-BE49-F238E27FC236}">
                <a16:creationId xmlns:a16="http://schemas.microsoft.com/office/drawing/2014/main" id="{7B23F047-7890-4CB6-9178-9A880EDF90E4}"/>
              </a:ext>
            </a:extLst>
          </p:cNvPr>
          <p:cNvSpPr>
            <a:spLocks noGrp="1"/>
          </p:cNvSpPr>
          <p:nvPr>
            <p:ph type="ftr" sz="quarter" idx="11"/>
          </p:nvPr>
        </p:nvSpPr>
        <p:spPr>
          <a:xfrm>
            <a:off x="0" y="6475413"/>
            <a:ext cx="8532440" cy="184666"/>
          </a:xfrm>
        </p:spPr>
        <p:txBody>
          <a:bodyPr/>
          <a:lstStyle>
            <a:lvl1pPr>
              <a:defRPr lang="en-US"/>
            </a:lvl1pPr>
          </a:lstStyle>
          <a:p>
            <a:pPr algn="r"/>
            <a:r>
              <a:rPr lang="en-GB" dirty="0"/>
              <a:t>Dotlic and McLaughlin (Qorvo)</a:t>
            </a:r>
          </a:p>
        </p:txBody>
      </p:sp>
      <p:sp>
        <p:nvSpPr>
          <p:cNvPr id="6" name="Slide Number Placeholder 5">
            <a:extLst>
              <a:ext uri="{FF2B5EF4-FFF2-40B4-BE49-F238E27FC236}">
                <a16:creationId xmlns:a16="http://schemas.microsoft.com/office/drawing/2014/main" id="{5D6468FE-C1CC-42AB-8548-106450A09DA0}"/>
              </a:ext>
            </a:extLst>
          </p:cNvPr>
          <p:cNvSpPr>
            <a:spLocks noGrp="1"/>
          </p:cNvSpPr>
          <p:nvPr>
            <p:ph type="sldNum" sz="quarter" idx="12"/>
          </p:nvPr>
        </p:nvSpPr>
        <p:spPr/>
        <p:txBody>
          <a:bodyPr/>
          <a:lstStyle>
            <a:lvl1pPr>
              <a:defRPr/>
            </a:lvl1pPr>
          </a:lstStyle>
          <a:p>
            <a:r>
              <a:rPr lang="en-US" altLang="en-US" dirty="0"/>
              <a:t>Slide </a:t>
            </a:r>
            <a:fld id="{320647DC-80A1-4234-B535-A7ED8FBA0A84}" type="slidenum">
              <a:rPr lang="en-US" altLang="en-US"/>
              <a:pPr/>
              <a:t>‹#›</a:t>
            </a:fld>
            <a:endParaRPr lang="en-US" altLang="en-US" dirty="0"/>
          </a:p>
        </p:txBody>
      </p:sp>
    </p:spTree>
    <p:extLst>
      <p:ext uri="{BB962C8B-B14F-4D97-AF65-F5344CB8AC3E}">
        <p14:creationId xmlns:p14="http://schemas.microsoft.com/office/powerpoint/2010/main" val="245202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06BED-2121-4594-A79F-4F9879F3B7F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6458C9-0202-4BAA-87E3-C1302EC1D8C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252C490-9051-4D28-82B5-A63378250666}"/>
              </a:ext>
            </a:extLst>
          </p:cNvPr>
          <p:cNvSpPr>
            <a:spLocks noGrp="1"/>
          </p:cNvSpPr>
          <p:nvPr>
            <p:ph type="dt" sz="half" idx="10"/>
          </p:nvPr>
        </p:nvSpPr>
        <p:spPr/>
        <p:txBody>
          <a:bodyPr/>
          <a:lstStyle>
            <a:lvl1pPr>
              <a:defRPr/>
            </a:lvl1pPr>
          </a:lstStyle>
          <a:p>
            <a:r>
              <a:rPr lang="en-US" altLang="en-US" dirty="0"/>
              <a:t>May 2022.</a:t>
            </a:r>
          </a:p>
        </p:txBody>
      </p:sp>
      <p:sp>
        <p:nvSpPr>
          <p:cNvPr id="5" name="Footer Placeholder 4">
            <a:extLst>
              <a:ext uri="{FF2B5EF4-FFF2-40B4-BE49-F238E27FC236}">
                <a16:creationId xmlns:a16="http://schemas.microsoft.com/office/drawing/2014/main" id="{A8803E7F-2029-418B-B7EA-5A3979EAD088}"/>
              </a:ext>
            </a:extLst>
          </p:cNvPr>
          <p:cNvSpPr>
            <a:spLocks noGrp="1"/>
          </p:cNvSpPr>
          <p:nvPr>
            <p:ph type="ftr" sz="quarter" idx="11"/>
          </p:nvPr>
        </p:nvSpPr>
        <p:spPr/>
        <p:txBody>
          <a:bodyPr/>
          <a:lstStyle>
            <a:lvl1pPr>
              <a:defRPr/>
            </a:lvl1pPr>
          </a:lstStyle>
          <a:p>
            <a:r>
              <a:rPr lang="en-US" altLang="en-US" dirty="0"/>
              <a:t>&lt;author&gt;, &lt;company&gt;</a:t>
            </a:r>
          </a:p>
        </p:txBody>
      </p:sp>
      <p:sp>
        <p:nvSpPr>
          <p:cNvPr id="6" name="Slide Number Placeholder 5">
            <a:extLst>
              <a:ext uri="{FF2B5EF4-FFF2-40B4-BE49-F238E27FC236}">
                <a16:creationId xmlns:a16="http://schemas.microsoft.com/office/drawing/2014/main" id="{11077AB1-D2F7-41BF-A4E7-64C019FC089B}"/>
              </a:ext>
            </a:extLst>
          </p:cNvPr>
          <p:cNvSpPr>
            <a:spLocks noGrp="1"/>
          </p:cNvSpPr>
          <p:nvPr>
            <p:ph type="sldNum" sz="quarter" idx="12"/>
          </p:nvPr>
        </p:nvSpPr>
        <p:spPr/>
        <p:txBody>
          <a:bodyPr/>
          <a:lstStyle>
            <a:lvl1pPr>
              <a:defRPr/>
            </a:lvl1pPr>
          </a:lstStyle>
          <a:p>
            <a:r>
              <a:rPr lang="en-US" altLang="en-US"/>
              <a:t>Slide </a:t>
            </a:r>
            <a:fld id="{9A3023D9-3483-40A0-BF14-067CCBAB0652}" type="slidenum">
              <a:rPr lang="en-US" altLang="en-US"/>
              <a:pPr/>
              <a:t>‹#›</a:t>
            </a:fld>
            <a:endParaRPr lang="en-US" altLang="en-US"/>
          </a:p>
        </p:txBody>
      </p:sp>
    </p:spTree>
    <p:extLst>
      <p:ext uri="{BB962C8B-B14F-4D97-AF65-F5344CB8AC3E}">
        <p14:creationId xmlns:p14="http://schemas.microsoft.com/office/powerpoint/2010/main" val="75181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C6244-AA9C-43F6-84E1-AD4F621F5B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EF9759-72B6-43FD-A631-65A0E96F636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8D9A6E-0DA8-4B4C-AFA6-D3A36497CF1F}"/>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D462F0-61F9-463C-A722-747C82452D46}"/>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2C06F732-91D0-42A0-953C-F04F438E4BD1}"/>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9877AF1-82F4-41A9-AEA6-D17084B36E29}"/>
              </a:ext>
            </a:extLst>
          </p:cNvPr>
          <p:cNvSpPr>
            <a:spLocks noGrp="1"/>
          </p:cNvSpPr>
          <p:nvPr>
            <p:ph type="sldNum" sz="quarter" idx="12"/>
          </p:nvPr>
        </p:nvSpPr>
        <p:spPr/>
        <p:txBody>
          <a:bodyPr/>
          <a:lstStyle>
            <a:lvl1pPr>
              <a:defRPr/>
            </a:lvl1pPr>
          </a:lstStyle>
          <a:p>
            <a:r>
              <a:rPr lang="en-US" altLang="en-US"/>
              <a:t>Slide </a:t>
            </a:r>
            <a:fld id="{DD3D114A-6DB4-4810-85F7-3BFE6E916A92}" type="slidenum">
              <a:rPr lang="en-US" altLang="en-US"/>
              <a:pPr/>
              <a:t>‹#›</a:t>
            </a:fld>
            <a:endParaRPr lang="en-US" altLang="en-US"/>
          </a:p>
        </p:txBody>
      </p:sp>
    </p:spTree>
    <p:extLst>
      <p:ext uri="{BB962C8B-B14F-4D97-AF65-F5344CB8AC3E}">
        <p14:creationId xmlns:p14="http://schemas.microsoft.com/office/powerpoint/2010/main" val="2337560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B2A3C-D894-42DE-A6E5-3A8B702E7E6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D9FB2D-0B16-4344-A54A-A42E8EE9066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984EDE-28EB-4209-862C-F7E45A106CC8}"/>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36F758-B042-42A3-909A-86BD5A91828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A8F202-6F73-4BD6-8AA1-B2DA754F808C}"/>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ACEECA-1030-4251-963E-0A3BAD88004D}"/>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B127717E-6224-4338-9E99-EA9095B81C21}"/>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9BE730D6-57CB-499E-B3EC-ED3B2E0AF432}"/>
              </a:ext>
            </a:extLst>
          </p:cNvPr>
          <p:cNvSpPr>
            <a:spLocks noGrp="1"/>
          </p:cNvSpPr>
          <p:nvPr>
            <p:ph type="sldNum" sz="quarter" idx="12"/>
          </p:nvPr>
        </p:nvSpPr>
        <p:spPr/>
        <p:txBody>
          <a:bodyPr/>
          <a:lstStyle>
            <a:lvl1pPr>
              <a:defRPr/>
            </a:lvl1pPr>
          </a:lstStyle>
          <a:p>
            <a:r>
              <a:rPr lang="en-US" altLang="en-US"/>
              <a:t>Slide </a:t>
            </a:r>
            <a:fld id="{6A23ED4C-A8B6-4DF4-BB63-14C2FB7474E9}" type="slidenum">
              <a:rPr lang="en-US" altLang="en-US"/>
              <a:pPr/>
              <a:t>‹#›</a:t>
            </a:fld>
            <a:endParaRPr lang="en-US" altLang="en-US"/>
          </a:p>
        </p:txBody>
      </p:sp>
    </p:spTree>
    <p:extLst>
      <p:ext uri="{BB962C8B-B14F-4D97-AF65-F5344CB8AC3E}">
        <p14:creationId xmlns:p14="http://schemas.microsoft.com/office/powerpoint/2010/main" val="2677804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1010-9338-4142-8872-00A54146EB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40D61E-8FDD-49D7-ABB4-1823882F269E}"/>
              </a:ext>
            </a:extLst>
          </p:cNvPr>
          <p:cNvSpPr>
            <a:spLocks noGrp="1"/>
          </p:cNvSpPr>
          <p:nvPr>
            <p:ph type="dt" sz="half" idx="10"/>
          </p:nvPr>
        </p:nvSpPr>
        <p:spPr/>
        <p:txBody>
          <a:bodyPr/>
          <a:lstStyle>
            <a:lvl1pPr>
              <a:defRPr/>
            </a:lvl1pPr>
          </a:lstStyle>
          <a:p>
            <a:r>
              <a:rPr lang="en-US" altLang="en-US" dirty="0"/>
              <a:t>May 2022.</a:t>
            </a:r>
          </a:p>
        </p:txBody>
      </p:sp>
      <p:sp>
        <p:nvSpPr>
          <p:cNvPr id="4" name="Footer Placeholder 3">
            <a:extLst>
              <a:ext uri="{FF2B5EF4-FFF2-40B4-BE49-F238E27FC236}">
                <a16:creationId xmlns:a16="http://schemas.microsoft.com/office/drawing/2014/main" id="{571D4F6B-B4D7-4B52-9B69-4C583D8F880A}"/>
              </a:ext>
            </a:extLst>
          </p:cNvPr>
          <p:cNvSpPr>
            <a:spLocks noGrp="1"/>
          </p:cNvSpPr>
          <p:nvPr>
            <p:ph type="ftr" sz="quarter" idx="11"/>
          </p:nvPr>
        </p:nvSpPr>
        <p:spPr>
          <a:xfrm>
            <a:off x="-468560" y="6475413"/>
            <a:ext cx="9144000" cy="184666"/>
          </a:xfrm>
        </p:spPr>
        <p:txBody>
          <a:bodyPr/>
          <a:lstStyle>
            <a:lvl1pPr>
              <a:defRPr/>
            </a:lvl1pPr>
          </a:lstStyle>
          <a:p>
            <a:pPr algn="r"/>
            <a:r>
              <a:rPr lang="en-US" altLang="en-US" dirty="0"/>
              <a:t>			Dotlic and McLaughlin (Qorvo)</a:t>
            </a:r>
          </a:p>
        </p:txBody>
      </p:sp>
      <p:sp>
        <p:nvSpPr>
          <p:cNvPr id="5" name="Slide Number Placeholder 4">
            <a:extLst>
              <a:ext uri="{FF2B5EF4-FFF2-40B4-BE49-F238E27FC236}">
                <a16:creationId xmlns:a16="http://schemas.microsoft.com/office/drawing/2014/main" id="{654D0184-2A62-48A0-82CC-71D3A95EF1CF}"/>
              </a:ext>
            </a:extLst>
          </p:cNvPr>
          <p:cNvSpPr>
            <a:spLocks noGrp="1"/>
          </p:cNvSpPr>
          <p:nvPr>
            <p:ph type="sldNum" sz="quarter" idx="12"/>
          </p:nvPr>
        </p:nvSpPr>
        <p:spPr/>
        <p:txBody>
          <a:bodyPr/>
          <a:lstStyle>
            <a:lvl1pPr>
              <a:defRPr/>
            </a:lvl1pPr>
          </a:lstStyle>
          <a:p>
            <a:r>
              <a:rPr lang="en-US" altLang="en-US" dirty="0"/>
              <a:t>Slide </a:t>
            </a:r>
            <a:fld id="{53A086A1-37AE-4D9F-8389-AEFFDFBB46EC}" type="slidenum">
              <a:rPr lang="en-US" altLang="en-US"/>
              <a:pPr/>
              <a:t>‹#›</a:t>
            </a:fld>
            <a:endParaRPr lang="en-US" altLang="en-US" dirty="0"/>
          </a:p>
        </p:txBody>
      </p:sp>
    </p:spTree>
    <p:extLst>
      <p:ext uri="{BB962C8B-B14F-4D97-AF65-F5344CB8AC3E}">
        <p14:creationId xmlns:p14="http://schemas.microsoft.com/office/powerpoint/2010/main" val="781202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E40B0C-E544-48F2-9259-BD27BA089FE8}"/>
              </a:ext>
            </a:extLst>
          </p:cNvPr>
          <p:cNvSpPr>
            <a:spLocks noGrp="1"/>
          </p:cNvSpPr>
          <p:nvPr>
            <p:ph type="dt" sz="half" idx="10"/>
          </p:nvPr>
        </p:nvSpPr>
        <p:spPr>
          <a:xfrm>
            <a:off x="685800" y="378281"/>
            <a:ext cx="1600200" cy="215444"/>
          </a:xfrm>
        </p:spPr>
        <p:txBody>
          <a:bodyPr/>
          <a:lstStyle>
            <a:lvl1pPr>
              <a:defRPr/>
            </a:lvl1pPr>
          </a:lstStyle>
          <a:p>
            <a:r>
              <a:rPr lang="en-GB" altLang="en-US" dirty="0"/>
              <a:t>May, 2022.</a:t>
            </a:r>
            <a:endParaRPr lang="en-US" altLang="en-US" dirty="0"/>
          </a:p>
        </p:txBody>
      </p:sp>
      <p:sp>
        <p:nvSpPr>
          <p:cNvPr id="3" name="Footer Placeholder 2">
            <a:extLst>
              <a:ext uri="{FF2B5EF4-FFF2-40B4-BE49-F238E27FC236}">
                <a16:creationId xmlns:a16="http://schemas.microsoft.com/office/drawing/2014/main" id="{B8C1B293-F3A5-40C1-B20D-16AAC668E673}"/>
              </a:ext>
            </a:extLst>
          </p:cNvPr>
          <p:cNvSpPr>
            <a:spLocks noGrp="1"/>
          </p:cNvSpPr>
          <p:nvPr>
            <p:ph type="ftr" sz="quarter" idx="11"/>
          </p:nvPr>
        </p:nvSpPr>
        <p:spPr>
          <a:xfrm>
            <a:off x="0" y="6475413"/>
            <a:ext cx="9144000" cy="184666"/>
          </a:xfrm>
        </p:spPr>
        <p:txBody>
          <a:bodyPr/>
          <a:lstStyle>
            <a:lvl1pPr>
              <a:defRPr lang="en-US"/>
            </a:lvl1pPr>
          </a:lstStyle>
          <a:p>
            <a:pPr algn="r"/>
            <a:r>
              <a:rPr lang="en-GB" dirty="0"/>
              <a:t>Dotlic and McLaughlin (Qorvo)	</a:t>
            </a:r>
          </a:p>
        </p:txBody>
      </p:sp>
      <p:sp>
        <p:nvSpPr>
          <p:cNvPr id="4" name="Slide Number Placeholder 3">
            <a:extLst>
              <a:ext uri="{FF2B5EF4-FFF2-40B4-BE49-F238E27FC236}">
                <a16:creationId xmlns:a16="http://schemas.microsoft.com/office/drawing/2014/main" id="{9C670F71-5BBB-4A2D-82EF-D95E48BA5FDC}"/>
              </a:ext>
            </a:extLst>
          </p:cNvPr>
          <p:cNvSpPr>
            <a:spLocks noGrp="1"/>
          </p:cNvSpPr>
          <p:nvPr>
            <p:ph type="sldNum" sz="quarter" idx="12"/>
          </p:nvPr>
        </p:nvSpPr>
        <p:spPr>
          <a:xfrm>
            <a:off x="3707904" y="6475413"/>
            <a:ext cx="530225" cy="182562"/>
          </a:xfrm>
        </p:spPr>
        <p:txBody>
          <a:bodyPr/>
          <a:lstStyle>
            <a:lvl1pPr>
              <a:defRPr/>
            </a:lvl1pPr>
          </a:lstStyle>
          <a:p>
            <a:r>
              <a:rPr lang="en-US" altLang="en-US" dirty="0"/>
              <a:t>Slide </a:t>
            </a:r>
            <a:fld id="{2729FDC5-2235-4E1C-8F69-05BC27590C18}" type="slidenum">
              <a:rPr lang="en-US" altLang="en-US"/>
              <a:pPr/>
              <a:t>‹#›</a:t>
            </a:fld>
            <a:endParaRPr lang="en-US" altLang="en-US" dirty="0"/>
          </a:p>
        </p:txBody>
      </p:sp>
    </p:spTree>
    <p:extLst>
      <p:ext uri="{BB962C8B-B14F-4D97-AF65-F5344CB8AC3E}">
        <p14:creationId xmlns:p14="http://schemas.microsoft.com/office/powerpoint/2010/main" val="3651299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C129C-13C0-4567-B1A0-1A2A15CFF75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69D6C7-0180-42D6-AA15-9D7DD85A15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8B54EA-B936-451E-AAF8-0DAC37C69A5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EAF51B-3A89-4A6D-A23B-ADEF6FA2F58B}"/>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73155C9B-BA08-4309-8FB2-D571D79EECC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2626693-0880-4113-85A6-35CC6AAD8FDB}"/>
              </a:ext>
            </a:extLst>
          </p:cNvPr>
          <p:cNvSpPr>
            <a:spLocks noGrp="1"/>
          </p:cNvSpPr>
          <p:nvPr>
            <p:ph type="sldNum" sz="quarter" idx="12"/>
          </p:nvPr>
        </p:nvSpPr>
        <p:spPr/>
        <p:txBody>
          <a:bodyPr/>
          <a:lstStyle>
            <a:lvl1pPr>
              <a:defRPr/>
            </a:lvl1pPr>
          </a:lstStyle>
          <a:p>
            <a:r>
              <a:rPr lang="en-US" altLang="en-US"/>
              <a:t>Slide </a:t>
            </a:r>
            <a:fld id="{8C902C35-02EF-4D44-8EF2-D04CF20FB58E}" type="slidenum">
              <a:rPr lang="en-US" altLang="en-US"/>
              <a:pPr/>
              <a:t>‹#›</a:t>
            </a:fld>
            <a:endParaRPr lang="en-US" altLang="en-US"/>
          </a:p>
        </p:txBody>
      </p:sp>
    </p:spTree>
    <p:extLst>
      <p:ext uri="{BB962C8B-B14F-4D97-AF65-F5344CB8AC3E}">
        <p14:creationId xmlns:p14="http://schemas.microsoft.com/office/powerpoint/2010/main" val="4027506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59A31-7794-470A-B11C-3EB362D4A49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F130E8-7BC7-43F5-A80D-7FA5AAD0D79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D43204-9A35-42D6-B36D-9717BAFC0BE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B4BAFA-9665-4C10-86BF-ACA516ABB2D8}"/>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7CA4D5BE-CAF3-4431-9D58-42CB1B32EACE}"/>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9CF1A26-A2C1-4063-887E-D73A51FB9628}"/>
              </a:ext>
            </a:extLst>
          </p:cNvPr>
          <p:cNvSpPr>
            <a:spLocks noGrp="1"/>
          </p:cNvSpPr>
          <p:nvPr>
            <p:ph type="sldNum" sz="quarter" idx="12"/>
          </p:nvPr>
        </p:nvSpPr>
        <p:spPr/>
        <p:txBody>
          <a:bodyPr/>
          <a:lstStyle>
            <a:lvl1pPr>
              <a:defRPr/>
            </a:lvl1pPr>
          </a:lstStyle>
          <a:p>
            <a:r>
              <a:rPr lang="en-US" altLang="en-US"/>
              <a:t>Slide </a:t>
            </a:r>
            <a:fld id="{279D78A7-EB31-41EF-AB73-B49DFA5AD991}" type="slidenum">
              <a:rPr lang="en-US" altLang="en-US"/>
              <a:pPr/>
              <a:t>‹#›</a:t>
            </a:fld>
            <a:endParaRPr lang="en-US" altLang="en-US"/>
          </a:p>
        </p:txBody>
      </p:sp>
    </p:spTree>
    <p:extLst>
      <p:ext uri="{BB962C8B-B14F-4D97-AF65-F5344CB8AC3E}">
        <p14:creationId xmlns:p14="http://schemas.microsoft.com/office/powerpoint/2010/main" val="56930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A1E7A70-7C95-429C-B8E4-2141F4D682AA}"/>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08C157B-6BB6-469A-842B-4CBFF09BA058}"/>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D998E8D-9175-4D1C-BC0F-27156E86E2D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2022.</a:t>
            </a:r>
          </a:p>
        </p:txBody>
      </p:sp>
      <p:sp>
        <p:nvSpPr>
          <p:cNvPr id="1029" name="Rectangle 5">
            <a:extLst>
              <a:ext uri="{FF2B5EF4-FFF2-40B4-BE49-F238E27FC236}">
                <a16:creationId xmlns:a16="http://schemas.microsoft.com/office/drawing/2014/main" id="{7614145C-453C-484B-9229-1B6663E3574D}"/>
              </a:ext>
            </a:extLst>
          </p:cNvPr>
          <p:cNvSpPr>
            <a:spLocks noGrp="1" noChangeArrowheads="1"/>
          </p:cNvSpPr>
          <p:nvPr>
            <p:ph type="ftr" sz="quarter" idx="3"/>
          </p:nvPr>
        </p:nvSpPr>
        <p:spPr bwMode="auto">
          <a:xfrm>
            <a:off x="0" y="6475413"/>
            <a:ext cx="91440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a:defRPr lang="en-US"/>
            </a:lvl1pPr>
          </a:lstStyle>
          <a:p>
            <a:fld id="{136722BA-3F80-4B0D-8A4D-6EDAEC56A137}" type="slidenum">
              <a:rPr lang="en-US" altLang="en-US" smtClean="0"/>
              <a:pPr/>
              <a:t>‹#›</a:t>
            </a:fld>
            <a:endParaRPr lang="en-US" dirty="0"/>
          </a:p>
        </p:txBody>
      </p:sp>
      <p:sp>
        <p:nvSpPr>
          <p:cNvPr id="1030" name="Rectangle 6">
            <a:extLst>
              <a:ext uri="{FF2B5EF4-FFF2-40B4-BE49-F238E27FC236}">
                <a16:creationId xmlns:a16="http://schemas.microsoft.com/office/drawing/2014/main" id="{9BA0A842-3CCF-4E34-BC9E-0675F2E9D380}"/>
              </a:ext>
            </a:extLst>
          </p:cNvPr>
          <p:cNvSpPr>
            <a:spLocks noGrp="1" noChangeArrowheads="1"/>
          </p:cNvSpPr>
          <p:nvPr>
            <p:ph type="sldNum" sz="quarter" idx="4"/>
          </p:nvPr>
        </p:nvSpPr>
        <p:spPr bwMode="auto">
          <a:xfrm>
            <a:off x="4139952" y="6475413"/>
            <a:ext cx="31739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a:t>
            </a:r>
          </a:p>
        </p:txBody>
      </p:sp>
      <p:sp>
        <p:nvSpPr>
          <p:cNvPr id="1031" name="Rectangle 7">
            <a:extLst>
              <a:ext uri="{FF2B5EF4-FFF2-40B4-BE49-F238E27FC236}">
                <a16:creationId xmlns:a16="http://schemas.microsoft.com/office/drawing/2014/main" id="{E13D7140-1CC3-41F6-A5D9-B4694597D1BE}"/>
              </a:ext>
            </a:extLst>
          </p:cNvPr>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802.15-15-22-0280-01-04ab</a:t>
            </a:r>
          </a:p>
        </p:txBody>
      </p:sp>
      <p:sp>
        <p:nvSpPr>
          <p:cNvPr id="1032" name="Line 8">
            <a:extLst>
              <a:ext uri="{FF2B5EF4-FFF2-40B4-BE49-F238E27FC236}">
                <a16:creationId xmlns:a16="http://schemas.microsoft.com/office/drawing/2014/main" id="{11A362A4-FF9B-4405-A8D1-B93D9F13AA93}"/>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5820BAEE-2E60-47B0-8049-368E6AD8BF0D}"/>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5EA441BA-096D-429A-B2CF-820932DD6AA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F8E41ABA-F33A-4B91-BC71-BB1C7889CB24}"/>
              </a:ext>
            </a:extLst>
          </p:cNvPr>
          <p:cNvSpPr>
            <a:spLocks noGrp="1"/>
          </p:cNvSpPr>
          <p:nvPr>
            <p:ph type="dt" sz="half" idx="10"/>
          </p:nvPr>
        </p:nvSpPr>
        <p:spPr/>
        <p:txBody>
          <a:bodyPr/>
          <a:lstStyle/>
          <a:p>
            <a:r>
              <a:rPr lang="en-US" altLang="en-US" dirty="0"/>
              <a:t>May 2022.</a:t>
            </a:r>
          </a:p>
        </p:txBody>
      </p:sp>
      <p:sp>
        <p:nvSpPr>
          <p:cNvPr id="6" name="Slide Number Placeholder 3">
            <a:extLst>
              <a:ext uri="{FF2B5EF4-FFF2-40B4-BE49-F238E27FC236}">
                <a16:creationId xmlns:a16="http://schemas.microsoft.com/office/drawing/2014/main" id="{16A9501B-C8D7-4F5B-91CA-C8DD406F58FD}"/>
              </a:ext>
            </a:extLst>
          </p:cNvPr>
          <p:cNvSpPr>
            <a:spLocks noGrp="1"/>
          </p:cNvSpPr>
          <p:nvPr>
            <p:ph type="sldNum" sz="quarter" idx="12"/>
          </p:nvPr>
        </p:nvSpPr>
        <p:spPr/>
        <p:txBody>
          <a:bodyPr/>
          <a:lstStyle/>
          <a:p>
            <a:r>
              <a:rPr lang="en-US" altLang="en-US"/>
              <a:t>Slide </a:t>
            </a:r>
            <a:fld id="{D262B538-45FE-404C-946B-34080B288597}" type="slidenum">
              <a:rPr lang="en-US" altLang="en-US"/>
              <a:pPr/>
              <a:t>1</a:t>
            </a:fld>
            <a:endParaRPr lang="en-US" altLang="en-US"/>
          </a:p>
        </p:txBody>
      </p:sp>
      <p:sp>
        <p:nvSpPr>
          <p:cNvPr id="27651" name="Rectangle 3">
            <a:extLst>
              <a:ext uri="{FF2B5EF4-FFF2-40B4-BE49-F238E27FC236}">
                <a16:creationId xmlns:a16="http://schemas.microsoft.com/office/drawing/2014/main" id="{0319DB52-D69E-4699-B1C0-9CB743BEC78D}"/>
              </a:ext>
            </a:extLst>
          </p:cNvPr>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[Deterministic STS Field for Sensing]	</a:t>
            </a:r>
          </a:p>
          <a:p>
            <a:r>
              <a:rPr lang="en-US" altLang="en-US" sz="1600" b="1" dirty="0"/>
              <a:t>Date Submitted: </a:t>
            </a:r>
            <a:r>
              <a:rPr lang="en-US" altLang="en-US" sz="1600" dirty="0"/>
              <a:t>[12 May 2022]	</a:t>
            </a:r>
          </a:p>
          <a:p>
            <a:r>
              <a:rPr lang="en-US" altLang="en-US" sz="1600" b="1" dirty="0"/>
              <a:t>Source:</a:t>
            </a:r>
            <a:r>
              <a:rPr lang="en-US" altLang="en-US" sz="1600" dirty="0"/>
              <a:t> [Igor Dotlic and Michael McLaughlin] Company [Qorvo]</a:t>
            </a:r>
          </a:p>
          <a:p>
            <a:r>
              <a:rPr lang="en-US" altLang="en-US" sz="1600" dirty="0"/>
              <a:t>Address [</a:t>
            </a:r>
            <a:r>
              <a:rPr lang="en-US" altLang="zh-CN" sz="1600" dirty="0">
                <a:latin typeface="Times New Roman" pitchFamily="18" charset="0"/>
                <a:ea typeface="ＭＳ Ｐゴシック" pitchFamily="-65" charset="-128"/>
                <a:cs typeface="+mn-cs"/>
              </a:rPr>
              <a:t>Adelaide Chambers, Peter Street, Dublin 8, Ireland</a:t>
            </a:r>
            <a:r>
              <a:rPr lang="en-US" altLang="en-US" sz="1600" dirty="0"/>
              <a:t>]</a:t>
            </a:r>
          </a:p>
          <a:p>
            <a:r>
              <a:rPr lang="en-US" altLang="en-US" sz="1600" dirty="0"/>
              <a:t>E-Mail:[</a:t>
            </a:r>
            <a:r>
              <a:rPr lang="en-US" altLang="en-US" sz="1600" dirty="0" err="1"/>
              <a:t>igor</a:t>
            </a:r>
            <a:r>
              <a:rPr lang="en-US" altLang="en-US" sz="1600" dirty="0"/>
              <a:t>(dot)</a:t>
            </a:r>
            <a:r>
              <a:rPr lang="en-US" altLang="en-US" sz="1600" dirty="0" err="1"/>
              <a:t>dotlic</a:t>
            </a:r>
            <a:r>
              <a:rPr lang="en-US" altLang="en-US" sz="1600" dirty="0"/>
              <a:t>(at)</a:t>
            </a:r>
            <a:r>
              <a:rPr lang="en-US" altLang="en-US" sz="1600" dirty="0" err="1"/>
              <a:t>qorvo</a:t>
            </a:r>
            <a:r>
              <a:rPr lang="en-US" altLang="en-US" sz="1600" dirty="0"/>
              <a:t>(dot)com]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b="1" dirty="0">
                <a:latin typeface="Times New Roman" panose="02020603050405020304" pitchFamily="18" charset="0"/>
              </a:rPr>
              <a:t>Study Group 4ab: UWB Next Generation.</a:t>
            </a:r>
            <a:r>
              <a:rPr lang="en-US" altLang="en-US" sz="1600" dirty="0">
                <a:solidFill>
                  <a:schemeClr val="tx2"/>
                </a:solidFill>
              </a:rPr>
              <a:t>]</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[The document introduces supercomplementary zero-sum cross-correlation (SZC) code blocks and describes their properties and benefits for usage as a deterministic STS field.]</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promote usage of SZC code blocks in IEEE 802.15.4ab standard.]</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Footer Placeholder 4">
            <a:extLst>
              <a:ext uri="{FF2B5EF4-FFF2-40B4-BE49-F238E27FC236}">
                <a16:creationId xmlns:a16="http://schemas.microsoft.com/office/drawing/2014/main" id="{E5AD10FC-0134-4820-B124-AD73268F7669}"/>
              </a:ext>
            </a:extLst>
          </p:cNvPr>
          <p:cNvSpPr>
            <a:spLocks noGrp="1"/>
          </p:cNvSpPr>
          <p:nvPr>
            <p:ph type="ftr" sz="quarter" idx="11"/>
          </p:nvPr>
        </p:nvSpPr>
        <p:spPr>
          <a:xfrm>
            <a:off x="0" y="6475413"/>
            <a:ext cx="8532440" cy="184666"/>
          </a:xfrm>
        </p:spPr>
        <p:txBody>
          <a:bodyPr/>
          <a:lstStyle/>
          <a:p>
            <a:pPr algn="r"/>
            <a:r>
              <a:rPr lang="en-GB" dirty="0"/>
              <a:t>Dotlic and McLaughlin (Qorvo)</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F8985-5F58-40EA-8D54-BB966F665C4C}"/>
              </a:ext>
            </a:extLst>
          </p:cNvPr>
          <p:cNvSpPr>
            <a:spLocks noGrp="1"/>
          </p:cNvSpPr>
          <p:nvPr>
            <p:ph type="title"/>
          </p:nvPr>
        </p:nvSpPr>
        <p:spPr/>
        <p:txBody>
          <a:bodyPr/>
          <a:lstStyle/>
          <a:p>
            <a:r>
              <a:rPr lang="en-GB" dirty="0"/>
              <a:t>Example Design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6BBC7FE-1C85-451F-8CEA-99616DB5B19E}"/>
                  </a:ext>
                </a:extLst>
              </p:cNvPr>
              <p:cNvSpPr>
                <a:spLocks noGrp="1"/>
              </p:cNvSpPr>
              <p:nvPr>
                <p:ph idx="1"/>
              </p:nvPr>
            </p:nvSpPr>
            <p:spPr/>
            <p:txBody>
              <a:bodyPr>
                <a:normAutofit fontScale="55000" lnSpcReduction="20000"/>
              </a:bodyPr>
              <a:lstStyle/>
              <a:p>
                <a:r>
                  <a:rPr lang="en-GB" dirty="0"/>
                  <a:t>For PRF = 128 MHz chose </a:t>
                </a:r>
                <a14:m>
                  <m:oMath xmlns:m="http://schemas.openxmlformats.org/officeDocument/2006/math">
                    <m:r>
                      <a:rPr lang="en-GB" b="0" i="1" smtClean="0">
                        <a:latin typeface="Cambria Math" panose="02040503050406030204" pitchFamily="18" charset="0"/>
                      </a:rPr>
                      <m:t>𝑁</m:t>
                    </m:r>
                    <m:r>
                      <a:rPr lang="en-GB" b="0" i="1" smtClean="0">
                        <a:latin typeface="Cambria Math" panose="02040503050406030204" pitchFamily="18" charset="0"/>
                      </a:rPr>
                      <m:t>=64</m:t>
                    </m:r>
                  </m:oMath>
                </a14:m>
                <a:r>
                  <a:rPr lang="en-US" dirty="0"/>
                  <a:t>, with </a:t>
                </a:r>
                <a14:m>
                  <m:oMath xmlns:m="http://schemas.openxmlformats.org/officeDocument/2006/math">
                    <m:r>
                      <a:rPr lang="en-US" i="1" dirty="0" smtClean="0">
                        <a:latin typeface="Cambria Math" panose="02040503050406030204" pitchFamily="18" charset="0"/>
                      </a:rPr>
                      <m:t>𝐿</m:t>
                    </m:r>
                    <m:r>
                      <a:rPr lang="en-US" i="1" dirty="0" smtClean="0">
                        <a:latin typeface="Cambria Math" panose="02040503050406030204" pitchFamily="18" charset="0"/>
                      </a:rPr>
                      <m:t>=4</m:t>
                    </m:r>
                  </m:oMath>
                </a14:m>
                <a:r>
                  <a:rPr lang="en-US" dirty="0"/>
                  <a:t>, i.e., symbol duration of 512 ns.</a:t>
                </a:r>
              </a:p>
              <a:p>
                <a:r>
                  <a:rPr lang="en-US" dirty="0"/>
                  <a:t>For </a:t>
                </a:r>
                <a14:m>
                  <m:oMath xmlns:m="http://schemas.openxmlformats.org/officeDocument/2006/math">
                    <m:r>
                      <a:rPr lang="en-GB" b="0" i="1" smtClean="0">
                        <a:latin typeface="Cambria Math" panose="02040503050406030204" pitchFamily="18" charset="0"/>
                      </a:rPr>
                      <m:t>𝑁</m:t>
                    </m:r>
                    <m:r>
                      <a:rPr lang="en-GB" b="0" i="1" smtClean="0">
                        <a:latin typeface="Cambria Math" panose="02040503050406030204" pitchFamily="18" charset="0"/>
                      </a:rPr>
                      <m:t>=64</m:t>
                    </m:r>
                  </m:oMath>
                </a14:m>
                <a:r>
                  <a:rPr lang="en-US" dirty="0"/>
                  <a:t>, 4152 unique </a:t>
                </a:r>
                <a14:m>
                  <m:oMath xmlns:m="http://schemas.openxmlformats.org/officeDocument/2006/math">
                    <m:r>
                      <a:rPr lang="en-GB" b="1" i="0" smtClean="0">
                        <a:latin typeface="Cambria Math" panose="02040503050406030204" pitchFamily="18" charset="0"/>
                      </a:rPr>
                      <m:t>𝐇</m:t>
                    </m:r>
                  </m:oMath>
                </a14:m>
                <a:r>
                  <a:rPr lang="en-US" dirty="0"/>
                  <a:t> matrices were found with sidelobes level of four (-60 dB), but a single matrix should be sufficient for the standard.</a:t>
                </a:r>
              </a:p>
              <a:p>
                <a14:m>
                  <m:oMath xmlns:m="http://schemas.openxmlformats.org/officeDocument/2006/math">
                    <m:r>
                      <a:rPr lang="en-GB" b="1" i="0" smtClean="0">
                        <a:latin typeface="Cambria Math" panose="02040503050406030204" pitchFamily="18" charset="0"/>
                      </a:rPr>
                      <m:t>𝐇</m:t>
                    </m:r>
                  </m:oMath>
                </a14:m>
                <a:r>
                  <a:rPr lang="en-US" dirty="0"/>
                  <a:t> duration will be </a:t>
                </a:r>
                <a14:m>
                  <m:oMath xmlns:m="http://schemas.openxmlformats.org/officeDocument/2006/math">
                    <m:sSup>
                      <m:sSupPr>
                        <m:ctrlPr>
                          <a:rPr lang="en-GB" i="1">
                            <a:latin typeface="Cambria Math" panose="02040503050406030204" pitchFamily="18" charset="0"/>
                          </a:rPr>
                        </m:ctrlPr>
                      </m:sSupPr>
                      <m:e>
                        <m:r>
                          <a:rPr lang="en-GB" i="1">
                            <a:latin typeface="Cambria Math" panose="02040503050406030204" pitchFamily="18" charset="0"/>
                          </a:rPr>
                          <m:t>𝑁</m:t>
                        </m:r>
                      </m:e>
                      <m:sup>
                        <m:r>
                          <a:rPr lang="en-GB" i="1">
                            <a:latin typeface="Cambria Math" panose="02040503050406030204" pitchFamily="18" charset="0"/>
                          </a:rPr>
                          <m:t>2</m:t>
                        </m:r>
                      </m:sup>
                    </m:sSup>
                    <m:r>
                      <a:rPr lang="en-GB" i="1">
                        <a:latin typeface="Cambria Math" panose="02040503050406030204" pitchFamily="18" charset="0"/>
                      </a:rPr>
                      <m:t>=</m:t>
                    </m:r>
                    <m:r>
                      <a:rPr lang="en-GB" b="0" i="1" smtClean="0">
                        <a:latin typeface="Cambria Math" panose="02040503050406030204" pitchFamily="18" charset="0"/>
                      </a:rPr>
                      <m:t>4096</m:t>
                    </m:r>
                  </m:oMath>
                </a14:m>
                <a:r>
                  <a:rPr lang="en-US" dirty="0"/>
                  <a:t> chips, or about </a:t>
                </a:r>
                <a14:m>
                  <m:oMath xmlns:m="http://schemas.openxmlformats.org/officeDocument/2006/math">
                    <m:r>
                      <a:rPr lang="en-GB" i="1" dirty="0">
                        <a:latin typeface="Cambria Math" panose="02040503050406030204" pitchFamily="18" charset="0"/>
                      </a:rPr>
                      <m:t>3</m:t>
                    </m:r>
                    <m:r>
                      <a:rPr lang="en-GB" b="0" i="1" dirty="0" smtClean="0">
                        <a:latin typeface="Cambria Math" panose="02040503050406030204" pitchFamily="18" charset="0"/>
                      </a:rPr>
                      <m:t>2</m:t>
                    </m:r>
                    <m:r>
                      <a:rPr lang="en-GB" i="1">
                        <a:latin typeface="Cambria Math" panose="02040503050406030204" pitchFamily="18" charset="0"/>
                      </a:rPr>
                      <m:t> </m:t>
                    </m:r>
                    <m:r>
                      <a:rPr lang="en-GB" i="1">
                        <a:latin typeface="Cambria Math" panose="02040503050406030204" pitchFamily="18" charset="0"/>
                      </a:rPr>
                      <m:t>𝜇</m:t>
                    </m:r>
                    <m:r>
                      <m:rPr>
                        <m:sty m:val="p"/>
                      </m:rPr>
                      <a:rPr lang="en-GB">
                        <a:latin typeface="Cambria Math" panose="02040503050406030204" pitchFamily="18" charset="0"/>
                      </a:rPr>
                      <m:t>s</m:t>
                    </m:r>
                  </m:oMath>
                </a14:m>
                <a:r>
                  <a:rPr lang="en-US" dirty="0"/>
                  <a:t>.</a:t>
                </a:r>
              </a:p>
              <a:p>
                <a:r>
                  <a:rPr lang="en-US" dirty="0"/>
                  <a:t>Minimal </a:t>
                </a:r>
                <a14:m>
                  <m:oMath xmlns:m="http://schemas.openxmlformats.org/officeDocument/2006/math">
                    <m:r>
                      <a:rPr lang="en-GB" b="1" i="0" smtClean="0">
                        <a:latin typeface="Cambria Math" panose="02040503050406030204" pitchFamily="18" charset="0"/>
                      </a:rPr>
                      <m:t>𝐁</m:t>
                    </m:r>
                  </m:oMath>
                </a14:m>
                <a:r>
                  <a:rPr lang="en-US" dirty="0"/>
                  <a:t> duration will be </a:t>
                </a:r>
                <a14:m>
                  <m:oMath xmlns:m="http://schemas.openxmlformats.org/officeDocument/2006/math">
                    <m:r>
                      <a:rPr lang="en-GB" b="0" i="1" smtClean="0">
                        <a:latin typeface="Cambria Math" panose="02040503050406030204" pitchFamily="18" charset="0"/>
                      </a:rPr>
                      <m:t>2</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𝑁</m:t>
                        </m:r>
                      </m:e>
                      <m:sup>
                        <m:r>
                          <a:rPr lang="en-GB" b="0" i="1" smtClean="0">
                            <a:latin typeface="Cambria Math" panose="02040503050406030204" pitchFamily="18" charset="0"/>
                          </a:rPr>
                          <m:t>2</m:t>
                        </m:r>
                      </m:sup>
                    </m:sSup>
                    <m:r>
                      <a:rPr lang="en-GB" i="1">
                        <a:latin typeface="Cambria Math" panose="02040503050406030204" pitchFamily="18" charset="0"/>
                      </a:rPr>
                      <m:t>=8192</m:t>
                    </m:r>
                  </m:oMath>
                </a14:m>
                <a:r>
                  <a:rPr lang="en-US" dirty="0"/>
                  <a:t> chips, or about </a:t>
                </a:r>
                <a14:m>
                  <m:oMath xmlns:m="http://schemas.openxmlformats.org/officeDocument/2006/math">
                    <m:r>
                      <a:rPr lang="en-GB" b="0" i="1" smtClean="0">
                        <a:latin typeface="Cambria Math" panose="02040503050406030204" pitchFamily="18" charset="0"/>
                      </a:rPr>
                      <m:t>64 </m:t>
                    </m:r>
                    <m:r>
                      <a:rPr lang="en-GB" b="0" i="1" smtClean="0">
                        <a:latin typeface="Cambria Math" panose="02040503050406030204" pitchFamily="18" charset="0"/>
                      </a:rPr>
                      <m:t>𝜇</m:t>
                    </m:r>
                    <m:r>
                      <m:rPr>
                        <m:sty m:val="p"/>
                      </m:rPr>
                      <a:rPr lang="en-GB" b="0" i="0" smtClean="0">
                        <a:latin typeface="Cambria Math" panose="02040503050406030204" pitchFamily="18" charset="0"/>
                      </a:rPr>
                      <m:t>s</m:t>
                    </m:r>
                  </m:oMath>
                </a14:m>
                <a:r>
                  <a:rPr lang="en-US" dirty="0"/>
                  <a:t>.</a:t>
                </a:r>
              </a:p>
              <a:p>
                <a:r>
                  <a:rPr lang="en-US" dirty="0"/>
                  <a:t>For different networks use different </a:t>
                </a:r>
                <a14:m>
                  <m:oMath xmlns:m="http://schemas.openxmlformats.org/officeDocument/2006/math">
                    <m:r>
                      <a:rPr lang="en-GB" b="1" i="0" smtClean="0">
                        <a:latin typeface="Cambria Math" panose="02040503050406030204" pitchFamily="18" charset="0"/>
                      </a:rPr>
                      <m:t>𝐬</m:t>
                    </m:r>
                  </m:oMath>
                </a14:m>
                <a:r>
                  <a:rPr lang="en-US" dirty="0"/>
                  <a:t>.</a:t>
                </a:r>
              </a:p>
              <a:p>
                <a:r>
                  <a:rPr lang="en-US" dirty="0"/>
                  <a:t>Lower PRFs are obtained by putting zeros in </a:t>
                </a:r>
                <a14:m>
                  <m:oMath xmlns:m="http://schemas.openxmlformats.org/officeDocument/2006/math">
                    <m:r>
                      <a:rPr lang="en-GB" b="1" i="0" smtClean="0">
                        <a:latin typeface="Cambria Math" panose="02040503050406030204" pitchFamily="18" charset="0"/>
                      </a:rPr>
                      <m:t>𝐬</m:t>
                    </m:r>
                  </m:oMath>
                </a14:m>
                <a:r>
                  <a:rPr lang="en-US" dirty="0"/>
                  <a:t>, possibly non-uniformly. </a:t>
                </a:r>
              </a:p>
              <a:p>
                <a:r>
                  <a:rPr lang="en-US" dirty="0"/>
                  <a:t>Alternative:</a:t>
                </a:r>
              </a:p>
              <a:p>
                <a:pPr lvl="1"/>
                <a:r>
                  <a:rPr lang="en-US" dirty="0"/>
                  <a:t>If CIR duration estimate of 1024 ns is needed, use </a:t>
                </a:r>
                <a14:m>
                  <m:oMath xmlns:m="http://schemas.openxmlformats.org/officeDocument/2006/math">
                    <m:r>
                      <a:rPr lang="en-GB" b="0" i="1" smtClean="0">
                        <a:latin typeface="Cambria Math" panose="02040503050406030204" pitchFamily="18" charset="0"/>
                      </a:rPr>
                      <m:t>𝑁</m:t>
                    </m:r>
                    <m:r>
                      <a:rPr lang="en-GB" b="0" i="1" smtClean="0">
                        <a:latin typeface="Cambria Math" panose="02040503050406030204" pitchFamily="18" charset="0"/>
                      </a:rPr>
                      <m:t>=64</m:t>
                    </m:r>
                  </m:oMath>
                </a14:m>
                <a:r>
                  <a:rPr lang="en-US" dirty="0"/>
                  <a:t> with average </a:t>
                </a:r>
                <a14:m>
                  <m:oMath xmlns:m="http://schemas.openxmlformats.org/officeDocument/2006/math">
                    <m:r>
                      <a:rPr lang="en-US" i="1" dirty="0" smtClean="0">
                        <a:latin typeface="Cambria Math" panose="02040503050406030204" pitchFamily="18" charset="0"/>
                      </a:rPr>
                      <m:t>𝐿</m:t>
                    </m:r>
                    <m:r>
                      <a:rPr lang="en-US" i="1" dirty="0" smtClean="0">
                        <a:latin typeface="Cambria Math" panose="02040503050406030204" pitchFamily="18" charset="0"/>
                      </a:rPr>
                      <m:t>=8</m:t>
                    </m:r>
                  </m:oMath>
                </a14:m>
                <a:r>
                  <a:rPr lang="en-US" dirty="0"/>
                  <a:t> for PRF = 64 </a:t>
                </a:r>
                <a:r>
                  <a:rPr lang="en-US" dirty="0" err="1"/>
                  <a:t>MHz.</a:t>
                </a:r>
                <a:endParaRPr lang="en-US" dirty="0"/>
              </a:p>
              <a:p>
                <a:pPr lvl="1"/>
                <a:r>
                  <a:rPr lang="en-US" dirty="0"/>
                  <a:t>Expansion from </a:t>
                </a:r>
                <a14:m>
                  <m:oMath xmlns:m="http://schemas.openxmlformats.org/officeDocument/2006/math">
                    <m:r>
                      <a:rPr lang="en-US" i="1" dirty="0" smtClean="0">
                        <a:latin typeface="Cambria Math" panose="02040503050406030204" pitchFamily="18" charset="0"/>
                      </a:rPr>
                      <m:t>𝐿</m:t>
                    </m:r>
                    <m:r>
                      <a:rPr lang="en-US" i="1" dirty="0" smtClean="0">
                        <a:latin typeface="Cambria Math" panose="02040503050406030204" pitchFamily="18" charset="0"/>
                      </a:rPr>
                      <m:t>=4</m:t>
                    </m:r>
                  </m:oMath>
                </a14:m>
                <a:r>
                  <a:rPr lang="en-US" dirty="0"/>
                  <a:t> to </a:t>
                </a:r>
                <a14:m>
                  <m:oMath xmlns:m="http://schemas.openxmlformats.org/officeDocument/2006/math">
                    <m:r>
                      <a:rPr lang="en-US" i="1" dirty="0">
                        <a:latin typeface="Cambria Math" panose="02040503050406030204" pitchFamily="18" charset="0"/>
                      </a:rPr>
                      <m:t>𝐿</m:t>
                    </m:r>
                    <m:r>
                      <a:rPr lang="en-US" i="1" dirty="0">
                        <a:latin typeface="Cambria Math" panose="02040503050406030204" pitchFamily="18" charset="0"/>
                      </a:rPr>
                      <m:t>=8</m:t>
                    </m:r>
                  </m:oMath>
                </a14:m>
                <a:r>
                  <a:rPr lang="en-US" dirty="0"/>
                  <a:t> does not have to be uniform, </a:t>
                </a:r>
                <a:r>
                  <a:rPr lang="en-US" dirty="0" err="1"/>
                  <a:t>i.e</a:t>
                </a:r>
                <a:r>
                  <a:rPr lang="en-US" dirty="0"/>
                  <a:t>, 64 </a:t>
                </a:r>
                <a14:m>
                  <m:oMath xmlns:m="http://schemas.openxmlformats.org/officeDocument/2006/math">
                    <m:r>
                      <a:rPr lang="en-US" b="1" i="0" dirty="0" smtClean="0">
                        <a:latin typeface="Cambria Math" panose="02040503050406030204" pitchFamily="18" charset="0"/>
                      </a:rPr>
                      <m:t>𝐇</m:t>
                    </m:r>
                  </m:oMath>
                </a14:m>
                <a:r>
                  <a:rPr lang="en-US" dirty="0"/>
                  <a:t> columns can be placed on a grid of 128 possible positions non-uniformly with zeros in between.</a:t>
                </a:r>
              </a:p>
              <a:p>
                <a:pPr lvl="1"/>
                <a:endParaRPr lang="en-US" dirty="0"/>
              </a:p>
              <a:p>
                <a:pPr lvl="1"/>
                <a:endParaRPr lang="en-US" dirty="0"/>
              </a:p>
              <a:p>
                <a:endParaRPr lang="en-US" dirty="0"/>
              </a:p>
            </p:txBody>
          </p:sp>
        </mc:Choice>
        <mc:Fallback xmlns="">
          <p:sp>
            <p:nvSpPr>
              <p:cNvPr id="3" name="Content Placeholder 2">
                <a:extLst>
                  <a:ext uri="{FF2B5EF4-FFF2-40B4-BE49-F238E27FC236}">
                    <a16:creationId xmlns:a16="http://schemas.microsoft.com/office/drawing/2014/main" id="{C6BBC7FE-1C85-451F-8CEA-99616DB5B19E}"/>
                  </a:ext>
                </a:extLst>
              </p:cNvPr>
              <p:cNvSpPr>
                <a:spLocks noGrp="1" noRot="1" noChangeAspect="1" noMove="1" noResize="1" noEditPoints="1" noAdjustHandles="1" noChangeArrowheads="1" noChangeShapeType="1" noTextEdit="1"/>
              </p:cNvSpPr>
              <p:nvPr>
                <p:ph idx="1"/>
              </p:nvPr>
            </p:nvSpPr>
            <p:spPr>
              <a:blipFill>
                <a:blip r:embed="rId3"/>
                <a:stretch>
                  <a:fillRect l="-627" t="-2074" r="-549"/>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0F05EF9C-6169-4ED9-AB83-DCC947286910}"/>
              </a:ext>
            </a:extLst>
          </p:cNvPr>
          <p:cNvSpPr>
            <a:spLocks noGrp="1"/>
          </p:cNvSpPr>
          <p:nvPr>
            <p:ph type="dt" sz="half" idx="10"/>
          </p:nvPr>
        </p:nvSpPr>
        <p:spPr/>
        <p:txBody>
          <a:body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E068FBAC-1163-4352-B596-F0A8DD96450B}"/>
              </a:ext>
            </a:extLst>
          </p:cNvPr>
          <p:cNvSpPr>
            <a:spLocks noGrp="1"/>
          </p:cNvSpPr>
          <p:nvPr>
            <p:ph type="ftr" sz="quarter" idx="11"/>
          </p:nvPr>
        </p:nvSpPr>
        <p:spPr/>
        <p:txBody>
          <a:bodyPr/>
          <a:lstStyle/>
          <a:p>
            <a:pPr algn="r"/>
            <a:r>
              <a:rPr lang="en-GB"/>
              <a:t>Dotlic and McLaughlin (Qorvo)</a:t>
            </a:r>
            <a:endParaRPr lang="en-GB" dirty="0"/>
          </a:p>
        </p:txBody>
      </p:sp>
      <p:sp>
        <p:nvSpPr>
          <p:cNvPr id="6" name="Slide Number Placeholder 5">
            <a:extLst>
              <a:ext uri="{FF2B5EF4-FFF2-40B4-BE49-F238E27FC236}">
                <a16:creationId xmlns:a16="http://schemas.microsoft.com/office/drawing/2014/main" id="{38CF5015-C848-45C4-AE63-43769886B4F1}"/>
              </a:ext>
            </a:extLst>
          </p:cNvPr>
          <p:cNvSpPr>
            <a:spLocks noGrp="1"/>
          </p:cNvSpPr>
          <p:nvPr>
            <p:ph type="sldNum" sz="quarter" idx="12"/>
          </p:nvPr>
        </p:nvSpPr>
        <p:spPr/>
        <p:txBody>
          <a:bodyPr/>
          <a:lstStyle/>
          <a:p>
            <a:r>
              <a:rPr lang="en-US" altLang="en-US"/>
              <a:t>Slide </a:t>
            </a:r>
            <a:fld id="{320647DC-80A1-4234-B535-A7ED8FBA0A84}" type="slidenum">
              <a:rPr lang="en-US" altLang="en-US" smtClean="0"/>
              <a:pPr/>
              <a:t>10</a:t>
            </a:fld>
            <a:endParaRPr lang="en-US" altLang="en-US" dirty="0"/>
          </a:p>
        </p:txBody>
      </p:sp>
    </p:spTree>
    <p:extLst>
      <p:ext uri="{BB962C8B-B14F-4D97-AF65-F5344CB8AC3E}">
        <p14:creationId xmlns:p14="http://schemas.microsoft.com/office/powerpoint/2010/main" val="2820917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25024-A18C-4ACA-AD52-A68874C0B5EB}"/>
              </a:ext>
            </a:extLst>
          </p:cNvPr>
          <p:cNvSpPr>
            <a:spLocks noGrp="1"/>
          </p:cNvSpPr>
          <p:nvPr>
            <p:ph type="title"/>
          </p:nvPr>
        </p:nvSpPr>
        <p:spPr/>
        <p:txBody>
          <a:bodyPr/>
          <a:lstStyle/>
          <a:p>
            <a:r>
              <a:rPr lang="en-GB" dirty="0"/>
              <a:t>Conclusions</a:t>
            </a:r>
            <a:endParaRPr lang="en-US"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5225194-F329-4AD6-8118-9E7754965BB5}"/>
                  </a:ext>
                </a:extLst>
              </p:cNvPr>
              <p:cNvSpPr>
                <a:spLocks noGrp="1"/>
              </p:cNvSpPr>
              <p:nvPr>
                <p:ph idx="1"/>
              </p:nvPr>
            </p:nvSpPr>
            <p:spPr>
              <a:xfrm>
                <a:off x="685800" y="1752600"/>
                <a:ext cx="7772400" cy="4484712"/>
              </a:xfrm>
            </p:spPr>
            <p:txBody>
              <a:bodyPr>
                <a:normAutofit fontScale="62500" lnSpcReduction="20000"/>
              </a:bodyPr>
              <a:lstStyle/>
              <a:p>
                <a:r>
                  <a:rPr lang="en-GB" dirty="0"/>
                  <a:t>Proposed SZC code blocks allow for full complementing under deformations that are consistent from symbol to symbol, most prominent one being CFO.</a:t>
                </a:r>
              </a:p>
              <a:p>
                <a:r>
                  <a:rPr lang="en-GB" dirty="0"/>
                  <a:t>Interference mitigation is achieved both by the aperiodic nature of the SZC code blocks and by using scrambling.</a:t>
                </a:r>
              </a:p>
              <a:p>
                <a:r>
                  <a:rPr lang="en-GB" dirty="0"/>
                  <a:t>Changes to the current 4z STS receiver signal processing should be minimal:</a:t>
                </a:r>
              </a:p>
              <a:p>
                <a:pPr lvl="1"/>
                <a:r>
                  <a:rPr lang="en-GB" dirty="0"/>
                  <a:t>Instead of fetching symbols from AES, they are generated by </a:t>
                </a:r>
                <a:r>
                  <a:rPr lang="en-US" dirty="0"/>
                  <a:t>using a simple logic </a:t>
                </a:r>
                <a:r>
                  <a:rPr lang="en-GB" dirty="0"/>
                  <a:t>from </a:t>
                </a:r>
                <a14:m>
                  <m:oMath xmlns:m="http://schemas.openxmlformats.org/officeDocument/2006/math">
                    <m:r>
                      <a:rPr lang="en-GB" b="1" i="0" smtClean="0">
                        <a:latin typeface="Cambria Math" panose="02040503050406030204" pitchFamily="18" charset="0"/>
                      </a:rPr>
                      <m:t>𝐁</m:t>
                    </m:r>
                  </m:oMath>
                </a14:m>
                <a:r>
                  <a:rPr lang="en-US" dirty="0"/>
                  <a:t> matrix and </a:t>
                </a:r>
                <a14:m>
                  <m:oMath xmlns:m="http://schemas.openxmlformats.org/officeDocument/2006/math">
                    <m:r>
                      <a:rPr lang="en-GB" b="1" i="0" smtClean="0">
                        <a:latin typeface="Cambria Math" panose="02040503050406030204" pitchFamily="18" charset="0"/>
                      </a:rPr>
                      <m:t>𝐬</m:t>
                    </m:r>
                  </m:oMath>
                </a14:m>
                <a:r>
                  <a:rPr lang="en-US" b="1" dirty="0"/>
                  <a:t> </a:t>
                </a:r>
                <a:r>
                  <a:rPr lang="en-US" dirty="0"/>
                  <a:t>vector located in the memory.</a:t>
                </a:r>
              </a:p>
              <a:p>
                <a:pPr lvl="1"/>
                <a:r>
                  <a:rPr lang="en-US" dirty="0"/>
                  <a:t>Symbol sizes should be fixed to either 512 ns or 1024 ns, which are integer divisors of all possible 4z STS sizes and reasonable expected CIR durations.</a:t>
                </a:r>
              </a:p>
              <a:p>
                <a:r>
                  <a:rPr lang="en-US" dirty="0"/>
                  <a:t>Even though the focus here is on sensing, SZC code blocks can be used for precise ranging, in scenarios in which STS resilience to different attacks is not important (AES Key/IV exchange not needed).</a:t>
                </a:r>
              </a:p>
            </p:txBody>
          </p:sp>
        </mc:Choice>
        <mc:Fallback>
          <p:sp>
            <p:nvSpPr>
              <p:cNvPr id="3" name="Content Placeholder 2">
                <a:extLst>
                  <a:ext uri="{FF2B5EF4-FFF2-40B4-BE49-F238E27FC236}">
                    <a16:creationId xmlns:a16="http://schemas.microsoft.com/office/drawing/2014/main" id="{C5225194-F329-4AD6-8118-9E7754965BB5}"/>
                  </a:ext>
                </a:extLst>
              </p:cNvPr>
              <p:cNvSpPr>
                <a:spLocks noGrp="1" noRot="1" noChangeAspect="1" noMove="1" noResize="1" noEditPoints="1" noAdjustHandles="1" noChangeArrowheads="1" noChangeShapeType="1" noTextEdit="1"/>
              </p:cNvSpPr>
              <p:nvPr>
                <p:ph idx="1"/>
              </p:nvPr>
            </p:nvSpPr>
            <p:spPr>
              <a:xfrm>
                <a:off x="685800" y="1752600"/>
                <a:ext cx="7772400" cy="4484712"/>
              </a:xfrm>
              <a:blipFill>
                <a:blip r:embed="rId3"/>
                <a:stretch>
                  <a:fillRect l="-706" t="-2041" r="-1255"/>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0302B6A7-BB68-41DC-8368-7DEADFA241F7}"/>
              </a:ext>
            </a:extLst>
          </p:cNvPr>
          <p:cNvSpPr>
            <a:spLocks noGrp="1"/>
          </p:cNvSpPr>
          <p:nvPr>
            <p:ph type="dt" sz="half" idx="10"/>
          </p:nvPr>
        </p:nvSpPr>
        <p:spPr/>
        <p:txBody>
          <a:body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F4FDDF93-0CFB-4014-BEBA-E0E22785E099}"/>
              </a:ext>
            </a:extLst>
          </p:cNvPr>
          <p:cNvSpPr>
            <a:spLocks noGrp="1"/>
          </p:cNvSpPr>
          <p:nvPr>
            <p:ph type="ftr" sz="quarter" idx="11"/>
          </p:nvPr>
        </p:nvSpPr>
        <p:spPr/>
        <p:txBody>
          <a:bodyPr/>
          <a:lstStyle/>
          <a:p>
            <a:pPr algn="r"/>
            <a:r>
              <a:rPr lang="en-GB"/>
              <a:t>Dotlic and McLaughlin (Qorvo)</a:t>
            </a:r>
            <a:endParaRPr lang="en-GB" dirty="0"/>
          </a:p>
        </p:txBody>
      </p:sp>
      <p:sp>
        <p:nvSpPr>
          <p:cNvPr id="6" name="Slide Number Placeholder 5">
            <a:extLst>
              <a:ext uri="{FF2B5EF4-FFF2-40B4-BE49-F238E27FC236}">
                <a16:creationId xmlns:a16="http://schemas.microsoft.com/office/drawing/2014/main" id="{3D28E0CB-AF60-4470-A8B7-C3B9703A2CE9}"/>
              </a:ext>
            </a:extLst>
          </p:cNvPr>
          <p:cNvSpPr>
            <a:spLocks noGrp="1"/>
          </p:cNvSpPr>
          <p:nvPr>
            <p:ph type="sldNum" sz="quarter" idx="12"/>
          </p:nvPr>
        </p:nvSpPr>
        <p:spPr/>
        <p:txBody>
          <a:bodyPr/>
          <a:lstStyle/>
          <a:p>
            <a:r>
              <a:rPr lang="en-US" altLang="en-US"/>
              <a:t>Slide </a:t>
            </a:r>
            <a:fld id="{320647DC-80A1-4234-B535-A7ED8FBA0A84}" type="slidenum">
              <a:rPr lang="en-US" altLang="en-US" smtClean="0"/>
              <a:pPr/>
              <a:t>11</a:t>
            </a:fld>
            <a:endParaRPr lang="en-US" altLang="en-US" dirty="0"/>
          </a:p>
        </p:txBody>
      </p:sp>
    </p:spTree>
    <p:extLst>
      <p:ext uri="{BB962C8B-B14F-4D97-AF65-F5344CB8AC3E}">
        <p14:creationId xmlns:p14="http://schemas.microsoft.com/office/powerpoint/2010/main" val="3610300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36A15A9-E450-4A28-B944-B02546D89ACD}"/>
              </a:ext>
            </a:extLst>
          </p:cNvPr>
          <p:cNvSpPr>
            <a:spLocks noGrp="1"/>
          </p:cNvSpPr>
          <p:nvPr>
            <p:ph type="dt" sz="half" idx="10"/>
          </p:nvPr>
        </p:nvSpPr>
        <p:spPr/>
        <p:txBody>
          <a:body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AD12C158-73D3-4382-9883-5196C14F5981}"/>
              </a:ext>
            </a:extLst>
          </p:cNvPr>
          <p:cNvSpPr>
            <a:spLocks noGrp="1"/>
          </p:cNvSpPr>
          <p:nvPr>
            <p:ph type="ftr" sz="quarter" idx="11"/>
          </p:nvPr>
        </p:nvSpPr>
        <p:spPr/>
        <p:txBody>
          <a:bodyPr/>
          <a:lstStyle/>
          <a:p>
            <a:pPr algn="r"/>
            <a:r>
              <a:rPr lang="en-GB"/>
              <a:t>Dotlic and McLaughlin (Qorvo)</a:t>
            </a:r>
            <a:endParaRPr lang="en-GB" dirty="0"/>
          </a:p>
        </p:txBody>
      </p:sp>
      <p:sp>
        <p:nvSpPr>
          <p:cNvPr id="6" name="Slide Number Placeholder 5">
            <a:extLst>
              <a:ext uri="{FF2B5EF4-FFF2-40B4-BE49-F238E27FC236}">
                <a16:creationId xmlns:a16="http://schemas.microsoft.com/office/drawing/2014/main" id="{BAC32F07-C293-491C-996D-94666BAB06D0}"/>
              </a:ext>
            </a:extLst>
          </p:cNvPr>
          <p:cNvSpPr>
            <a:spLocks noGrp="1"/>
          </p:cNvSpPr>
          <p:nvPr>
            <p:ph type="sldNum" sz="quarter" idx="12"/>
          </p:nvPr>
        </p:nvSpPr>
        <p:spPr/>
        <p:txBody>
          <a:bodyPr/>
          <a:lstStyle/>
          <a:p>
            <a:r>
              <a:rPr lang="en-US" altLang="en-US"/>
              <a:t>Slide </a:t>
            </a:r>
            <a:fld id="{320647DC-80A1-4234-B535-A7ED8FBA0A84}" type="slidenum">
              <a:rPr lang="en-US" altLang="en-US" smtClean="0"/>
              <a:pPr/>
              <a:t>2</a:t>
            </a:fld>
            <a:endParaRPr lang="en-US" altLang="en-US" dirty="0"/>
          </a:p>
        </p:txBody>
      </p:sp>
      <p:graphicFrame>
        <p:nvGraphicFramePr>
          <p:cNvPr id="9" name="Table 52">
            <a:extLst>
              <a:ext uri="{FF2B5EF4-FFF2-40B4-BE49-F238E27FC236}">
                <a16:creationId xmlns:a16="http://schemas.microsoft.com/office/drawing/2014/main" id="{D555EA4D-BC95-4261-B75F-91D68B08AEF9}"/>
              </a:ext>
            </a:extLst>
          </p:cNvPr>
          <p:cNvGraphicFramePr>
            <a:graphicFrameLocks noGrp="1"/>
          </p:cNvGraphicFramePr>
          <p:nvPr>
            <p:extLst>
              <p:ext uri="{D42A27DB-BD31-4B8C-83A1-F6EECF244321}">
                <p14:modId xmlns:p14="http://schemas.microsoft.com/office/powerpoint/2010/main" val="141139826"/>
              </p:ext>
            </p:extLst>
          </p:nvPr>
        </p:nvGraphicFramePr>
        <p:xfrm>
          <a:off x="380656" y="1052736"/>
          <a:ext cx="8382687" cy="4715016"/>
        </p:xfrm>
        <a:graphic>
          <a:graphicData uri="http://schemas.openxmlformats.org/drawingml/2006/table">
            <a:tbl>
              <a:tblPr firstRow="1" bandRow="1">
                <a:tableStyleId>{5940675A-B579-460E-94D1-54222C63F5DA}</a:tableStyleId>
              </a:tblPr>
              <a:tblGrid>
                <a:gridCol w="5747156">
                  <a:extLst>
                    <a:ext uri="{9D8B030D-6E8A-4147-A177-3AD203B41FA5}">
                      <a16:colId xmlns:a16="http://schemas.microsoft.com/office/drawing/2014/main" val="1954642592"/>
                    </a:ext>
                  </a:extLst>
                </a:gridCol>
                <a:gridCol w="2635531">
                  <a:extLst>
                    <a:ext uri="{9D8B030D-6E8A-4147-A177-3AD203B41FA5}">
                      <a16:colId xmlns:a16="http://schemas.microsoft.com/office/drawing/2014/main" val="905846169"/>
                    </a:ext>
                  </a:extLst>
                </a:gridCol>
              </a:tblGrid>
              <a:tr h="251460">
                <a:tc>
                  <a:txBody>
                    <a:bodyPr/>
                    <a:lstStyle/>
                    <a:p>
                      <a:r>
                        <a:rPr lang="en-IE" sz="1200" b="1" dirty="0"/>
                        <a:t>PAR Objective</a:t>
                      </a:r>
                      <a:endParaRPr lang="en-US" sz="1200" b="1" dirty="0"/>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0932518"/>
                  </a:ext>
                </a:extLst>
              </a:tr>
              <a:tr h="388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Safeguards so that the high throughput data use cases will not cause significant disruption to low duty-cycle ranging use cases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610962064"/>
                  </a:ext>
                </a:extLst>
              </a:tr>
              <a:tr h="318276">
                <a:tc>
                  <a:txBody>
                    <a:bodyPr/>
                    <a:lstStyle/>
                    <a:p>
                      <a:r>
                        <a:rPr lang="en-US" sz="1100" kern="1200" dirty="0">
                          <a:solidFill>
                            <a:schemeClr val="dk1"/>
                          </a:solidFill>
                          <a:effectLst/>
                        </a:rPr>
                        <a:t>Interference mitigation techniques to support higher density and higher traffic use cases</a:t>
                      </a:r>
                      <a:endParaRPr lang="en-US" sz="1100" kern="1200" dirty="0">
                        <a:solidFill>
                          <a:schemeClr val="dk1"/>
                        </a:solidFill>
                        <a:effectLst/>
                        <a:latin typeface="+mn-lt"/>
                        <a:ea typeface="+mn-ea"/>
                        <a:cs typeface="+mn-cs"/>
                      </a:endParaRPr>
                    </a:p>
                  </a:txBody>
                  <a:tcPr marL="68580" marR="68580" marT="34290" marB="34290"/>
                </a:tc>
                <a:tc>
                  <a:txBody>
                    <a:bodyPr/>
                    <a:lstStyle/>
                    <a:p>
                      <a:r>
                        <a:rPr lang="en-GB" sz="1100" kern="1200" dirty="0">
                          <a:solidFill>
                            <a:schemeClr val="dk1"/>
                          </a:solidFill>
                          <a:effectLst/>
                          <a:latin typeface="+mn-lt"/>
                          <a:ea typeface="+mn-ea"/>
                          <a:cs typeface="+mn-cs"/>
                        </a:rPr>
                        <a:t>Using fixed aperiodic STS field with a scrambling sequence.</a:t>
                      </a:r>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86059173"/>
                  </a:ext>
                </a:extLst>
              </a:tr>
              <a:tr h="228600">
                <a:tc>
                  <a:txBody>
                    <a:bodyPr/>
                    <a:lstStyle/>
                    <a:p>
                      <a:pPr marL="0" algn="l" defTabSz="914400" rtl="0" eaLnBrk="1" latinLnBrk="0" hangingPunct="1"/>
                      <a:r>
                        <a:rPr lang="en-US" sz="1100" kern="1200" dirty="0">
                          <a:solidFill>
                            <a:schemeClr val="dk1"/>
                          </a:solidFill>
                          <a:effectLst/>
                        </a:rPr>
                        <a:t>Other coexistence improvement</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237929214"/>
                  </a:ext>
                </a:extLst>
              </a:tr>
              <a:tr h="228600">
                <a:tc>
                  <a:txBody>
                    <a:bodyPr/>
                    <a:lstStyle/>
                    <a:p>
                      <a:pPr marL="0" algn="l" defTabSz="914400" rtl="0" eaLnBrk="1" latinLnBrk="0" hangingPunct="1"/>
                      <a:r>
                        <a:rPr lang="en-US" sz="1100" kern="1200" dirty="0">
                          <a:solidFill>
                            <a:schemeClr val="dk1"/>
                          </a:solidFill>
                          <a:effectLst/>
                        </a:rPr>
                        <a:t>Backward compatibility with enhanced ranging capable devices (ERDEV</a:t>
                      </a:r>
                      <a:endParaRPr lang="en-US" sz="1100" kern="1200" dirty="0">
                        <a:solidFill>
                          <a:schemeClr val="dk1"/>
                        </a:solidFill>
                        <a:effectLst/>
                        <a:latin typeface="+mn-lt"/>
                        <a:ea typeface="+mn-ea"/>
                        <a:cs typeface="+mn-cs"/>
                      </a:endParaRPr>
                    </a:p>
                  </a:txBody>
                  <a:tcPr marL="68580" marR="68580" marT="34290" marB="34290"/>
                </a:tc>
                <a:tc>
                  <a:txBody>
                    <a:bodyPr/>
                    <a:lstStyle/>
                    <a:p>
                      <a:r>
                        <a:rPr lang="en-GB" sz="1100" kern="1200" dirty="0">
                          <a:solidFill>
                            <a:schemeClr val="dk1"/>
                          </a:solidFill>
                          <a:effectLst/>
                          <a:latin typeface="+mn-lt"/>
                          <a:ea typeface="+mn-ea"/>
                          <a:cs typeface="+mn-cs"/>
                        </a:rPr>
                        <a:t>Slight modification of the 4z STS field.</a:t>
                      </a:r>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69305677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Improved link budget and/or reduced air-time</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1183504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Additional channels and operating frequencies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61593723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Improvements to accuracy / precision / reliability and interoperability for high-integrity ranging</a:t>
                      </a:r>
                      <a:endParaRPr lang="en-US" sz="1100" kern="1200">
                        <a:solidFill>
                          <a:schemeClr val="dk1"/>
                        </a:solidFill>
                        <a:effectLst/>
                        <a:latin typeface="+mn-lt"/>
                        <a:ea typeface="+mn-ea"/>
                        <a:cs typeface="+mn-cs"/>
                      </a:endParaRPr>
                    </a:p>
                  </a:txBody>
                  <a:tcPr marL="68580" marR="68580" marT="34290" marB="34290"/>
                </a:tc>
                <a:tc>
                  <a:txBody>
                    <a:bodyPr/>
                    <a:lstStyle/>
                    <a:p>
                      <a:r>
                        <a:rPr lang="en-GB" sz="1100" kern="1200" dirty="0">
                          <a:solidFill>
                            <a:schemeClr val="dk1"/>
                          </a:solidFill>
                          <a:effectLst/>
                          <a:latin typeface="+mn-lt"/>
                          <a:ea typeface="+mn-ea"/>
                          <a:cs typeface="+mn-cs"/>
                        </a:rPr>
                        <a:t>Improves CIR estimation by virtue of the favourable properties of the proposed STS field.</a:t>
                      </a:r>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790487524"/>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Reduced complexity and power consumption</a:t>
                      </a:r>
                      <a:endParaRPr lang="en-US" sz="1100" kern="1200">
                        <a:solidFill>
                          <a:schemeClr val="dk1"/>
                        </a:solidFill>
                        <a:effectLst/>
                        <a:latin typeface="+mn-lt"/>
                        <a:ea typeface="+mn-ea"/>
                        <a:cs typeface="+mn-cs"/>
                      </a:endParaRPr>
                    </a:p>
                  </a:txBody>
                  <a:tcPr marL="68580" marR="68580" marT="34290" marB="34290"/>
                </a:tc>
                <a:tc>
                  <a:txBody>
                    <a:bodyPr/>
                    <a:lstStyle/>
                    <a:p>
                      <a:r>
                        <a:rPr lang="en-GB" sz="1100" kern="1200" dirty="0">
                          <a:solidFill>
                            <a:schemeClr val="dk1"/>
                          </a:solidFill>
                          <a:effectLst/>
                          <a:latin typeface="+mn-lt"/>
                          <a:ea typeface="+mn-ea"/>
                          <a:cs typeface="+mn-cs"/>
                        </a:rPr>
                        <a:t>No need for AES block to run.</a:t>
                      </a:r>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88238115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Hybrid operation with narrowband signaling to assist UWB</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227827323"/>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Enhanced native discovery and connection setup mechanisms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32942892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Sensing capabilities to support presence detection and environment mapping</a:t>
                      </a:r>
                      <a:endParaRPr lang="en-US" sz="1100" kern="1200">
                        <a:solidFill>
                          <a:schemeClr val="dk1"/>
                        </a:solidFill>
                        <a:effectLst/>
                        <a:latin typeface="+mn-lt"/>
                        <a:ea typeface="+mn-ea"/>
                        <a:cs typeface="+mn-cs"/>
                      </a:endParaRPr>
                    </a:p>
                  </a:txBody>
                  <a:tcPr marL="68580" marR="68580" marT="34290" marB="34290"/>
                </a:tc>
                <a:tc>
                  <a:txBody>
                    <a:bodyPr/>
                    <a:lstStyle/>
                    <a:p>
                      <a:r>
                        <a:rPr lang="en-GB" sz="1100" kern="1200" dirty="0">
                          <a:solidFill>
                            <a:schemeClr val="dk1"/>
                          </a:solidFill>
                          <a:effectLst/>
                          <a:latin typeface="+mn-lt"/>
                          <a:ea typeface="+mn-ea"/>
                          <a:cs typeface="+mn-cs"/>
                        </a:rPr>
                        <a:t>Improve CIR estimation under Rx signal deformations.</a:t>
                      </a:r>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143540811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Low-power low-latency streaming </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165718050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Higher data-rate streaming allowing at least 50 Mbit/s of throughput</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18786536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Support for peer-to-peer, peer-to-multi-peer, and station-to-infrastructure protocols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42449501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Infrastructure synchronization mechanisms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992766638"/>
                  </a:ext>
                </a:extLst>
              </a:tr>
            </a:tbl>
          </a:graphicData>
        </a:graphic>
      </p:graphicFrame>
    </p:spTree>
    <p:extLst>
      <p:ext uri="{BB962C8B-B14F-4D97-AF65-F5344CB8AC3E}">
        <p14:creationId xmlns:p14="http://schemas.microsoft.com/office/powerpoint/2010/main" val="1985681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2878F04-1170-498C-99FC-780645D74DAB}"/>
              </a:ext>
            </a:extLst>
          </p:cNvPr>
          <p:cNvSpPr>
            <a:spLocks noGrp="1"/>
          </p:cNvSpPr>
          <p:nvPr>
            <p:ph type="dt" sz="half" idx="10"/>
          </p:nvPr>
        </p:nvSpPr>
        <p:spPr/>
        <p:txBody>
          <a:bodyPr/>
          <a:lstStyle/>
          <a:p>
            <a:r>
              <a:rPr lang="en-US" altLang="en-US" dirty="0"/>
              <a:t>May 2022.</a:t>
            </a:r>
          </a:p>
        </p:txBody>
      </p:sp>
      <p:sp>
        <p:nvSpPr>
          <p:cNvPr id="6" name="Slide Number Placeholder 5">
            <a:extLst>
              <a:ext uri="{FF2B5EF4-FFF2-40B4-BE49-F238E27FC236}">
                <a16:creationId xmlns:a16="http://schemas.microsoft.com/office/drawing/2014/main" id="{ADF83DFE-E9ED-4250-9E9B-E91C3D5A5D29}"/>
              </a:ext>
            </a:extLst>
          </p:cNvPr>
          <p:cNvSpPr>
            <a:spLocks noGrp="1"/>
          </p:cNvSpPr>
          <p:nvPr>
            <p:ph type="sldNum" sz="quarter" idx="12"/>
          </p:nvPr>
        </p:nvSpPr>
        <p:spPr>
          <a:xfrm>
            <a:off x="4139952" y="6453336"/>
            <a:ext cx="648073" cy="184666"/>
          </a:xfrm>
        </p:spPr>
        <p:txBody>
          <a:bodyPr/>
          <a:lstStyle/>
          <a:p>
            <a:r>
              <a:rPr lang="en-US" altLang="en-US" dirty="0"/>
              <a:t>Slide </a:t>
            </a:r>
            <a:fld id="{9B0C2C3B-84D1-4B9C-AF58-3C8C159C457C}" type="slidenum">
              <a:rPr lang="en-US" altLang="en-US"/>
              <a:pPr/>
              <a:t>3</a:t>
            </a:fld>
            <a:endParaRPr lang="en-US" altLang="en-US" dirty="0"/>
          </a:p>
        </p:txBody>
      </p:sp>
      <p:sp>
        <p:nvSpPr>
          <p:cNvPr id="26626" name="Rectangle 2">
            <a:extLst>
              <a:ext uri="{FF2B5EF4-FFF2-40B4-BE49-F238E27FC236}">
                <a16:creationId xmlns:a16="http://schemas.microsoft.com/office/drawing/2014/main" id="{39BD0782-ADEE-4076-A227-5A4D69BBE645}"/>
              </a:ext>
            </a:extLst>
          </p:cNvPr>
          <p:cNvSpPr>
            <a:spLocks noGrp="1" noChangeArrowheads="1"/>
          </p:cNvSpPr>
          <p:nvPr>
            <p:ph type="ctrTitle"/>
          </p:nvPr>
        </p:nvSpPr>
        <p:spPr>
          <a:xfrm>
            <a:off x="685800" y="2286000"/>
            <a:ext cx="7772400" cy="1143000"/>
          </a:xfrm>
        </p:spPr>
        <p:txBody>
          <a:bodyPr anchor="ctr"/>
          <a:lstStyle/>
          <a:p>
            <a:r>
              <a:rPr lang="en-US" altLang="en-US" sz="3600" dirty="0"/>
              <a:t>Deterministic STS Field for Sensing</a:t>
            </a:r>
          </a:p>
        </p:txBody>
      </p:sp>
      <p:sp>
        <p:nvSpPr>
          <p:cNvPr id="26627" name="Rectangle 3">
            <a:extLst>
              <a:ext uri="{FF2B5EF4-FFF2-40B4-BE49-F238E27FC236}">
                <a16:creationId xmlns:a16="http://schemas.microsoft.com/office/drawing/2014/main" id="{7693D33D-7B60-41DB-9FF4-DA72B96D8F13}"/>
              </a:ext>
            </a:extLst>
          </p:cNvPr>
          <p:cNvSpPr>
            <a:spLocks noGrp="1" noChangeArrowheads="1"/>
          </p:cNvSpPr>
          <p:nvPr>
            <p:ph type="subTitle" idx="1"/>
          </p:nvPr>
        </p:nvSpPr>
        <p:spPr>
          <a:xfrm>
            <a:off x="1371600" y="3861048"/>
            <a:ext cx="6400800" cy="1752600"/>
          </a:xfrm>
        </p:spPr>
        <p:txBody>
          <a:bodyPr/>
          <a:lstStyle/>
          <a:p>
            <a:r>
              <a:rPr lang="en-GB" altLang="en-US" sz="3200" dirty="0"/>
              <a:t>Why the STS Field Replacement for Sensing should be Deterministic and Aperiodic?</a:t>
            </a:r>
            <a:endParaRPr lang="en-US" altLang="en-US" sz="3200" dirty="0"/>
          </a:p>
        </p:txBody>
      </p:sp>
      <p:sp>
        <p:nvSpPr>
          <p:cNvPr id="7" name="Footer Placeholder 4">
            <a:extLst>
              <a:ext uri="{FF2B5EF4-FFF2-40B4-BE49-F238E27FC236}">
                <a16:creationId xmlns:a16="http://schemas.microsoft.com/office/drawing/2014/main" id="{02A399CD-CF54-434A-B125-5F5DB5A23101}"/>
              </a:ext>
            </a:extLst>
          </p:cNvPr>
          <p:cNvSpPr>
            <a:spLocks noGrp="1"/>
          </p:cNvSpPr>
          <p:nvPr>
            <p:ph type="ftr" sz="quarter" idx="11"/>
          </p:nvPr>
        </p:nvSpPr>
        <p:spPr>
          <a:xfrm>
            <a:off x="0" y="6475413"/>
            <a:ext cx="8532440" cy="184666"/>
          </a:xfrm>
        </p:spPr>
        <p:txBody>
          <a:bodyPr/>
          <a:lstStyle/>
          <a:p>
            <a:pPr algn="r"/>
            <a:r>
              <a:rPr lang="en-GB" dirty="0"/>
              <a:t>Dotlic and McLaughlin (Qorvo)</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22FB17F-AF66-4E0E-8AB7-0023362E9642}"/>
              </a:ext>
            </a:extLst>
          </p:cNvPr>
          <p:cNvSpPr>
            <a:spLocks noGrp="1" noChangeArrowheads="1"/>
          </p:cNvSpPr>
          <p:nvPr>
            <p:ph type="title"/>
          </p:nvPr>
        </p:nvSpPr>
        <p:spPr>
          <a:ln/>
        </p:spPr>
        <p:txBody>
          <a:bodyPr/>
          <a:lstStyle/>
          <a:p>
            <a:r>
              <a:rPr lang="en-GB" altLang="en-US" sz="3200" dirty="0"/>
              <a:t>What do we want from our Channel Sounding Sequences for Sensing?  </a:t>
            </a:r>
            <a:endParaRPr lang="en-US" altLang="en-US" sz="3200" dirty="0"/>
          </a:p>
        </p:txBody>
      </p:sp>
      <p:sp>
        <p:nvSpPr>
          <p:cNvPr id="4099" name="Rectangle 3">
            <a:extLst>
              <a:ext uri="{FF2B5EF4-FFF2-40B4-BE49-F238E27FC236}">
                <a16:creationId xmlns:a16="http://schemas.microsoft.com/office/drawing/2014/main" id="{25A3C5EC-515A-4540-A52C-32B82214EEBF}"/>
              </a:ext>
            </a:extLst>
          </p:cNvPr>
          <p:cNvSpPr>
            <a:spLocks noGrp="1" noChangeArrowheads="1"/>
          </p:cNvSpPr>
          <p:nvPr>
            <p:ph idx="1"/>
          </p:nvPr>
        </p:nvSpPr>
        <p:spPr>
          <a:ln/>
        </p:spPr>
        <p:txBody>
          <a:bodyPr>
            <a:normAutofit fontScale="85000" lnSpcReduction="20000"/>
          </a:bodyPr>
          <a:lstStyle/>
          <a:p>
            <a:r>
              <a:rPr lang="en-GB" altLang="en-US" sz="2800" dirty="0"/>
              <a:t>Produce minimal interference to all other devices (sensing / ranging / data).</a:t>
            </a:r>
          </a:p>
          <a:p>
            <a:r>
              <a:rPr lang="en-GB" altLang="en-US" sz="2800" dirty="0"/>
              <a:t>Have a channel estimate that is maximally valid.</a:t>
            </a:r>
          </a:p>
          <a:p>
            <a:pPr lvl="1"/>
            <a:r>
              <a:rPr lang="en-GB" altLang="en-US" sz="2400" dirty="0"/>
              <a:t>Targets may produce small changes in the CIR packet-to-packet.</a:t>
            </a:r>
          </a:p>
          <a:p>
            <a:pPr lvl="1"/>
            <a:r>
              <a:rPr lang="en-GB" altLang="en-US" sz="2400" dirty="0"/>
              <a:t>Be resilient to interference.</a:t>
            </a:r>
          </a:p>
          <a:p>
            <a:pPr lvl="2"/>
            <a:r>
              <a:rPr lang="en-GB" altLang="en-US" sz="2000" dirty="0"/>
              <a:t>Unwanted receptions should produce minimal artefacts in the channel estimate, not to be mistaken for targets.</a:t>
            </a:r>
          </a:p>
          <a:p>
            <a:pPr lvl="1"/>
            <a:r>
              <a:rPr lang="en-GB" altLang="en-US" sz="2400" dirty="0"/>
              <a:t>Have minimal correlation artefacts in the presence of systematic Rx signal deformations as:</a:t>
            </a:r>
          </a:p>
          <a:p>
            <a:pPr lvl="2"/>
            <a:r>
              <a:rPr lang="en-GB" altLang="en-US" sz="2000" dirty="0"/>
              <a:t>Carrier frequency offset (CFO), if not removed before the correlation.</a:t>
            </a:r>
          </a:p>
          <a:p>
            <a:pPr lvl="2"/>
            <a:r>
              <a:rPr lang="en-GB" altLang="en-US" sz="2000" dirty="0"/>
              <a:t>“Video clipping” – a weak path almost completely shadowed by a stronger path due to the low ADC resolution.</a:t>
            </a:r>
            <a:endParaRPr lang="en-GB" altLang="en-US" dirty="0"/>
          </a:p>
          <a:p>
            <a:endParaRPr lang="en-GB" altLang="en-US" sz="2800" dirty="0"/>
          </a:p>
          <a:p>
            <a:pPr lvl="1"/>
            <a:endParaRPr lang="en-US" altLang="en-US" sz="2400" dirty="0"/>
          </a:p>
        </p:txBody>
      </p:sp>
      <p:sp>
        <p:nvSpPr>
          <p:cNvPr id="4" name="Date Placeholder 3">
            <a:extLst>
              <a:ext uri="{FF2B5EF4-FFF2-40B4-BE49-F238E27FC236}">
                <a16:creationId xmlns:a16="http://schemas.microsoft.com/office/drawing/2014/main" id="{05AD80E1-8DC5-4460-A2A6-D3130365D987}"/>
              </a:ext>
            </a:extLst>
          </p:cNvPr>
          <p:cNvSpPr>
            <a:spLocks noGrp="1"/>
          </p:cNvSpPr>
          <p:nvPr>
            <p:ph type="dt" sz="half" idx="10"/>
          </p:nvPr>
        </p:nvSpPr>
        <p:spPr/>
        <p:txBody>
          <a:bodyPr/>
          <a:lstStyle/>
          <a:p>
            <a:r>
              <a:rPr lang="en-US" altLang="en-US" dirty="0"/>
              <a:t>May 2022.</a:t>
            </a:r>
          </a:p>
        </p:txBody>
      </p:sp>
      <p:sp>
        <p:nvSpPr>
          <p:cNvPr id="6" name="Slide Number Placeholder 5">
            <a:extLst>
              <a:ext uri="{FF2B5EF4-FFF2-40B4-BE49-F238E27FC236}">
                <a16:creationId xmlns:a16="http://schemas.microsoft.com/office/drawing/2014/main" id="{F4034116-216A-4DD7-8B21-E0FA99CBCAFD}"/>
              </a:ext>
            </a:extLst>
          </p:cNvPr>
          <p:cNvSpPr>
            <a:spLocks noGrp="1"/>
          </p:cNvSpPr>
          <p:nvPr>
            <p:ph type="sldNum" sz="quarter" idx="12"/>
          </p:nvPr>
        </p:nvSpPr>
        <p:spPr/>
        <p:txBody>
          <a:bodyPr/>
          <a:lstStyle/>
          <a:p>
            <a:r>
              <a:rPr lang="en-US" altLang="en-US"/>
              <a:t>Slide </a:t>
            </a:r>
            <a:fld id="{2E126DE1-6EC0-44C6-810D-2852D920787D}" type="slidenum">
              <a:rPr lang="en-US" altLang="en-US"/>
              <a:pPr/>
              <a:t>4</a:t>
            </a:fld>
            <a:endParaRPr lang="en-US" altLang="en-US"/>
          </a:p>
        </p:txBody>
      </p:sp>
      <p:sp>
        <p:nvSpPr>
          <p:cNvPr id="7" name="Footer Placeholder 4">
            <a:extLst>
              <a:ext uri="{FF2B5EF4-FFF2-40B4-BE49-F238E27FC236}">
                <a16:creationId xmlns:a16="http://schemas.microsoft.com/office/drawing/2014/main" id="{4F733FDC-7733-4F18-BF9B-91BFA357E166}"/>
              </a:ext>
            </a:extLst>
          </p:cNvPr>
          <p:cNvSpPr>
            <a:spLocks noGrp="1"/>
          </p:cNvSpPr>
          <p:nvPr>
            <p:ph type="ftr" sz="quarter" idx="11"/>
          </p:nvPr>
        </p:nvSpPr>
        <p:spPr>
          <a:xfrm>
            <a:off x="0" y="6475413"/>
            <a:ext cx="8532440" cy="184666"/>
          </a:xfrm>
        </p:spPr>
        <p:txBody>
          <a:bodyPr/>
          <a:lstStyle/>
          <a:p>
            <a:pPr algn="r"/>
            <a:r>
              <a:rPr lang="en-GB" dirty="0"/>
              <a:t>Dotlic and McLaughlin (Qorvo)</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7DFEC-EC40-4275-B740-17E2D36C6DC1}"/>
              </a:ext>
            </a:extLst>
          </p:cNvPr>
          <p:cNvSpPr>
            <a:spLocks noGrp="1"/>
          </p:cNvSpPr>
          <p:nvPr>
            <p:ph type="title"/>
          </p:nvPr>
        </p:nvSpPr>
        <p:spPr/>
        <p:txBody>
          <a:bodyPr/>
          <a:lstStyle/>
          <a:p>
            <a:r>
              <a:rPr lang="en-GB" dirty="0"/>
              <a:t>Side Note: CFO Removal after Correlation. Why?</a:t>
            </a:r>
            <a:endParaRPr lang="en-US" dirty="0"/>
          </a:p>
        </p:txBody>
      </p:sp>
      <p:sp>
        <p:nvSpPr>
          <p:cNvPr id="3" name="Content Placeholder 2">
            <a:extLst>
              <a:ext uri="{FF2B5EF4-FFF2-40B4-BE49-F238E27FC236}">
                <a16:creationId xmlns:a16="http://schemas.microsoft.com/office/drawing/2014/main" id="{481BE0C6-80A2-4E0D-B576-E1CD560695E7}"/>
              </a:ext>
            </a:extLst>
          </p:cNvPr>
          <p:cNvSpPr>
            <a:spLocks noGrp="1"/>
          </p:cNvSpPr>
          <p:nvPr>
            <p:ph idx="1"/>
          </p:nvPr>
        </p:nvSpPr>
        <p:spPr>
          <a:xfrm>
            <a:off x="685800" y="3284984"/>
            <a:ext cx="7772400" cy="3024336"/>
          </a:xfrm>
        </p:spPr>
        <p:txBody>
          <a:bodyPr>
            <a:normAutofit fontScale="85000" lnSpcReduction="20000"/>
          </a:bodyPr>
          <a:lstStyle/>
          <a:p>
            <a:r>
              <a:rPr lang="en-GB" dirty="0"/>
              <a:t>CFO is removed after correlation and before accumulation on per-symbol basis.</a:t>
            </a:r>
          </a:p>
          <a:p>
            <a:r>
              <a:rPr lang="en-GB" dirty="0"/>
              <a:t>This makes needed bit-width in the correlator the same as the input ADC.</a:t>
            </a:r>
          </a:p>
          <a:p>
            <a:r>
              <a:rPr lang="en-GB" dirty="0"/>
              <a:t>Savings in the correlator power and area (one large digital block).</a:t>
            </a:r>
          </a:p>
          <a:p>
            <a:r>
              <a:rPr lang="en-GB" dirty="0"/>
              <a:t>Savings in the CFO removal power and area – the whole symbol is rotated by the same angle.</a:t>
            </a:r>
            <a:endParaRPr lang="en-US" dirty="0"/>
          </a:p>
        </p:txBody>
      </p:sp>
      <p:sp>
        <p:nvSpPr>
          <p:cNvPr id="4" name="Date Placeholder 3">
            <a:extLst>
              <a:ext uri="{FF2B5EF4-FFF2-40B4-BE49-F238E27FC236}">
                <a16:creationId xmlns:a16="http://schemas.microsoft.com/office/drawing/2014/main" id="{6E2BFC85-2DA7-4FCF-BB18-00A45653953C}"/>
              </a:ext>
            </a:extLst>
          </p:cNvPr>
          <p:cNvSpPr>
            <a:spLocks noGrp="1"/>
          </p:cNvSpPr>
          <p:nvPr>
            <p:ph type="dt" sz="half" idx="10"/>
          </p:nvPr>
        </p:nvSpPr>
        <p:spPr/>
        <p:txBody>
          <a:bodyPr/>
          <a:lstStyle/>
          <a:p>
            <a:r>
              <a:rPr lang="en-US" altLang="en-US" dirty="0"/>
              <a:t>May 2022.</a:t>
            </a:r>
          </a:p>
        </p:txBody>
      </p:sp>
      <p:sp>
        <p:nvSpPr>
          <p:cNvPr id="6" name="Slide Number Placeholder 5">
            <a:extLst>
              <a:ext uri="{FF2B5EF4-FFF2-40B4-BE49-F238E27FC236}">
                <a16:creationId xmlns:a16="http://schemas.microsoft.com/office/drawing/2014/main" id="{A037238C-CA07-442A-9DD0-729779990EEE}"/>
              </a:ext>
            </a:extLst>
          </p:cNvPr>
          <p:cNvSpPr>
            <a:spLocks noGrp="1"/>
          </p:cNvSpPr>
          <p:nvPr>
            <p:ph type="sldNum" sz="quarter" idx="12"/>
          </p:nvPr>
        </p:nvSpPr>
        <p:spPr/>
        <p:txBody>
          <a:bodyPr/>
          <a:lstStyle/>
          <a:p>
            <a:r>
              <a:rPr lang="en-US" altLang="en-US"/>
              <a:t>Slide </a:t>
            </a:r>
            <a:fld id="{320647DC-80A1-4234-B535-A7ED8FBA0A84}" type="slidenum">
              <a:rPr lang="en-US" altLang="en-US" smtClean="0"/>
              <a:pPr/>
              <a:t>5</a:t>
            </a:fld>
            <a:endParaRPr lang="en-US" altLang="en-US"/>
          </a:p>
        </p:txBody>
      </p:sp>
      <p:pic>
        <p:nvPicPr>
          <p:cNvPr id="17" name="Picture 16">
            <a:extLst>
              <a:ext uri="{FF2B5EF4-FFF2-40B4-BE49-F238E27FC236}">
                <a16:creationId xmlns:a16="http://schemas.microsoft.com/office/drawing/2014/main" id="{95B5E859-8770-44C7-AA8C-D964F1C1DCF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947564"/>
            <a:ext cx="5941060" cy="1026795"/>
          </a:xfrm>
          <a:prstGeom prst="rect">
            <a:avLst/>
          </a:prstGeom>
          <a:noFill/>
          <a:ln>
            <a:noFill/>
          </a:ln>
        </p:spPr>
      </p:pic>
      <p:sp>
        <p:nvSpPr>
          <p:cNvPr id="7" name="Footer Placeholder 4">
            <a:extLst>
              <a:ext uri="{FF2B5EF4-FFF2-40B4-BE49-F238E27FC236}">
                <a16:creationId xmlns:a16="http://schemas.microsoft.com/office/drawing/2014/main" id="{3D7D2BF0-024D-46C3-B661-3537D68B5CE6}"/>
              </a:ext>
            </a:extLst>
          </p:cNvPr>
          <p:cNvSpPr>
            <a:spLocks noGrp="1"/>
          </p:cNvSpPr>
          <p:nvPr>
            <p:ph type="ftr" sz="quarter" idx="11"/>
          </p:nvPr>
        </p:nvSpPr>
        <p:spPr>
          <a:xfrm>
            <a:off x="0" y="6475413"/>
            <a:ext cx="8532440" cy="184666"/>
          </a:xfrm>
        </p:spPr>
        <p:txBody>
          <a:bodyPr/>
          <a:lstStyle/>
          <a:p>
            <a:pPr algn="r"/>
            <a:r>
              <a:rPr lang="en-GB" dirty="0"/>
              <a:t>Dotlic and McLaughlin (Qorvo)</a:t>
            </a:r>
            <a:endParaRPr lang="en-US" dirty="0"/>
          </a:p>
        </p:txBody>
      </p:sp>
    </p:spTree>
    <p:extLst>
      <p:ext uri="{BB962C8B-B14F-4D97-AF65-F5344CB8AC3E}">
        <p14:creationId xmlns:p14="http://schemas.microsoft.com/office/powerpoint/2010/main" val="2710993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A1615-5E54-4C98-B11D-ED93FE3EF5F1}"/>
              </a:ext>
            </a:extLst>
          </p:cNvPr>
          <p:cNvSpPr>
            <a:spLocks noGrp="1"/>
          </p:cNvSpPr>
          <p:nvPr>
            <p:ph type="title"/>
          </p:nvPr>
        </p:nvSpPr>
        <p:spPr/>
        <p:txBody>
          <a:bodyPr/>
          <a:lstStyle/>
          <a:p>
            <a:r>
              <a:rPr lang="en-GB" dirty="0"/>
              <a:t>Option 1: Replace STS Field with Repetitive Ipatov Codes.</a:t>
            </a:r>
            <a:endParaRPr lang="en-US" dirty="0"/>
          </a:p>
        </p:txBody>
      </p:sp>
      <p:sp>
        <p:nvSpPr>
          <p:cNvPr id="3" name="Content Placeholder 2">
            <a:extLst>
              <a:ext uri="{FF2B5EF4-FFF2-40B4-BE49-F238E27FC236}">
                <a16:creationId xmlns:a16="http://schemas.microsoft.com/office/drawing/2014/main" id="{78284777-1608-4710-B265-E59D6EB36851}"/>
              </a:ext>
            </a:extLst>
          </p:cNvPr>
          <p:cNvSpPr>
            <a:spLocks noGrp="1"/>
          </p:cNvSpPr>
          <p:nvPr>
            <p:ph idx="1"/>
          </p:nvPr>
        </p:nvSpPr>
        <p:spPr>
          <a:xfrm>
            <a:off x="53752" y="1917001"/>
            <a:ext cx="4464496" cy="4320480"/>
          </a:xfrm>
        </p:spPr>
        <p:txBody>
          <a:bodyPr>
            <a:normAutofit fontScale="55000" lnSpcReduction="20000"/>
          </a:bodyPr>
          <a:lstStyle/>
          <a:p>
            <a:pPr lvl="1"/>
            <a:r>
              <a:rPr lang="en-GB" dirty="0"/>
              <a:t>Ipatov codes have perfect periodic autocorrelation (PACR).</a:t>
            </a:r>
          </a:p>
          <a:p>
            <a:pPr lvl="1"/>
            <a:r>
              <a:rPr lang="en-GB" dirty="0"/>
              <a:t>The energy of periodic cross-correlation (PCCR) between any two codes from the same family is the same as the energy of PACR:</a:t>
            </a:r>
          </a:p>
          <a:p>
            <a:pPr lvl="2"/>
            <a:r>
              <a:rPr lang="en-GB" dirty="0"/>
              <a:t>Any transmission using the same code family and symbol length has a potential to produce high correlation artefacts.</a:t>
            </a:r>
          </a:p>
          <a:p>
            <a:pPr lvl="2"/>
            <a:r>
              <a:rPr lang="en-GB" dirty="0"/>
              <a:t>If used in the victim SHR, probability of false preamble detections rises. </a:t>
            </a:r>
          </a:p>
          <a:p>
            <a:pPr lvl="2"/>
            <a:r>
              <a:rPr lang="en-GB" dirty="0"/>
              <a:t>Possible mitigation techniques are those in frequency offset: baseband (previously proposed) and carrier.</a:t>
            </a:r>
          </a:p>
          <a:p>
            <a:pPr lvl="1"/>
            <a:r>
              <a:rPr lang="en-GB" dirty="0"/>
              <a:t>Perfect PACR holds only at CFO = 0.</a:t>
            </a:r>
            <a:br>
              <a:rPr lang="en-GB" dirty="0"/>
            </a:br>
            <a:r>
              <a:rPr lang="en-GB" dirty="0"/>
              <a:t>As CFO rises, so do the correlation sidelobes.</a:t>
            </a:r>
          </a:p>
          <a:p>
            <a:pPr lvl="1"/>
            <a:r>
              <a:rPr lang="en-GB" dirty="0"/>
              <a:t>To remove the edge effects, first symbol pre-cursors and final symbol post-cursors need to be correlated and accumulated.</a:t>
            </a:r>
          </a:p>
          <a:p>
            <a:pPr lvl="1"/>
            <a:endParaRPr lang="en-GB" dirty="0"/>
          </a:p>
          <a:p>
            <a:pPr lvl="1"/>
            <a:endParaRPr lang="en-GB" dirty="0"/>
          </a:p>
          <a:p>
            <a:pPr lvl="1"/>
            <a:endParaRPr lang="en-GB" dirty="0"/>
          </a:p>
          <a:p>
            <a:pPr lvl="1"/>
            <a:endParaRPr lang="en-GB" dirty="0"/>
          </a:p>
          <a:p>
            <a:endParaRPr lang="en-GB" dirty="0"/>
          </a:p>
          <a:p>
            <a:pPr lvl="1"/>
            <a:endParaRPr lang="en-GB" dirty="0"/>
          </a:p>
          <a:p>
            <a:pPr lvl="1"/>
            <a:endParaRPr lang="en-GB" dirty="0"/>
          </a:p>
        </p:txBody>
      </p:sp>
      <p:sp>
        <p:nvSpPr>
          <p:cNvPr id="4" name="Date Placeholder 3">
            <a:extLst>
              <a:ext uri="{FF2B5EF4-FFF2-40B4-BE49-F238E27FC236}">
                <a16:creationId xmlns:a16="http://schemas.microsoft.com/office/drawing/2014/main" id="{A0BFBA4C-2000-482A-B550-30B7DAA64188}"/>
              </a:ext>
            </a:extLst>
          </p:cNvPr>
          <p:cNvSpPr>
            <a:spLocks noGrp="1"/>
          </p:cNvSpPr>
          <p:nvPr>
            <p:ph type="dt" sz="half" idx="10"/>
          </p:nvPr>
        </p:nvSpPr>
        <p:spPr/>
        <p:txBody>
          <a:bodyPr/>
          <a:lstStyle/>
          <a:p>
            <a:r>
              <a:rPr lang="en-US" altLang="en-US" dirty="0"/>
              <a:t>May 2022.</a:t>
            </a:r>
          </a:p>
        </p:txBody>
      </p:sp>
      <p:sp>
        <p:nvSpPr>
          <p:cNvPr id="5" name="Footer Placeholder 4">
            <a:extLst>
              <a:ext uri="{FF2B5EF4-FFF2-40B4-BE49-F238E27FC236}">
                <a16:creationId xmlns:a16="http://schemas.microsoft.com/office/drawing/2014/main" id="{7031687D-77F6-4223-9FB0-A7AEBF7A986F}"/>
              </a:ext>
            </a:extLst>
          </p:cNvPr>
          <p:cNvSpPr>
            <a:spLocks noGrp="1"/>
          </p:cNvSpPr>
          <p:nvPr>
            <p:ph type="ftr" sz="quarter" idx="11"/>
          </p:nvPr>
        </p:nvSpPr>
        <p:spPr/>
        <p:txBody>
          <a:bodyPr/>
          <a:lstStyle/>
          <a:p>
            <a:pPr algn="r"/>
            <a:r>
              <a:rPr lang="en-GB" dirty="0"/>
              <a:t>Dotlic and McLaughlin (Qorvo)</a:t>
            </a:r>
            <a:endParaRPr lang="en-US" dirty="0"/>
          </a:p>
        </p:txBody>
      </p:sp>
      <p:sp>
        <p:nvSpPr>
          <p:cNvPr id="6" name="Slide Number Placeholder 5">
            <a:extLst>
              <a:ext uri="{FF2B5EF4-FFF2-40B4-BE49-F238E27FC236}">
                <a16:creationId xmlns:a16="http://schemas.microsoft.com/office/drawing/2014/main" id="{137B7C43-3200-4F10-A3F4-1699226D4D44}"/>
              </a:ext>
            </a:extLst>
          </p:cNvPr>
          <p:cNvSpPr>
            <a:spLocks noGrp="1"/>
          </p:cNvSpPr>
          <p:nvPr>
            <p:ph type="sldNum" sz="quarter" idx="12"/>
          </p:nvPr>
        </p:nvSpPr>
        <p:spPr/>
        <p:txBody>
          <a:bodyPr/>
          <a:lstStyle/>
          <a:p>
            <a:r>
              <a:rPr lang="en-US" altLang="en-US" dirty="0"/>
              <a:t>Slide </a:t>
            </a:r>
            <a:fld id="{320647DC-80A1-4234-B535-A7ED8FBA0A84}" type="slidenum">
              <a:rPr lang="en-US" altLang="en-US" smtClean="0"/>
              <a:pPr/>
              <a:t>6</a:t>
            </a:fld>
            <a:endParaRPr lang="en-US" altLang="en-US" dirty="0"/>
          </a:p>
        </p:txBody>
      </p:sp>
      <p:pic>
        <p:nvPicPr>
          <p:cNvPr id="9" name="Picture 8">
            <a:extLst>
              <a:ext uri="{FF2B5EF4-FFF2-40B4-BE49-F238E27FC236}">
                <a16:creationId xmlns:a16="http://schemas.microsoft.com/office/drawing/2014/main" id="{ECF40BC2-6B44-45AB-9C5E-00F832B6D1AB}"/>
              </a:ext>
            </a:extLst>
          </p:cNvPr>
          <p:cNvPicPr>
            <a:picLocks noChangeAspect="1"/>
          </p:cNvPicPr>
          <p:nvPr/>
        </p:nvPicPr>
        <p:blipFill>
          <a:blip r:embed="rId3"/>
          <a:stretch>
            <a:fillRect/>
          </a:stretch>
        </p:blipFill>
        <p:spPr>
          <a:xfrm>
            <a:off x="4522643" y="1990532"/>
            <a:ext cx="4513375" cy="3550392"/>
          </a:xfrm>
          <a:prstGeom prst="rect">
            <a:avLst/>
          </a:prstGeom>
        </p:spPr>
      </p:pic>
    </p:spTree>
    <p:extLst>
      <p:ext uri="{BB962C8B-B14F-4D97-AF65-F5344CB8AC3E}">
        <p14:creationId xmlns:p14="http://schemas.microsoft.com/office/powerpoint/2010/main" val="347028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75D63-9530-48FB-98F0-355EA02A5A20}"/>
              </a:ext>
            </a:extLst>
          </p:cNvPr>
          <p:cNvSpPr>
            <a:spLocks noGrp="1"/>
          </p:cNvSpPr>
          <p:nvPr>
            <p:ph type="title"/>
          </p:nvPr>
        </p:nvSpPr>
        <p:spPr/>
        <p:txBody>
          <a:bodyPr/>
          <a:lstStyle/>
          <a:p>
            <a:r>
              <a:rPr lang="en-GB" dirty="0"/>
              <a:t>Option 2: Fixed Aperiodic STS.</a:t>
            </a:r>
            <a:endParaRPr lang="en-US" dirty="0"/>
          </a:p>
        </p:txBody>
      </p:sp>
      <p:sp>
        <p:nvSpPr>
          <p:cNvPr id="3" name="Content Placeholder 2">
            <a:extLst>
              <a:ext uri="{FF2B5EF4-FFF2-40B4-BE49-F238E27FC236}">
                <a16:creationId xmlns:a16="http://schemas.microsoft.com/office/drawing/2014/main" id="{A24FD63A-5F0C-4E84-8669-197905C0FF62}"/>
              </a:ext>
            </a:extLst>
          </p:cNvPr>
          <p:cNvSpPr>
            <a:spLocks noGrp="1"/>
          </p:cNvSpPr>
          <p:nvPr>
            <p:ph idx="1"/>
          </p:nvPr>
        </p:nvSpPr>
        <p:spPr>
          <a:xfrm>
            <a:off x="685800" y="1844675"/>
            <a:ext cx="7772400" cy="3958486"/>
          </a:xfrm>
        </p:spPr>
        <p:txBody>
          <a:bodyPr>
            <a:normAutofit fontScale="47500" lnSpcReduction="20000"/>
          </a:bodyPr>
          <a:lstStyle/>
          <a:p>
            <a:r>
              <a:rPr lang="en-GB" dirty="0"/>
              <a:t>Definitions:</a:t>
            </a:r>
          </a:p>
          <a:p>
            <a:pPr lvl="1"/>
            <a:r>
              <a:rPr lang="en-GB" dirty="0"/>
              <a:t>In STS code matrix every row represents a symbol.</a:t>
            </a:r>
          </a:p>
          <a:p>
            <a:pPr lvl="1"/>
            <a:r>
              <a:rPr lang="en-GB" dirty="0"/>
              <a:t>If STS code matrix is transmitted without any gap between symbols (as in 4z), it is called a code block.</a:t>
            </a:r>
          </a:p>
          <a:p>
            <a:r>
              <a:rPr lang="en-GB" dirty="0"/>
              <a:t>If just 4z STS Key and IV are fixed there will be considerable sidelobes.</a:t>
            </a:r>
          </a:p>
          <a:p>
            <a:r>
              <a:rPr lang="en-GB" dirty="0"/>
              <a:t>STS code block should be designed not to produce any sidelobes, i.e., for its symbols to complement completely after correlation.</a:t>
            </a:r>
          </a:p>
          <a:p>
            <a:r>
              <a:rPr lang="en-GB" dirty="0"/>
              <a:t>Moreover, complete complementing should hold under conditions of received code deformation which is consistent from symbol to symbol, e.g., CFO.  </a:t>
            </a:r>
          </a:p>
          <a:p>
            <a:r>
              <a:rPr lang="en-GB" dirty="0"/>
              <a:t>Such code matrices, transmitted with a gap longer than the CIR are called supercomplementary sets of sequences (SSS) [1].</a:t>
            </a:r>
          </a:p>
          <a:p>
            <a:r>
              <a:rPr lang="en-GB" dirty="0"/>
              <a:t>Generally, supercomplementarity does not hold when there is no gap between symbols, i.e., when we have a code block.</a:t>
            </a:r>
          </a:p>
          <a:p>
            <a:r>
              <a:rPr lang="en-US" dirty="0"/>
              <a:t>We have found a way to have supercomplementary code blocks under conditions of the CIR duration being less or equal to the symbol duration.</a:t>
            </a:r>
          </a:p>
          <a:p>
            <a:r>
              <a:rPr lang="en-US" dirty="0"/>
              <a:t>We call such code blocks supercomplementary zero-sum cross-correlation (SZC) code blocks.</a:t>
            </a:r>
          </a:p>
        </p:txBody>
      </p:sp>
      <p:sp>
        <p:nvSpPr>
          <p:cNvPr id="4" name="Date Placeholder 3">
            <a:extLst>
              <a:ext uri="{FF2B5EF4-FFF2-40B4-BE49-F238E27FC236}">
                <a16:creationId xmlns:a16="http://schemas.microsoft.com/office/drawing/2014/main" id="{9C85232A-09A2-4D3C-AF17-198D618B4055}"/>
              </a:ext>
            </a:extLst>
          </p:cNvPr>
          <p:cNvSpPr>
            <a:spLocks noGrp="1"/>
          </p:cNvSpPr>
          <p:nvPr>
            <p:ph type="dt" sz="half" idx="10"/>
          </p:nvPr>
        </p:nvSpPr>
        <p:spPr>
          <a:xfrm>
            <a:off x="685800" y="378281"/>
            <a:ext cx="1600200" cy="215444"/>
          </a:xfrm>
        </p:spPr>
        <p:txBody>
          <a:bodyPr/>
          <a:lstStyle/>
          <a:p>
            <a:r>
              <a:rPr lang="en-US" altLang="en-US" dirty="0"/>
              <a:t>May 2022.</a:t>
            </a:r>
          </a:p>
        </p:txBody>
      </p:sp>
      <p:sp>
        <p:nvSpPr>
          <p:cNvPr id="5" name="Footer Placeholder 4">
            <a:extLst>
              <a:ext uri="{FF2B5EF4-FFF2-40B4-BE49-F238E27FC236}">
                <a16:creationId xmlns:a16="http://schemas.microsoft.com/office/drawing/2014/main" id="{9B21B1B6-F227-4234-9300-9C32BAB0F3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F33209-E518-47CE-8C05-D5E3117BB7EA}"/>
              </a:ext>
            </a:extLst>
          </p:cNvPr>
          <p:cNvSpPr>
            <a:spLocks noGrp="1"/>
          </p:cNvSpPr>
          <p:nvPr>
            <p:ph type="sldNum" sz="quarter" idx="12"/>
          </p:nvPr>
        </p:nvSpPr>
        <p:spPr/>
        <p:txBody>
          <a:bodyPr/>
          <a:lstStyle/>
          <a:p>
            <a:r>
              <a:rPr lang="en-US" altLang="en-US" dirty="0"/>
              <a:t>Slide </a:t>
            </a:r>
            <a:fld id="{320647DC-80A1-4234-B535-A7ED8FBA0A84}" type="slidenum">
              <a:rPr lang="en-US" altLang="en-US" smtClean="0"/>
              <a:pPr/>
              <a:t>7</a:t>
            </a:fld>
            <a:endParaRPr lang="en-US" altLang="en-US" dirty="0"/>
          </a:p>
        </p:txBody>
      </p:sp>
      <p:sp>
        <p:nvSpPr>
          <p:cNvPr id="7" name="TextBox 6">
            <a:extLst>
              <a:ext uri="{FF2B5EF4-FFF2-40B4-BE49-F238E27FC236}">
                <a16:creationId xmlns:a16="http://schemas.microsoft.com/office/drawing/2014/main" id="{03B455C1-3A1B-4B93-9BFA-61D4F0039423}"/>
              </a:ext>
            </a:extLst>
          </p:cNvPr>
          <p:cNvSpPr txBox="1"/>
          <p:nvPr/>
        </p:nvSpPr>
        <p:spPr>
          <a:xfrm>
            <a:off x="685800" y="5805264"/>
            <a:ext cx="7772400" cy="646331"/>
          </a:xfrm>
          <a:prstGeom prst="rect">
            <a:avLst/>
          </a:prstGeom>
          <a:noFill/>
        </p:spPr>
        <p:txBody>
          <a:bodyPr wrap="square" rtlCol="0">
            <a:spAutoFit/>
          </a:bodyPr>
          <a:lstStyle/>
          <a:p>
            <a:r>
              <a:rPr lang="en-US" sz="1800" dirty="0">
                <a:ea typeface="Times New Roman" panose="02020603050405020304" pitchFamily="18" charset="0"/>
              </a:rPr>
              <a:t>[1] </a:t>
            </a:r>
            <a:r>
              <a:rPr lang="en-US" sz="1800" dirty="0">
                <a:effectLst/>
                <a:latin typeface="Times New Roman" panose="02020603050405020304" pitchFamily="18" charset="0"/>
                <a:ea typeface="Times New Roman" panose="02020603050405020304" pitchFamily="18" charset="0"/>
              </a:rPr>
              <a:t>S. </a:t>
            </a:r>
            <a:r>
              <a:rPr lang="en-US" sz="1800" dirty="0" err="1">
                <a:effectLst/>
                <a:latin typeface="Times New Roman" panose="02020603050405020304" pitchFamily="18" charset="0"/>
                <a:ea typeface="Times New Roman" panose="02020603050405020304" pitchFamily="18" charset="0"/>
              </a:rPr>
              <a:t>Budisin</a:t>
            </a:r>
            <a:r>
              <a:rPr lang="en-US" sz="1800" dirty="0">
                <a:effectLst/>
                <a:latin typeface="Times New Roman" panose="02020603050405020304" pitchFamily="18" charset="0"/>
                <a:ea typeface="Times New Roman" panose="02020603050405020304" pitchFamily="18" charset="0"/>
              </a:rPr>
              <a:t>, “Supercomplementary sets of sequences,” </a:t>
            </a:r>
            <a:r>
              <a:rPr lang="en-US" sz="1800" i="1" dirty="0">
                <a:effectLst/>
                <a:latin typeface="Times New Roman" panose="02020603050405020304" pitchFamily="18" charset="0"/>
                <a:ea typeface="Times New Roman" panose="02020603050405020304" pitchFamily="18" charset="0"/>
              </a:rPr>
              <a:t>Electronics</a:t>
            </a:r>
            <a:r>
              <a:rPr lang="en-US" sz="1800"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Letters</a:t>
            </a:r>
            <a:r>
              <a:rPr lang="en-US" sz="1800" dirty="0">
                <a:effectLst/>
                <a:latin typeface="Times New Roman" panose="02020603050405020304" pitchFamily="18" charset="0"/>
                <a:ea typeface="Times New Roman" panose="02020603050405020304" pitchFamily="18" charset="0"/>
              </a:rPr>
              <a:t>, vol. 23, pp. 504–506, 05 1987.</a:t>
            </a:r>
            <a:endParaRPr lang="en-US" dirty="0"/>
          </a:p>
        </p:txBody>
      </p:sp>
    </p:spTree>
    <p:extLst>
      <p:ext uri="{BB962C8B-B14F-4D97-AF65-F5344CB8AC3E}">
        <p14:creationId xmlns:p14="http://schemas.microsoft.com/office/powerpoint/2010/main" val="1027746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3782D-7432-4F71-991C-5DB4337F5614}"/>
              </a:ext>
            </a:extLst>
          </p:cNvPr>
          <p:cNvSpPr>
            <a:spLocks noGrp="1"/>
          </p:cNvSpPr>
          <p:nvPr>
            <p:ph type="title"/>
          </p:nvPr>
        </p:nvSpPr>
        <p:spPr/>
        <p:txBody>
          <a:bodyPr/>
          <a:lstStyle/>
          <a:p>
            <a:r>
              <a:rPr lang="en-US" dirty="0"/>
              <a:t>SZC Construction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50EC5B2-9F02-4CF0-8725-9A8DF1E34E7F}"/>
                  </a:ext>
                </a:extLst>
              </p:cNvPr>
              <p:cNvSpPr>
                <a:spLocks noGrp="1"/>
              </p:cNvSpPr>
              <p:nvPr>
                <p:ph idx="1"/>
              </p:nvPr>
            </p:nvSpPr>
            <p:spPr/>
            <p:txBody>
              <a:bodyPr>
                <a:normAutofit fontScale="70000" lnSpcReduction="20000"/>
              </a:bodyPr>
              <a:lstStyle/>
              <a:p>
                <a:r>
                  <a:rPr lang="en-GB" dirty="0"/>
                  <a:t>For our purpose we use a binary </a:t>
                </a:r>
                <a14:m>
                  <m:oMath xmlns:m="http://schemas.openxmlformats.org/officeDocument/2006/math">
                    <m:r>
                      <a:rPr lang="en-GB" b="0" i="1" smtClean="0">
                        <a:latin typeface="Cambria Math" panose="02040503050406030204" pitchFamily="18" charset="0"/>
                      </a:rPr>
                      <m:t>(±1)</m:t>
                    </m:r>
                  </m:oMath>
                </a14:m>
                <a:r>
                  <a:rPr lang="en-GB" dirty="0"/>
                  <a:t> </a:t>
                </a:r>
                <a14:m>
                  <m:oMath xmlns:m="http://schemas.openxmlformats.org/officeDocument/2006/math">
                    <m:r>
                      <a:rPr lang="en-GB" b="0" i="1" smtClean="0">
                        <a:latin typeface="Cambria Math" panose="02040503050406030204" pitchFamily="18" charset="0"/>
                      </a:rPr>
                      <m:t>𝑁</m:t>
                    </m:r>
                    <m:r>
                      <a:rPr lang="en-GB" b="0" i="1" smtClean="0">
                        <a:latin typeface="Cambria Math" panose="02040503050406030204" pitchFamily="18" charset="0"/>
                      </a:rPr>
                      <m:t>×</m:t>
                    </m:r>
                    <m:r>
                      <a:rPr lang="en-GB" b="0" i="1" smtClean="0">
                        <a:latin typeface="Cambria Math" panose="02040503050406030204" pitchFamily="18" charset="0"/>
                      </a:rPr>
                      <m:t>𝑁</m:t>
                    </m:r>
                    <m:r>
                      <a:rPr lang="en-GB" b="0" i="1" smtClean="0">
                        <a:latin typeface="Cambria Math" panose="02040503050406030204" pitchFamily="18" charset="0"/>
                      </a:rPr>
                      <m:t> </m:t>
                    </m:r>
                  </m:oMath>
                </a14:m>
                <a:r>
                  <a:rPr lang="en-GB" dirty="0"/>
                  <a:t>Hadamard matrix </a:t>
                </a:r>
                <a14:m>
                  <m:oMath xmlns:m="http://schemas.openxmlformats.org/officeDocument/2006/math">
                    <m:r>
                      <a:rPr lang="en-GB" b="1" i="0" smtClean="0">
                        <a:latin typeface="Cambria Math" panose="02040503050406030204" pitchFamily="18" charset="0"/>
                      </a:rPr>
                      <m:t>𝐇</m:t>
                    </m:r>
                  </m:oMath>
                </a14:m>
                <a:r>
                  <a:rPr lang="en-GB" dirty="0"/>
                  <a:t> which is SSS.</a:t>
                </a:r>
              </a:p>
              <a:p>
                <a:r>
                  <a:rPr lang="en-GB" dirty="0"/>
                  <a:t>Construct a SZC block as </a:t>
                </a:r>
                <a14:m>
                  <m:oMath xmlns:m="http://schemas.openxmlformats.org/officeDocument/2006/math">
                    <m:r>
                      <a:rPr lang="en-GB" b="1" i="0" dirty="0" smtClean="0">
                        <a:latin typeface="Cambria Math" panose="02040503050406030204" pitchFamily="18" charset="0"/>
                      </a:rPr>
                      <m:t>𝐁</m:t>
                    </m:r>
                    <m:r>
                      <a:rPr lang="en-GB" b="0" i="1" dirty="0" smtClean="0">
                        <a:latin typeface="Cambria Math" panose="02040503050406030204" pitchFamily="18" charset="0"/>
                      </a:rPr>
                      <m:t>=</m:t>
                    </m:r>
                    <m:d>
                      <m:dPr>
                        <m:begChr m:val="["/>
                        <m:endChr m:val="]"/>
                        <m:ctrlPr>
                          <a:rPr lang="en-GB" b="0" i="1" dirty="0" smtClean="0">
                            <a:latin typeface="Cambria Math" panose="02040503050406030204" pitchFamily="18" charset="0"/>
                          </a:rPr>
                        </m:ctrlPr>
                      </m:dPr>
                      <m:e>
                        <m:m>
                          <m:mPr>
                            <m:mcs>
                              <m:mc>
                                <m:mcPr>
                                  <m:count m:val="1"/>
                                  <m:mcJc m:val="center"/>
                                </m:mcPr>
                              </m:mc>
                            </m:mcs>
                            <m:ctrlPr>
                              <a:rPr lang="en-GB" i="1" dirty="0">
                                <a:latin typeface="Cambria Math" panose="02040503050406030204" pitchFamily="18" charset="0"/>
                              </a:rPr>
                            </m:ctrlPr>
                          </m:mPr>
                          <m:mr>
                            <m:e>
                              <m:r>
                                <a:rPr lang="en-GB" b="1">
                                  <a:latin typeface="Cambria Math" panose="02040503050406030204" pitchFamily="18" charset="0"/>
                                </a:rPr>
                                <m:t>𝐇</m:t>
                              </m:r>
                            </m:e>
                          </m:mr>
                          <m:mr>
                            <m:e>
                              <m:acc>
                                <m:accPr>
                                  <m:chr m:val="̅"/>
                                  <m:ctrlPr>
                                    <a:rPr lang="en-GB" i="1" dirty="0">
                                      <a:latin typeface="Cambria Math" panose="02040503050406030204" pitchFamily="18" charset="0"/>
                                    </a:rPr>
                                  </m:ctrlPr>
                                </m:accPr>
                                <m:e>
                                  <m:r>
                                    <a:rPr lang="en-GB" b="1">
                                      <a:latin typeface="Cambria Math" panose="02040503050406030204" pitchFamily="18" charset="0"/>
                                    </a:rPr>
                                    <m:t>𝐇</m:t>
                                  </m:r>
                                </m:e>
                              </m:acc>
                            </m:e>
                          </m:mr>
                        </m:m>
                      </m:e>
                    </m:d>
                  </m:oMath>
                </a14:m>
                <a:r>
                  <a:rPr lang="en-US" dirty="0"/>
                  <a:t>, where </a:t>
                </a:r>
                <a14:m>
                  <m:oMath xmlns:m="http://schemas.openxmlformats.org/officeDocument/2006/math">
                    <m:acc>
                      <m:accPr>
                        <m:chr m:val="̅"/>
                        <m:ctrlPr>
                          <a:rPr lang="en-GB" i="1" dirty="0">
                            <a:latin typeface="Cambria Math" panose="02040503050406030204" pitchFamily="18" charset="0"/>
                          </a:rPr>
                        </m:ctrlPr>
                      </m:accPr>
                      <m:e>
                        <m:r>
                          <a:rPr lang="en-GB" b="1">
                            <a:latin typeface="Cambria Math" panose="02040503050406030204" pitchFamily="18" charset="0"/>
                          </a:rPr>
                          <m:t>𝐇</m:t>
                        </m:r>
                      </m:e>
                    </m:acc>
                  </m:oMath>
                </a14:m>
                <a:r>
                  <a:rPr lang="en-US" dirty="0"/>
                  <a:t> represents </a:t>
                </a:r>
                <a14:m>
                  <m:oMath xmlns:m="http://schemas.openxmlformats.org/officeDocument/2006/math">
                    <m:r>
                      <a:rPr lang="en-GB" b="1">
                        <a:latin typeface="Cambria Math" panose="02040503050406030204" pitchFamily="18" charset="0"/>
                      </a:rPr>
                      <m:t>𝐇</m:t>
                    </m:r>
                  </m:oMath>
                </a14:m>
                <a:r>
                  <a:rPr lang="en-US" dirty="0"/>
                  <a:t> with every second symbol (row) inverted.</a:t>
                </a:r>
              </a:p>
              <a:p>
                <a14:m>
                  <m:oMath xmlns:m="http://schemas.openxmlformats.org/officeDocument/2006/math">
                    <m:r>
                      <a:rPr lang="en-GB" b="1" i="0" dirty="0" smtClean="0">
                        <a:latin typeface="Cambria Math" panose="02040503050406030204" pitchFamily="18" charset="0"/>
                      </a:rPr>
                      <m:t>𝐁</m:t>
                    </m:r>
                  </m:oMath>
                </a14:m>
                <a:r>
                  <a:rPr lang="en-US" dirty="0"/>
                  <a:t> will be a SZC if pre-cursors of the first symbol and the post-cursors of the last symbol are correlated with the last symbol and the first symbol, respectively.</a:t>
                </a:r>
              </a:p>
              <a:p>
                <a14:m>
                  <m:oMath xmlns:m="http://schemas.openxmlformats.org/officeDocument/2006/math">
                    <m:r>
                      <a:rPr lang="en-GB" b="1" i="0" smtClean="0">
                        <a:latin typeface="Cambria Math" panose="02040503050406030204" pitchFamily="18" charset="0"/>
                      </a:rPr>
                      <m:t>𝐇</m:t>
                    </m:r>
                  </m:oMath>
                </a14:m>
                <a:r>
                  <a:rPr lang="en-US" dirty="0"/>
                  <a:t> can be designed to have low sidelobes (</a:t>
                </a:r>
                <a14:m>
                  <m:oMath xmlns:m="http://schemas.openxmlformats.org/officeDocument/2006/math">
                    <m:r>
                      <a:rPr lang="en-GB" b="0" i="1" smtClean="0">
                        <a:latin typeface="Cambria Math" panose="02040503050406030204" pitchFamily="18" charset="0"/>
                      </a:rPr>
                      <m:t>𝑁</m:t>
                    </m:r>
                    <m:r>
                      <a:rPr lang="en-GB" b="0" i="1" smtClean="0">
                        <a:latin typeface="Cambria Math" panose="02040503050406030204" pitchFamily="18" charset="0"/>
                      </a:rPr>
                      <m:t>&gt;16)</m:t>
                    </m:r>
                  </m:oMath>
                </a14:m>
                <a:r>
                  <a:rPr lang="en-US" dirty="0"/>
                  <a:t> or zero sidelobes </a:t>
                </a:r>
                <a14:m>
                  <m:oMath xmlns:m="http://schemas.openxmlformats.org/officeDocument/2006/math">
                    <m:r>
                      <a:rPr lang="en-GB" b="0" i="1" smtClean="0">
                        <a:latin typeface="Cambria Math" panose="02040503050406030204" pitchFamily="18" charset="0"/>
                      </a:rPr>
                      <m:t>(</m:t>
                    </m:r>
                    <m:r>
                      <a:rPr lang="en-GB" b="0" i="1" smtClean="0">
                        <a:latin typeface="Cambria Math" panose="02040503050406030204" pitchFamily="18" charset="0"/>
                      </a:rPr>
                      <m:t>𝑁</m:t>
                    </m:r>
                    <m:r>
                      <a:rPr lang="en-GB" b="0" i="1" smtClean="0">
                        <a:latin typeface="Cambria Math" panose="02040503050406030204" pitchFamily="18" charset="0"/>
                      </a:rPr>
                      <m:t>=8,  </m:t>
                    </m:r>
                    <m:r>
                      <a:rPr lang="en-GB" b="0" i="1" smtClean="0">
                        <a:latin typeface="Cambria Math" panose="02040503050406030204" pitchFamily="18" charset="0"/>
                      </a:rPr>
                      <m:t>𝑁</m:t>
                    </m:r>
                    <m:r>
                      <a:rPr lang="en-GB" b="0" i="1" smtClean="0">
                        <a:latin typeface="Cambria Math" panose="02040503050406030204" pitchFamily="18" charset="0"/>
                      </a:rPr>
                      <m:t>=16)</m:t>
                    </m:r>
                    <m:r>
                      <a:rPr lang="en-GB" b="0" i="0" smtClean="0">
                        <a:latin typeface="Cambria Math" panose="02040503050406030204" pitchFamily="18" charset="0"/>
                      </a:rPr>
                      <m:t>, </m:t>
                    </m:r>
                  </m:oMath>
                </a14:m>
                <a:r>
                  <a:rPr lang="en-US" dirty="0"/>
                  <a:t>but not to be SZC, i.e., sidelobes level will increase with CFO.</a:t>
                </a:r>
              </a:p>
              <a:p>
                <a:r>
                  <a:rPr lang="en-US" dirty="0"/>
                  <a:t>Designing </a:t>
                </a:r>
                <a14:m>
                  <m:oMath xmlns:m="http://schemas.openxmlformats.org/officeDocument/2006/math">
                    <m:r>
                      <a:rPr lang="en-GB" b="1" i="0" smtClean="0">
                        <a:latin typeface="Cambria Math" panose="02040503050406030204" pitchFamily="18" charset="0"/>
                      </a:rPr>
                      <m:t>𝐇</m:t>
                    </m:r>
                  </m:oMath>
                </a14:m>
                <a:r>
                  <a:rPr lang="en-US" dirty="0"/>
                  <a:t> to have low or zero sidelobes is not necessary for </a:t>
                </a:r>
                <a14:m>
                  <m:oMath xmlns:m="http://schemas.openxmlformats.org/officeDocument/2006/math">
                    <m:r>
                      <a:rPr lang="en-GB" b="1" dirty="0">
                        <a:latin typeface="Cambria Math" panose="02040503050406030204" pitchFamily="18" charset="0"/>
                      </a:rPr>
                      <m:t>𝐁</m:t>
                    </m:r>
                  </m:oMath>
                </a14:m>
                <a:r>
                  <a:rPr lang="en-US" dirty="0"/>
                  <a:t> to be </a:t>
                </a:r>
                <a:r>
                  <a:rPr lang="en-GB" dirty="0"/>
                  <a:t>SZC but is desirable in cases when only </a:t>
                </a:r>
                <a14:m>
                  <m:oMath xmlns:m="http://schemas.openxmlformats.org/officeDocument/2006/math">
                    <m:r>
                      <a:rPr lang="en-GB" i="1">
                        <a:latin typeface="Cambria Math" panose="02040503050406030204" pitchFamily="18" charset="0"/>
                      </a:rPr>
                      <m:t>𝑁</m:t>
                    </m:r>
                  </m:oMath>
                </a14:m>
                <a:r>
                  <a:rPr lang="en-US" dirty="0"/>
                  <a:t> symbols are transmitted.</a:t>
                </a:r>
              </a:p>
              <a:p>
                <a:pPr lvl="1"/>
                <a:endParaRPr lang="en-US" dirty="0"/>
              </a:p>
            </p:txBody>
          </p:sp>
        </mc:Choice>
        <mc:Fallback xmlns="">
          <p:sp>
            <p:nvSpPr>
              <p:cNvPr id="3" name="Content Placeholder 2">
                <a:extLst>
                  <a:ext uri="{FF2B5EF4-FFF2-40B4-BE49-F238E27FC236}">
                    <a16:creationId xmlns:a16="http://schemas.microsoft.com/office/drawing/2014/main" id="{150EC5B2-9F02-4CF0-8725-9A8DF1E34E7F}"/>
                  </a:ext>
                </a:extLst>
              </p:cNvPr>
              <p:cNvSpPr>
                <a:spLocks noGrp="1" noRot="1" noChangeAspect="1" noMove="1" noResize="1" noEditPoints="1" noAdjustHandles="1" noChangeArrowheads="1" noChangeShapeType="1" noTextEdit="1"/>
              </p:cNvSpPr>
              <p:nvPr>
                <p:ph idx="1"/>
              </p:nvPr>
            </p:nvSpPr>
            <p:spPr>
              <a:blipFill>
                <a:blip r:embed="rId3"/>
                <a:stretch>
                  <a:fillRect l="-1020" t="-2519" r="-1490" b="-2074"/>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4C0B2817-EC5A-47C9-9A96-CE0D982C3145}"/>
              </a:ext>
            </a:extLst>
          </p:cNvPr>
          <p:cNvSpPr>
            <a:spLocks noGrp="1"/>
          </p:cNvSpPr>
          <p:nvPr>
            <p:ph type="dt" sz="half" idx="10"/>
          </p:nvPr>
        </p:nvSpPr>
        <p:spPr/>
        <p:txBody>
          <a:body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89D78AD9-B2A5-4BA4-B369-24B00E98E3A3}"/>
              </a:ext>
            </a:extLst>
          </p:cNvPr>
          <p:cNvSpPr>
            <a:spLocks noGrp="1"/>
          </p:cNvSpPr>
          <p:nvPr>
            <p:ph type="ftr" sz="quarter" idx="11"/>
          </p:nvPr>
        </p:nvSpPr>
        <p:spPr/>
        <p:txBody>
          <a:bodyPr/>
          <a:lstStyle/>
          <a:p>
            <a:pPr algn="r"/>
            <a:r>
              <a:rPr lang="en-GB"/>
              <a:t>Dotlic and McLaughlin (Qorvo)</a:t>
            </a:r>
            <a:endParaRPr lang="en-GB" dirty="0"/>
          </a:p>
        </p:txBody>
      </p:sp>
      <p:sp>
        <p:nvSpPr>
          <p:cNvPr id="6" name="Slide Number Placeholder 5">
            <a:extLst>
              <a:ext uri="{FF2B5EF4-FFF2-40B4-BE49-F238E27FC236}">
                <a16:creationId xmlns:a16="http://schemas.microsoft.com/office/drawing/2014/main" id="{38A84A5B-80F7-4448-B290-FCA9923D1863}"/>
              </a:ext>
            </a:extLst>
          </p:cNvPr>
          <p:cNvSpPr>
            <a:spLocks noGrp="1"/>
          </p:cNvSpPr>
          <p:nvPr>
            <p:ph type="sldNum" sz="quarter" idx="12"/>
          </p:nvPr>
        </p:nvSpPr>
        <p:spPr/>
        <p:txBody>
          <a:bodyPr/>
          <a:lstStyle/>
          <a:p>
            <a:r>
              <a:rPr lang="en-US" altLang="en-US"/>
              <a:t>Slide </a:t>
            </a:r>
            <a:fld id="{320647DC-80A1-4234-B535-A7ED8FBA0A84}" type="slidenum">
              <a:rPr lang="en-US" altLang="en-US" smtClean="0"/>
              <a:pPr/>
              <a:t>8</a:t>
            </a:fld>
            <a:endParaRPr lang="en-US" altLang="en-US" dirty="0"/>
          </a:p>
        </p:txBody>
      </p:sp>
    </p:spTree>
    <p:extLst>
      <p:ext uri="{BB962C8B-B14F-4D97-AF65-F5344CB8AC3E}">
        <p14:creationId xmlns:p14="http://schemas.microsoft.com/office/powerpoint/2010/main" val="5925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493C4-DFA0-4573-BF82-E411E47AC592}"/>
              </a:ext>
            </a:extLst>
          </p:cNvPr>
          <p:cNvSpPr>
            <a:spLocks noGrp="1"/>
          </p:cNvSpPr>
          <p:nvPr>
            <p:ph type="title"/>
          </p:nvPr>
        </p:nvSpPr>
        <p:spPr/>
        <p:txBody>
          <a:bodyPr/>
          <a:lstStyle/>
          <a:p>
            <a:r>
              <a:rPr lang="en-GB" dirty="0"/>
              <a:t>Important SZC Properties </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99C6A6-BAD7-4D89-94B6-99BF8CB33F4D}"/>
                  </a:ext>
                </a:extLst>
              </p:cNvPr>
              <p:cNvSpPr>
                <a:spLocks noGrp="1"/>
              </p:cNvSpPr>
              <p:nvPr>
                <p:ph idx="1"/>
              </p:nvPr>
            </p:nvSpPr>
            <p:spPr/>
            <p:txBody>
              <a:bodyPr>
                <a:normAutofit fontScale="70000" lnSpcReduction="20000"/>
              </a:bodyPr>
              <a:lstStyle/>
              <a:p>
                <a14:m>
                  <m:oMath xmlns:m="http://schemas.openxmlformats.org/officeDocument/2006/math">
                    <m:r>
                      <a:rPr lang="en-GB" b="1" i="0" dirty="0" smtClean="0">
                        <a:latin typeface="Cambria Math" panose="02040503050406030204" pitchFamily="18" charset="0"/>
                      </a:rPr>
                      <m:t>𝐁</m:t>
                    </m:r>
                  </m:oMath>
                </a14:m>
                <a:r>
                  <a:rPr lang="en-GB" dirty="0"/>
                  <a:t> can be repeated  arbitrary number of times and will remain SZC.</a:t>
                </a:r>
              </a:p>
              <a:p>
                <a:r>
                  <a:rPr lang="en-GB" dirty="0"/>
                  <a:t>An arbitrary </a:t>
                </a:r>
                <a14:m>
                  <m:oMath xmlns:m="http://schemas.openxmlformats.org/officeDocument/2006/math">
                    <m:r>
                      <a:rPr lang="en-GB" b="0" i="1" smtClean="0">
                        <a:latin typeface="Cambria Math" panose="02040503050406030204" pitchFamily="18" charset="0"/>
                      </a:rPr>
                      <m:t>1×</m:t>
                    </m:r>
                    <m:r>
                      <a:rPr lang="en-GB" b="0" i="1" smtClean="0">
                        <a:latin typeface="Cambria Math" panose="02040503050406030204" pitchFamily="18" charset="0"/>
                      </a:rPr>
                      <m:t>𝑁</m:t>
                    </m:r>
                  </m:oMath>
                </a14:m>
                <a:r>
                  <a:rPr lang="en-GB" dirty="0"/>
                  <a:t> vector </a:t>
                </a:r>
                <a14:m>
                  <m:oMath xmlns:m="http://schemas.openxmlformats.org/officeDocument/2006/math">
                    <m:r>
                      <a:rPr lang="en-GB" b="1" i="0" dirty="0" smtClean="0">
                        <a:latin typeface="Cambria Math" panose="02040503050406030204" pitchFamily="18" charset="0"/>
                      </a:rPr>
                      <m:t>𝐬</m:t>
                    </m:r>
                  </m:oMath>
                </a14:m>
                <a:r>
                  <a:rPr lang="en-GB" dirty="0"/>
                  <a:t> can be chosen and each symbol of </a:t>
                </a:r>
                <a14:m>
                  <m:oMath xmlns:m="http://schemas.openxmlformats.org/officeDocument/2006/math">
                    <m:r>
                      <a:rPr lang="en-GB" b="1" dirty="0">
                        <a:latin typeface="Cambria Math" panose="02040503050406030204" pitchFamily="18" charset="0"/>
                      </a:rPr>
                      <m:t>𝐁</m:t>
                    </m:r>
                  </m:oMath>
                </a14:m>
                <a:r>
                  <a:rPr lang="en-GB" dirty="0"/>
                  <a:t> multiplied element-wise with it and </a:t>
                </a:r>
                <a14:m>
                  <m:oMath xmlns:m="http://schemas.openxmlformats.org/officeDocument/2006/math">
                    <m:r>
                      <a:rPr lang="en-GB" b="1" dirty="0">
                        <a:latin typeface="Cambria Math" panose="02040503050406030204" pitchFamily="18" charset="0"/>
                      </a:rPr>
                      <m:t>𝐁</m:t>
                    </m:r>
                  </m:oMath>
                </a14:m>
                <a:r>
                  <a:rPr lang="en-GB" dirty="0"/>
                  <a:t> will remain SZC. </a:t>
                </a:r>
              </a:p>
              <a:p>
                <a14:m>
                  <m:oMath xmlns:m="http://schemas.openxmlformats.org/officeDocument/2006/math">
                    <m:r>
                      <a:rPr lang="en-GB" b="1" dirty="0">
                        <a:latin typeface="Cambria Math" panose="02040503050406030204" pitchFamily="18" charset="0"/>
                      </a:rPr>
                      <m:t>𝐬</m:t>
                    </m:r>
                  </m:oMath>
                </a14:m>
                <a:r>
                  <a:rPr lang="en-GB" dirty="0"/>
                  <a:t> is called “scrambling vector” and in our case will be ternary </a:t>
                </a:r>
                <a14:m>
                  <m:oMath xmlns:m="http://schemas.openxmlformats.org/officeDocument/2006/math">
                    <m:d>
                      <m:dPr>
                        <m:ctrlPr>
                          <a:rPr lang="en-GB" b="0" i="1" smtClean="0">
                            <a:latin typeface="Cambria Math" panose="02040503050406030204" pitchFamily="18" charset="0"/>
                          </a:rPr>
                        </m:ctrlPr>
                      </m:dPr>
                      <m:e>
                        <m:r>
                          <a:rPr lang="en-GB" b="0" i="1" smtClean="0">
                            <a:latin typeface="Cambria Math" panose="02040503050406030204" pitchFamily="18" charset="0"/>
                          </a:rPr>
                          <m:t>0, ±1</m:t>
                        </m:r>
                      </m:e>
                    </m:d>
                  </m:oMath>
                </a14:m>
                <a:r>
                  <a:rPr lang="en-GB" dirty="0"/>
                  <a:t>, to keep the ternary nature of the transmitter.</a:t>
                </a:r>
              </a:p>
              <a:p>
                <a:r>
                  <a:rPr lang="en-GB" dirty="0"/>
                  <a:t>Zeros in </a:t>
                </a:r>
                <a14:m>
                  <m:oMath xmlns:m="http://schemas.openxmlformats.org/officeDocument/2006/math">
                    <m:r>
                      <a:rPr lang="en-GB" b="1" dirty="0" smtClean="0">
                        <a:latin typeface="Cambria Math" panose="02040503050406030204" pitchFamily="18" charset="0"/>
                      </a:rPr>
                      <m:t>𝐬</m:t>
                    </m:r>
                  </m:oMath>
                </a14:m>
                <a:r>
                  <a:rPr lang="en-GB" dirty="0"/>
                  <a:t> are used to lower PRF, possibly with non-uniform grids.</a:t>
                </a:r>
              </a:p>
              <a:p>
                <a14:m>
                  <m:oMath xmlns:m="http://schemas.openxmlformats.org/officeDocument/2006/math">
                    <m:r>
                      <a:rPr lang="en-GB" b="0" i="1" smtClean="0">
                        <a:latin typeface="Cambria Math" panose="02040503050406030204" pitchFamily="18" charset="0"/>
                      </a:rPr>
                      <m:t>±1</m:t>
                    </m:r>
                  </m:oMath>
                </a14:m>
                <a:r>
                  <a:rPr lang="en-GB" dirty="0"/>
                  <a:t>s in </a:t>
                </a:r>
                <a14:m>
                  <m:oMath xmlns:m="http://schemas.openxmlformats.org/officeDocument/2006/math">
                    <m:r>
                      <a:rPr lang="en-GB" b="1" dirty="0">
                        <a:latin typeface="Cambria Math" panose="02040503050406030204" pitchFamily="18" charset="0"/>
                      </a:rPr>
                      <m:t>𝐬</m:t>
                    </m:r>
                  </m:oMath>
                </a14:m>
                <a:r>
                  <a:rPr lang="en-GB" dirty="0"/>
                  <a:t> are used to scramble symbols, i.e., to make the same symbols of different transmissions correlate less.</a:t>
                </a:r>
              </a:p>
              <a:p>
                <a:endParaRPr lang="en-GB" dirty="0"/>
              </a:p>
              <a:p>
                <a:endParaRPr lang="en-GB" dirty="0"/>
              </a:p>
              <a:p>
                <a:endParaRPr lang="en-GB" dirty="0"/>
              </a:p>
              <a:p>
                <a:endParaRPr lang="en-GB" dirty="0"/>
              </a:p>
              <a:p>
                <a:endParaRPr lang="en-GB" dirty="0"/>
              </a:p>
              <a:p>
                <a:endParaRPr lang="en-US" dirty="0"/>
              </a:p>
            </p:txBody>
          </p:sp>
        </mc:Choice>
        <mc:Fallback xmlns="">
          <p:sp>
            <p:nvSpPr>
              <p:cNvPr id="3" name="Content Placeholder 2">
                <a:extLst>
                  <a:ext uri="{FF2B5EF4-FFF2-40B4-BE49-F238E27FC236}">
                    <a16:creationId xmlns:a16="http://schemas.microsoft.com/office/drawing/2014/main" id="{9399C6A6-BAD7-4D89-94B6-99BF8CB33F4D}"/>
                  </a:ext>
                </a:extLst>
              </p:cNvPr>
              <p:cNvSpPr>
                <a:spLocks noGrp="1" noRot="1" noChangeAspect="1" noMove="1" noResize="1" noEditPoints="1" noAdjustHandles="1" noChangeArrowheads="1" noChangeShapeType="1" noTextEdit="1"/>
              </p:cNvSpPr>
              <p:nvPr>
                <p:ph idx="1"/>
              </p:nvPr>
            </p:nvSpPr>
            <p:spPr>
              <a:blipFill>
                <a:blip r:embed="rId3"/>
                <a:stretch>
                  <a:fillRect l="-1020" t="-2519"/>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28AA9506-74CD-4930-B68F-D749BEF782A6}"/>
              </a:ext>
            </a:extLst>
          </p:cNvPr>
          <p:cNvSpPr>
            <a:spLocks noGrp="1"/>
          </p:cNvSpPr>
          <p:nvPr>
            <p:ph type="dt" sz="half" idx="10"/>
          </p:nvPr>
        </p:nvSpPr>
        <p:spPr/>
        <p:txBody>
          <a:body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56FA69E5-7B5A-4FCF-A593-4DAF0B262CFF}"/>
              </a:ext>
            </a:extLst>
          </p:cNvPr>
          <p:cNvSpPr>
            <a:spLocks noGrp="1"/>
          </p:cNvSpPr>
          <p:nvPr>
            <p:ph type="ftr" sz="quarter" idx="11"/>
          </p:nvPr>
        </p:nvSpPr>
        <p:spPr/>
        <p:txBody>
          <a:bodyPr/>
          <a:lstStyle/>
          <a:p>
            <a:pPr algn="r"/>
            <a:r>
              <a:rPr lang="en-GB"/>
              <a:t>Dotlic and McLaughlin (Qorvo)</a:t>
            </a:r>
            <a:endParaRPr lang="en-GB" dirty="0"/>
          </a:p>
        </p:txBody>
      </p:sp>
      <p:sp>
        <p:nvSpPr>
          <p:cNvPr id="6" name="Slide Number Placeholder 5">
            <a:extLst>
              <a:ext uri="{FF2B5EF4-FFF2-40B4-BE49-F238E27FC236}">
                <a16:creationId xmlns:a16="http://schemas.microsoft.com/office/drawing/2014/main" id="{3D3BA56B-39C3-4AA0-ACF0-A88E5DC17F21}"/>
              </a:ext>
            </a:extLst>
          </p:cNvPr>
          <p:cNvSpPr>
            <a:spLocks noGrp="1"/>
          </p:cNvSpPr>
          <p:nvPr>
            <p:ph type="sldNum" sz="quarter" idx="12"/>
          </p:nvPr>
        </p:nvSpPr>
        <p:spPr/>
        <p:txBody>
          <a:bodyPr/>
          <a:lstStyle/>
          <a:p>
            <a:r>
              <a:rPr lang="en-US" altLang="en-US"/>
              <a:t>Slide </a:t>
            </a:r>
            <a:fld id="{320647DC-80A1-4234-B535-A7ED8FBA0A84}" type="slidenum">
              <a:rPr lang="en-US" altLang="en-US" smtClean="0"/>
              <a:pPr/>
              <a:t>9</a:t>
            </a:fld>
            <a:endParaRPr lang="en-US" altLang="en-US" dirty="0"/>
          </a:p>
        </p:txBody>
      </p:sp>
    </p:spTree>
    <p:extLst>
      <p:ext uri="{BB962C8B-B14F-4D97-AF65-F5344CB8AC3E}">
        <p14:creationId xmlns:p14="http://schemas.microsoft.com/office/powerpoint/2010/main" val="16305887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ZGVmYXVsdFZhbHVlIj48ZWxlbWVudCB1aWQ9IjRkOWRjYzcxLWYzZjItNDk5Ni1hYTdmLWE5ZDNmMjI0ODgzOCIgdmFsdWU9IiIgeG1sbnM9Imh0dHA6Ly93d3cuYm9sZG9uamFtZXMuY29tLzIwMDgvMDEvc2llL2ludGVybmFsL2xhYmVsIiAvPjxlbGVtZW50IHVpZD0iOWM3ZWRjMzItN2M0MS00OTI5LTk1OWEtNjk5YzhjNGVmYjA2IiB2YWx1ZT0iIiB4bWxucz0iaHR0cDovL3d3dy5ib2xkb25qYW1lcy5jb20vMjAwOC8wMS9zaWUvaW50ZXJuYWwvbGFiZWwiIC8+PGVsZW1lbnQgdWlkPSJkYThjMWY2Zi0yYmUzLTQxZWUtODg1MS00NjU4YzI0NjBlZjkiIHZhbHVlPSIiIHhtbG5zPSJodHRwOi8vd3d3LmJvbGRvbmphbWVzLmNvbS8yMDA4LzAxL3NpZS9pbnRlcm5hbC9sYWJlbCIgLz48L3Npc2w+PFVzZXJOYW1lPkNPUlBcaWQwODAyMTM8L1VzZXJOYW1lPjxEYXRlVGltZT4xMS8wNS8yMDIyIDE0OjQxOjE0PC9EYXRlVGltZT48TGFiZWxTdHJpbmc+UFJJVkFURTwvTGFiZWxTdHJpbmc+PC9pdGVtPjxpdGVtPjxzaXNsIHNpc2xWZXJzaW9uPSIwIiBwb2xpY3k9IjgyMDQ5NDEzLTJkM2UtNDA4My1hNTkyLWFjMjNmOTE1NzUzOSIgb3JpZ2luPSJ1c2VyU2VsZWN0ZWQiPjxlbGVtZW50IHVpZD0iNGQ5ZGNjNzEtZjNmMi00OTk2LWFhN2YtYTlkM2YyMjQ4ODM4IiB2YWx1ZT0iIiB4bWxucz0iaHR0cDovL3d3dy5ib2xkb25qYW1lcy5jb20vMjAwOC8wMS9zaWUvaW50ZXJuYWwvbGFiZWwiIC8+PC9zaXNsPjxVc2VyTmFtZT5DT1JQXGlkMDgwMjEzPC9Vc2VyTmFtZT48RGF0ZVRpbWU+MTIvMDUvMjAyMiAwOTo0Mzo1MzwvRGF0ZVRpbWU+PExhYmVsU3RyaW5nPlBSSVZBVEU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4d9dcc71-f3f2-4996-aa7f-a9d3f2248838" value=""/>
</sisl>
</file>

<file path=customXml/itemProps1.xml><?xml version="1.0" encoding="utf-8"?>
<ds:datastoreItem xmlns:ds="http://schemas.openxmlformats.org/officeDocument/2006/customXml" ds:itemID="{7576CE84-17A1-4403-B006-48C62FA8FFFF}">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DB89FA56-D9FB-4464-BF1E-A60F09D81205}">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IEEE-P802_15</Template>
  <TotalTime>0</TotalTime>
  <Words>1731</Words>
  <Application>Microsoft Office PowerPoint</Application>
  <PresentationFormat>On-screen Show (4:3)</PresentationFormat>
  <Paragraphs>162</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Cambria Math</vt:lpstr>
      <vt:lpstr>Times New Roman</vt:lpstr>
      <vt:lpstr>Office Theme</vt:lpstr>
      <vt:lpstr>PowerPoint Presentation</vt:lpstr>
      <vt:lpstr>PowerPoint Presentation</vt:lpstr>
      <vt:lpstr>Deterministic STS Field for Sensing</vt:lpstr>
      <vt:lpstr>What do we want from our Channel Sounding Sequences for Sensing?  </vt:lpstr>
      <vt:lpstr>Side Note: CFO Removal after Correlation. Why?</vt:lpstr>
      <vt:lpstr>Option 1: Replace STS Field with Repetitive Ipatov Codes.</vt:lpstr>
      <vt:lpstr>Option 2: Fixed Aperiodic STS.</vt:lpstr>
      <vt:lpstr>SZC Construction</vt:lpstr>
      <vt:lpstr>Important SZC Properties </vt:lpstr>
      <vt:lpstr>Example Design</vt:lpstr>
      <vt:lpstr>Conclusions</vt:lpstr>
    </vt:vector>
  </TitlesOfParts>
  <Company>Qorvo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802.15.4ab</dc:subject>
  <dc:creator>Igor Dotlic</dc:creator>
  <cp:keywords/>
  <dc:description>15-22-0280-00-04ab
</dc:description>
  <cp:lastModifiedBy>Igor Dotlic</cp:lastModifiedBy>
  <cp:revision>2</cp:revision>
  <cp:lastPrinted>1998-02-10T13:28:06Z</cp:lastPrinted>
  <dcterms:created xsi:type="dcterms:W3CDTF">2022-05-11T14:16:20Z</dcterms:created>
  <dcterms:modified xsi:type="dcterms:W3CDTF">2022-05-12T17:25:54Z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c6233bfc-f8d6-4167-8f8c-462f1e384f9a</vt:lpwstr>
  </property>
  <property fmtid="{D5CDD505-2E9C-101B-9397-08002B2CF9AE}" pid="3" name="bjDocumentSecurityLabel">
    <vt:lpwstr>PRIVATE</vt:lpwstr>
  </property>
  <property fmtid="{D5CDD505-2E9C-101B-9397-08002B2CF9AE}" pid="4" name="bjClsUserRVM">
    <vt:lpwstr>[]</vt:lpwstr>
  </property>
  <property fmtid="{D5CDD505-2E9C-101B-9397-08002B2CF9AE}" pid="5" name="bjSaver">
    <vt:lpwstr>kwZolnZNvxkiwmRUGSm0k6t9NEIRd7vH</vt:lpwstr>
  </property>
  <property fmtid="{D5CDD505-2E9C-101B-9397-08002B2CF9AE}" pid="6"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7" name="bjDocumentLabelXML-0">
    <vt:lpwstr>ames.com/2008/01/sie/internal/label"&gt;&lt;element uid="4d9dcc71-f3f2-4996-aa7f-a9d3f2248838" value="" /&gt;&lt;/sisl&gt;</vt:lpwstr>
  </property>
  <property fmtid="{D5CDD505-2E9C-101B-9397-08002B2CF9AE}" pid="8" name="bjLabelHistoryID">
    <vt:lpwstr>{7576CE84-17A1-4403-B006-48C62FA8FFFF}</vt:lpwstr>
  </property>
</Properties>
</file>