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3"/>
  </p:sldMasterIdLst>
  <p:notesMasterIdLst>
    <p:notesMasterId r:id="rId15"/>
  </p:notesMasterIdLst>
  <p:handoutMasterIdLst>
    <p:handoutMasterId r:id="rId16"/>
  </p:handoutMasterIdLst>
  <p:sldIdLst>
    <p:sldId id="259" r:id="rId4"/>
    <p:sldId id="267" r:id="rId5"/>
    <p:sldId id="258" r:id="rId6"/>
    <p:sldId id="256" r:id="rId7"/>
    <p:sldId id="260" r:id="rId8"/>
    <p:sldId id="261" r:id="rId9"/>
    <p:sldId id="262" r:id="rId10"/>
    <p:sldId id="263" r:id="rId11"/>
    <p:sldId id="264" r:id="rId12"/>
    <p:sldId id="265" r:id="rId13"/>
    <p:sldId id="266"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66454D-68DA-4E23-8171-7F6A900E2C5D}" v="22033" dt="2022-05-12T17:05:38.2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4" d="100"/>
          <a:sy n="154" d="100"/>
        </p:scale>
        <p:origin x="2004"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1.xml"/><Relationship Id="rId21" Type="http://schemas.microsoft.com/office/2016/11/relationships/changesInfo" Target="changesInfos/changesInfo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gor Dotlic" userId="ae2bd41b-fac2-45c7-93ba-f2561bbce4d5" providerId="ADAL" clId="{D266454D-68DA-4E23-8171-7F6A900E2C5D}"/>
    <pc:docChg chg="undo redo custSel addSld delSld modSld sldOrd modMainMaster modNotesMaster modHandout">
      <pc:chgData name="Igor Dotlic" userId="ae2bd41b-fac2-45c7-93ba-f2561bbce4d5" providerId="ADAL" clId="{D266454D-68DA-4E23-8171-7F6A900E2C5D}" dt="2022-05-12T17:05:36.196" v="27883" actId="20577"/>
      <pc:docMkLst>
        <pc:docMk/>
      </pc:docMkLst>
      <pc:sldChg chg="addSp delSp modSp mod modNotes">
        <pc:chgData name="Igor Dotlic" userId="ae2bd41b-fac2-45c7-93ba-f2561bbce4d5" providerId="ADAL" clId="{D266454D-68DA-4E23-8171-7F6A900E2C5D}" dt="2022-05-12T16:50:08.836" v="27626" actId="20577"/>
        <pc:sldMkLst>
          <pc:docMk/>
          <pc:sldMk cId="0" sldId="256"/>
        </pc:sldMkLst>
        <pc:spChg chg="del mod">
          <ac:chgData name="Igor Dotlic" userId="ae2bd41b-fac2-45c7-93ba-f2561bbce4d5" providerId="ADAL" clId="{D266454D-68DA-4E23-8171-7F6A900E2C5D}" dt="2022-05-11T14:43:01.431" v="159"/>
          <ac:spMkLst>
            <pc:docMk/>
            <pc:sldMk cId="0" sldId="256"/>
            <ac:spMk id="2" creationId="{2EDFEF22-764F-402E-9EAE-99D5702560C9}"/>
          </ac:spMkLst>
        </pc:spChg>
        <pc:spChg chg="add del mod">
          <ac:chgData name="Igor Dotlic" userId="ae2bd41b-fac2-45c7-93ba-f2561bbce4d5" providerId="ADAL" clId="{D266454D-68DA-4E23-8171-7F6A900E2C5D}" dt="2022-05-12T09:04:38.251" v="959"/>
          <ac:spMkLst>
            <pc:docMk/>
            <pc:sldMk cId="0" sldId="256"/>
            <ac:spMk id="2" creationId="{5DFB191C-39CD-4143-BB63-2C237B9243A8}"/>
          </ac:spMkLst>
        </pc:spChg>
        <pc:spChg chg="add del mod">
          <ac:chgData name="Igor Dotlic" userId="ae2bd41b-fac2-45c7-93ba-f2561bbce4d5" providerId="ADAL" clId="{D266454D-68DA-4E23-8171-7F6A900E2C5D}" dt="2022-05-12T09:04:47.897" v="1172"/>
          <ac:spMkLst>
            <pc:docMk/>
            <pc:sldMk cId="0" sldId="256"/>
            <ac:spMk id="3" creationId="{AF5D1980-C234-43CB-AEBB-72AD70D40144}"/>
          </ac:spMkLst>
        </pc:spChg>
        <pc:spChg chg="add del mod">
          <ac:chgData name="Igor Dotlic" userId="ae2bd41b-fac2-45c7-93ba-f2561bbce4d5" providerId="ADAL" clId="{D266454D-68DA-4E23-8171-7F6A900E2C5D}" dt="2022-05-12T08:36:59.393" v="566"/>
          <ac:spMkLst>
            <pc:docMk/>
            <pc:sldMk cId="0" sldId="256"/>
            <ac:spMk id="3" creationId="{B78AE33C-D05F-4502-8F8A-3A2719B386A3}"/>
          </ac:spMkLst>
        </pc:spChg>
        <pc:spChg chg="mod">
          <ac:chgData name="Igor Dotlic" userId="ae2bd41b-fac2-45c7-93ba-f2561bbce4d5" providerId="ADAL" clId="{D266454D-68DA-4E23-8171-7F6A900E2C5D}" dt="2022-05-12T13:54:35.089" v="22659"/>
          <ac:spMkLst>
            <pc:docMk/>
            <pc:sldMk cId="0" sldId="256"/>
            <ac:spMk id="4" creationId="{05AD80E1-8DC5-4460-A2A6-D3130365D987}"/>
          </ac:spMkLst>
        </pc:spChg>
        <pc:spChg chg="add del mod">
          <ac:chgData name="Igor Dotlic" userId="ae2bd41b-fac2-45c7-93ba-f2561bbce4d5" providerId="ADAL" clId="{D266454D-68DA-4E23-8171-7F6A900E2C5D}" dt="2022-05-12T09:04:58.681" v="1382"/>
          <ac:spMkLst>
            <pc:docMk/>
            <pc:sldMk cId="0" sldId="256"/>
            <ac:spMk id="5" creationId="{0A3A78D9-90CA-4E0E-B736-B43F3A6B35C5}"/>
          </ac:spMkLst>
        </pc:spChg>
        <pc:spChg chg="mod">
          <ac:chgData name="Igor Dotlic" userId="ae2bd41b-fac2-45c7-93ba-f2561bbce4d5" providerId="ADAL" clId="{D266454D-68DA-4E23-8171-7F6A900E2C5D}" dt="2022-05-12T13:54:35.089" v="22659"/>
          <ac:spMkLst>
            <pc:docMk/>
            <pc:sldMk cId="0" sldId="256"/>
            <ac:spMk id="6" creationId="{F4034116-216A-4DD7-8B21-E0FA99CBCAFD}"/>
          </ac:spMkLst>
        </pc:spChg>
        <pc:spChg chg="add mod">
          <ac:chgData name="Igor Dotlic" userId="ae2bd41b-fac2-45c7-93ba-f2561bbce4d5" providerId="ADAL" clId="{D266454D-68DA-4E23-8171-7F6A900E2C5D}" dt="2022-05-12T14:12:21.967" v="22764"/>
          <ac:spMkLst>
            <pc:docMk/>
            <pc:sldMk cId="0" sldId="256"/>
            <ac:spMk id="7" creationId="{4F733FDC-7733-4F18-BF9B-91BFA357E166}"/>
          </ac:spMkLst>
        </pc:spChg>
        <pc:spChg chg="add del mod">
          <ac:chgData name="Igor Dotlic" userId="ae2bd41b-fac2-45c7-93ba-f2561bbce4d5" providerId="ADAL" clId="{D266454D-68DA-4E23-8171-7F6A900E2C5D}" dt="2022-05-12T09:04:28.763" v="767"/>
          <ac:spMkLst>
            <pc:docMk/>
            <pc:sldMk cId="0" sldId="256"/>
            <ac:spMk id="7" creationId="{8E154103-D8CB-4FE3-8149-0E14EB7CD327}"/>
          </ac:spMkLst>
        </pc:spChg>
        <pc:spChg chg="add del mod">
          <ac:chgData name="Igor Dotlic" userId="ae2bd41b-fac2-45c7-93ba-f2561bbce4d5" providerId="ADAL" clId="{D266454D-68DA-4E23-8171-7F6A900E2C5D}" dt="2022-05-12T09:05:08.152" v="1579"/>
          <ac:spMkLst>
            <pc:docMk/>
            <pc:sldMk cId="0" sldId="256"/>
            <ac:spMk id="8" creationId="{4F74A113-A05B-4638-9FC4-0B3059725465}"/>
          </ac:spMkLst>
        </pc:spChg>
        <pc:spChg chg="add del mod">
          <ac:chgData name="Igor Dotlic" userId="ae2bd41b-fac2-45c7-93ba-f2561bbce4d5" providerId="ADAL" clId="{D266454D-68DA-4E23-8171-7F6A900E2C5D}" dt="2022-05-12T09:05:18.205" v="1779"/>
          <ac:spMkLst>
            <pc:docMk/>
            <pc:sldMk cId="0" sldId="256"/>
            <ac:spMk id="9" creationId="{2437EF5E-7D4C-4805-B203-AC974FBAD06D}"/>
          </ac:spMkLst>
        </pc:spChg>
        <pc:spChg chg="add del mod">
          <ac:chgData name="Igor Dotlic" userId="ae2bd41b-fac2-45c7-93ba-f2561bbce4d5" providerId="ADAL" clId="{D266454D-68DA-4E23-8171-7F6A900E2C5D}" dt="2022-05-12T09:05:31.530" v="1982"/>
          <ac:spMkLst>
            <pc:docMk/>
            <pc:sldMk cId="0" sldId="256"/>
            <ac:spMk id="10" creationId="{E2FF8709-A482-4688-AF5E-C9B79C4F7FFB}"/>
          </ac:spMkLst>
        </pc:spChg>
        <pc:spChg chg="add del mod">
          <ac:chgData name="Igor Dotlic" userId="ae2bd41b-fac2-45c7-93ba-f2561bbce4d5" providerId="ADAL" clId="{D266454D-68DA-4E23-8171-7F6A900E2C5D}" dt="2022-05-12T09:05:42.590" v="2206"/>
          <ac:spMkLst>
            <pc:docMk/>
            <pc:sldMk cId="0" sldId="256"/>
            <ac:spMk id="11" creationId="{BFF828C4-A396-41E8-93C2-2C2583510009}"/>
          </ac:spMkLst>
        </pc:spChg>
        <pc:spChg chg="add del mod">
          <ac:chgData name="Igor Dotlic" userId="ae2bd41b-fac2-45c7-93ba-f2561bbce4d5" providerId="ADAL" clId="{D266454D-68DA-4E23-8171-7F6A900E2C5D}" dt="2022-05-12T09:05:52.297" v="2411"/>
          <ac:spMkLst>
            <pc:docMk/>
            <pc:sldMk cId="0" sldId="256"/>
            <ac:spMk id="12" creationId="{0CFD0570-8FB4-48F8-85BC-FBC34C0202C3}"/>
          </ac:spMkLst>
        </pc:spChg>
        <pc:spChg chg="add del mod">
          <ac:chgData name="Igor Dotlic" userId="ae2bd41b-fac2-45c7-93ba-f2561bbce4d5" providerId="ADAL" clId="{D266454D-68DA-4E23-8171-7F6A900E2C5D}" dt="2022-05-12T09:06:02.085" v="2608"/>
          <ac:spMkLst>
            <pc:docMk/>
            <pc:sldMk cId="0" sldId="256"/>
            <ac:spMk id="13" creationId="{1C269819-19F0-4DA3-BE06-0995388F3784}"/>
          </ac:spMkLst>
        </pc:spChg>
        <pc:spChg chg="add del mod">
          <ac:chgData name="Igor Dotlic" userId="ae2bd41b-fac2-45c7-93ba-f2561bbce4d5" providerId="ADAL" clId="{D266454D-68DA-4E23-8171-7F6A900E2C5D}" dt="2022-05-12T09:06:13.388" v="2795"/>
          <ac:spMkLst>
            <pc:docMk/>
            <pc:sldMk cId="0" sldId="256"/>
            <ac:spMk id="14" creationId="{935A2E85-76B0-4314-9F25-202805D60BF5}"/>
          </ac:spMkLst>
        </pc:spChg>
        <pc:spChg chg="add del mod">
          <ac:chgData name="Igor Dotlic" userId="ae2bd41b-fac2-45c7-93ba-f2561bbce4d5" providerId="ADAL" clId="{D266454D-68DA-4E23-8171-7F6A900E2C5D}" dt="2022-05-12T09:06:42.116" v="3014"/>
          <ac:spMkLst>
            <pc:docMk/>
            <pc:sldMk cId="0" sldId="256"/>
            <ac:spMk id="15" creationId="{ECD773F3-3FC2-4CA8-A76F-EAABCC96DB2C}"/>
          </ac:spMkLst>
        </pc:spChg>
        <pc:spChg chg="add del mod">
          <ac:chgData name="Igor Dotlic" userId="ae2bd41b-fac2-45c7-93ba-f2561bbce4d5" providerId="ADAL" clId="{D266454D-68DA-4E23-8171-7F6A900E2C5D}" dt="2022-05-12T09:06:51.550" v="3204"/>
          <ac:spMkLst>
            <pc:docMk/>
            <pc:sldMk cId="0" sldId="256"/>
            <ac:spMk id="16" creationId="{AFB09654-591C-4174-BBFC-0F3A5161D55E}"/>
          </ac:spMkLst>
        </pc:spChg>
        <pc:spChg chg="add del mod">
          <ac:chgData name="Igor Dotlic" userId="ae2bd41b-fac2-45c7-93ba-f2561bbce4d5" providerId="ADAL" clId="{D266454D-68DA-4E23-8171-7F6A900E2C5D}" dt="2022-05-12T09:07:06.284" v="3427"/>
          <ac:spMkLst>
            <pc:docMk/>
            <pc:sldMk cId="0" sldId="256"/>
            <ac:spMk id="17" creationId="{1E5D2398-8555-444B-84B8-DEA098989B45}"/>
          </ac:spMkLst>
        </pc:spChg>
        <pc:spChg chg="add del mod">
          <ac:chgData name="Igor Dotlic" userId="ae2bd41b-fac2-45c7-93ba-f2561bbce4d5" providerId="ADAL" clId="{D266454D-68DA-4E23-8171-7F6A900E2C5D}" dt="2022-05-12T09:07:16.286" v="3627"/>
          <ac:spMkLst>
            <pc:docMk/>
            <pc:sldMk cId="0" sldId="256"/>
            <ac:spMk id="18" creationId="{461904F1-0009-4617-9BAE-FD6EB826E65B}"/>
          </ac:spMkLst>
        </pc:spChg>
        <pc:spChg chg="add del mod">
          <ac:chgData name="Igor Dotlic" userId="ae2bd41b-fac2-45c7-93ba-f2561bbce4d5" providerId="ADAL" clId="{D266454D-68DA-4E23-8171-7F6A900E2C5D}" dt="2022-05-12T09:08:48.641" v="3828"/>
          <ac:spMkLst>
            <pc:docMk/>
            <pc:sldMk cId="0" sldId="256"/>
            <ac:spMk id="19" creationId="{3537F3A7-0C24-4480-A097-8DF62A90E3FF}"/>
          </ac:spMkLst>
        </pc:spChg>
        <pc:spChg chg="add del mod">
          <ac:chgData name="Igor Dotlic" userId="ae2bd41b-fac2-45c7-93ba-f2561bbce4d5" providerId="ADAL" clId="{D266454D-68DA-4E23-8171-7F6A900E2C5D}" dt="2022-05-12T09:09:01.047" v="4014"/>
          <ac:spMkLst>
            <pc:docMk/>
            <pc:sldMk cId="0" sldId="256"/>
            <ac:spMk id="20" creationId="{1F811F23-F602-45BA-9B2F-F045378B2649}"/>
          </ac:spMkLst>
        </pc:spChg>
        <pc:spChg chg="add del mod">
          <ac:chgData name="Igor Dotlic" userId="ae2bd41b-fac2-45c7-93ba-f2561bbce4d5" providerId="ADAL" clId="{D266454D-68DA-4E23-8171-7F6A900E2C5D}" dt="2022-05-12T09:09:12.590" v="4212"/>
          <ac:spMkLst>
            <pc:docMk/>
            <pc:sldMk cId="0" sldId="256"/>
            <ac:spMk id="21" creationId="{88504B12-966E-4228-980F-E5B4150F1AB1}"/>
          </ac:spMkLst>
        </pc:spChg>
        <pc:spChg chg="add del mod">
          <ac:chgData name="Igor Dotlic" userId="ae2bd41b-fac2-45c7-93ba-f2561bbce4d5" providerId="ADAL" clId="{D266454D-68DA-4E23-8171-7F6A900E2C5D}" dt="2022-05-12T09:09:28.812" v="4397"/>
          <ac:spMkLst>
            <pc:docMk/>
            <pc:sldMk cId="0" sldId="256"/>
            <ac:spMk id="22" creationId="{590A16D7-104B-44E5-B8B6-E83C8CD8EAF0}"/>
          </ac:spMkLst>
        </pc:spChg>
        <pc:spChg chg="add del mod">
          <ac:chgData name="Igor Dotlic" userId="ae2bd41b-fac2-45c7-93ba-f2561bbce4d5" providerId="ADAL" clId="{D266454D-68DA-4E23-8171-7F6A900E2C5D}" dt="2022-05-12T09:10:15.063" v="4594"/>
          <ac:spMkLst>
            <pc:docMk/>
            <pc:sldMk cId="0" sldId="256"/>
            <ac:spMk id="23" creationId="{DF086040-63B3-4DB7-BFC2-9A3C131F21CE}"/>
          </ac:spMkLst>
        </pc:spChg>
        <pc:spChg chg="add del mod">
          <ac:chgData name="Igor Dotlic" userId="ae2bd41b-fac2-45c7-93ba-f2561bbce4d5" providerId="ADAL" clId="{D266454D-68DA-4E23-8171-7F6A900E2C5D}" dt="2022-05-12T09:10:24.606" v="4795"/>
          <ac:spMkLst>
            <pc:docMk/>
            <pc:sldMk cId="0" sldId="256"/>
            <ac:spMk id="24" creationId="{D7047C14-33E1-4BCC-8A1B-A06C4F44E910}"/>
          </ac:spMkLst>
        </pc:spChg>
        <pc:spChg chg="add del mod">
          <ac:chgData name="Igor Dotlic" userId="ae2bd41b-fac2-45c7-93ba-f2561bbce4d5" providerId="ADAL" clId="{D266454D-68DA-4E23-8171-7F6A900E2C5D}" dt="2022-05-12T09:10:41.967" v="4983"/>
          <ac:spMkLst>
            <pc:docMk/>
            <pc:sldMk cId="0" sldId="256"/>
            <ac:spMk id="25" creationId="{B50505FE-5744-4BEE-A940-6B57F9931C14}"/>
          </ac:spMkLst>
        </pc:spChg>
        <pc:spChg chg="add del mod">
          <ac:chgData name="Igor Dotlic" userId="ae2bd41b-fac2-45c7-93ba-f2561bbce4d5" providerId="ADAL" clId="{D266454D-68DA-4E23-8171-7F6A900E2C5D}" dt="2022-05-12T09:10:52.855" v="5169"/>
          <ac:spMkLst>
            <pc:docMk/>
            <pc:sldMk cId="0" sldId="256"/>
            <ac:spMk id="26" creationId="{198C44D1-0F5D-48D1-AA1C-8162356579C3}"/>
          </ac:spMkLst>
        </pc:spChg>
        <pc:spChg chg="add del mod">
          <ac:chgData name="Igor Dotlic" userId="ae2bd41b-fac2-45c7-93ba-f2561bbce4d5" providerId="ADAL" clId="{D266454D-68DA-4E23-8171-7F6A900E2C5D}" dt="2022-05-12T09:11:05.091" v="5386"/>
          <ac:spMkLst>
            <pc:docMk/>
            <pc:sldMk cId="0" sldId="256"/>
            <ac:spMk id="27" creationId="{1EE24D40-882C-43FA-A6B6-6482B63E6BE7}"/>
          </ac:spMkLst>
        </pc:spChg>
        <pc:spChg chg="add del mod">
          <ac:chgData name="Igor Dotlic" userId="ae2bd41b-fac2-45c7-93ba-f2561bbce4d5" providerId="ADAL" clId="{D266454D-68DA-4E23-8171-7F6A900E2C5D}" dt="2022-05-12T09:11:19.890" v="5595"/>
          <ac:spMkLst>
            <pc:docMk/>
            <pc:sldMk cId="0" sldId="256"/>
            <ac:spMk id="28" creationId="{7952040D-161E-4795-97C6-9844A6E31DEF}"/>
          </ac:spMkLst>
        </pc:spChg>
        <pc:spChg chg="add del mod">
          <ac:chgData name="Igor Dotlic" userId="ae2bd41b-fac2-45c7-93ba-f2561bbce4d5" providerId="ADAL" clId="{D266454D-68DA-4E23-8171-7F6A900E2C5D}" dt="2022-05-12T09:11:32.477" v="5783"/>
          <ac:spMkLst>
            <pc:docMk/>
            <pc:sldMk cId="0" sldId="256"/>
            <ac:spMk id="29" creationId="{12DDFE13-F523-4391-974F-A5462582838C}"/>
          </ac:spMkLst>
        </pc:spChg>
        <pc:spChg chg="add del mod">
          <ac:chgData name="Igor Dotlic" userId="ae2bd41b-fac2-45c7-93ba-f2561bbce4d5" providerId="ADAL" clId="{D266454D-68DA-4E23-8171-7F6A900E2C5D}" dt="2022-05-12T09:13:38.903" v="5996"/>
          <ac:spMkLst>
            <pc:docMk/>
            <pc:sldMk cId="0" sldId="256"/>
            <ac:spMk id="30" creationId="{3F32152A-E654-4B65-968B-10C96FCD3C6B}"/>
          </ac:spMkLst>
        </pc:spChg>
        <pc:spChg chg="add del mod">
          <ac:chgData name="Igor Dotlic" userId="ae2bd41b-fac2-45c7-93ba-f2561bbce4d5" providerId="ADAL" clId="{D266454D-68DA-4E23-8171-7F6A900E2C5D}" dt="2022-05-12T09:13:48.794" v="6183"/>
          <ac:spMkLst>
            <pc:docMk/>
            <pc:sldMk cId="0" sldId="256"/>
            <ac:spMk id="31" creationId="{387B600F-A15B-4387-97CE-496F07E70B5B}"/>
          </ac:spMkLst>
        </pc:spChg>
        <pc:spChg chg="add del mod">
          <ac:chgData name="Igor Dotlic" userId="ae2bd41b-fac2-45c7-93ba-f2561bbce4d5" providerId="ADAL" clId="{D266454D-68DA-4E23-8171-7F6A900E2C5D}" dt="2022-05-12T09:14:24.443" v="6384"/>
          <ac:spMkLst>
            <pc:docMk/>
            <pc:sldMk cId="0" sldId="256"/>
            <ac:spMk id="32" creationId="{C32A3CBA-3FA2-44DD-A09F-A0BB1654937D}"/>
          </ac:spMkLst>
        </pc:spChg>
        <pc:spChg chg="add del mod">
          <ac:chgData name="Igor Dotlic" userId="ae2bd41b-fac2-45c7-93ba-f2561bbce4d5" providerId="ADAL" clId="{D266454D-68DA-4E23-8171-7F6A900E2C5D}" dt="2022-05-12T09:14:34.331" v="6607"/>
          <ac:spMkLst>
            <pc:docMk/>
            <pc:sldMk cId="0" sldId="256"/>
            <ac:spMk id="33" creationId="{C71D730A-3A8C-4442-A9D2-8F81FAA15DB9}"/>
          </ac:spMkLst>
        </pc:spChg>
        <pc:spChg chg="add del mod">
          <ac:chgData name="Igor Dotlic" userId="ae2bd41b-fac2-45c7-93ba-f2561bbce4d5" providerId="ADAL" clId="{D266454D-68DA-4E23-8171-7F6A900E2C5D}" dt="2022-05-12T09:14:43.805" v="6795"/>
          <ac:spMkLst>
            <pc:docMk/>
            <pc:sldMk cId="0" sldId="256"/>
            <ac:spMk id="34" creationId="{CB866084-C718-45D8-A303-79CAC31632B1}"/>
          </ac:spMkLst>
        </pc:spChg>
        <pc:spChg chg="add del mod">
          <ac:chgData name="Igor Dotlic" userId="ae2bd41b-fac2-45c7-93ba-f2561bbce4d5" providerId="ADAL" clId="{D266454D-68DA-4E23-8171-7F6A900E2C5D}" dt="2022-05-12T09:14:56.220" v="6980"/>
          <ac:spMkLst>
            <pc:docMk/>
            <pc:sldMk cId="0" sldId="256"/>
            <ac:spMk id="35" creationId="{B9073CCA-CF8A-45F9-A71E-5A1C566025A7}"/>
          </ac:spMkLst>
        </pc:spChg>
        <pc:spChg chg="add del mod">
          <ac:chgData name="Igor Dotlic" userId="ae2bd41b-fac2-45c7-93ba-f2561bbce4d5" providerId="ADAL" clId="{D266454D-68DA-4E23-8171-7F6A900E2C5D}" dt="2022-05-12T09:15:37.578" v="7181"/>
          <ac:spMkLst>
            <pc:docMk/>
            <pc:sldMk cId="0" sldId="256"/>
            <ac:spMk id="36" creationId="{3B4DBD27-CB79-419C-951B-1061BEFD7440}"/>
          </ac:spMkLst>
        </pc:spChg>
        <pc:spChg chg="add del mod">
          <ac:chgData name="Igor Dotlic" userId="ae2bd41b-fac2-45c7-93ba-f2561bbce4d5" providerId="ADAL" clId="{D266454D-68DA-4E23-8171-7F6A900E2C5D}" dt="2022-05-12T09:15:49.281" v="7370"/>
          <ac:spMkLst>
            <pc:docMk/>
            <pc:sldMk cId="0" sldId="256"/>
            <ac:spMk id="37" creationId="{3E5A306F-B7F6-4FA8-8703-2AD1677911B1}"/>
          </ac:spMkLst>
        </pc:spChg>
        <pc:spChg chg="add del mod">
          <ac:chgData name="Igor Dotlic" userId="ae2bd41b-fac2-45c7-93ba-f2561bbce4d5" providerId="ADAL" clId="{D266454D-68DA-4E23-8171-7F6A900E2C5D}" dt="2022-05-12T09:16:07.759" v="7589"/>
          <ac:spMkLst>
            <pc:docMk/>
            <pc:sldMk cId="0" sldId="256"/>
            <ac:spMk id="38" creationId="{B3453FF6-1B9E-4BD1-8CED-1D8DBB1E0E09}"/>
          </ac:spMkLst>
        </pc:spChg>
        <pc:spChg chg="add del mod">
          <ac:chgData name="Igor Dotlic" userId="ae2bd41b-fac2-45c7-93ba-f2561bbce4d5" providerId="ADAL" clId="{D266454D-68DA-4E23-8171-7F6A900E2C5D}" dt="2022-05-12T09:16:17.252" v="7784"/>
          <ac:spMkLst>
            <pc:docMk/>
            <pc:sldMk cId="0" sldId="256"/>
            <ac:spMk id="39" creationId="{4E91ED1C-3CB0-4BFB-848E-A2E680E8DDF0}"/>
          </ac:spMkLst>
        </pc:spChg>
        <pc:spChg chg="add del mod">
          <ac:chgData name="Igor Dotlic" userId="ae2bd41b-fac2-45c7-93ba-f2561bbce4d5" providerId="ADAL" clId="{D266454D-68DA-4E23-8171-7F6A900E2C5D}" dt="2022-05-12T09:16:27.034" v="7995"/>
          <ac:spMkLst>
            <pc:docMk/>
            <pc:sldMk cId="0" sldId="256"/>
            <ac:spMk id="40" creationId="{E62A0870-2571-4FA3-B5D1-23C561BEC4A3}"/>
          </ac:spMkLst>
        </pc:spChg>
        <pc:spChg chg="add del mod">
          <ac:chgData name="Igor Dotlic" userId="ae2bd41b-fac2-45c7-93ba-f2561bbce4d5" providerId="ADAL" clId="{D266454D-68DA-4E23-8171-7F6A900E2C5D}" dt="2022-05-12T09:16:36.643" v="8189"/>
          <ac:spMkLst>
            <pc:docMk/>
            <pc:sldMk cId="0" sldId="256"/>
            <ac:spMk id="41" creationId="{00AC879E-7296-46CA-861C-31E858E5A6AF}"/>
          </ac:spMkLst>
        </pc:spChg>
        <pc:spChg chg="add del mod">
          <ac:chgData name="Igor Dotlic" userId="ae2bd41b-fac2-45c7-93ba-f2561bbce4d5" providerId="ADAL" clId="{D266454D-68DA-4E23-8171-7F6A900E2C5D}" dt="2022-05-12T09:16:46.256" v="8381"/>
          <ac:spMkLst>
            <pc:docMk/>
            <pc:sldMk cId="0" sldId="256"/>
            <ac:spMk id="42" creationId="{3D83A295-7031-4340-A8D9-5570E5D041B0}"/>
          </ac:spMkLst>
        </pc:spChg>
        <pc:spChg chg="add del mod">
          <ac:chgData name="Igor Dotlic" userId="ae2bd41b-fac2-45c7-93ba-f2561bbce4d5" providerId="ADAL" clId="{D266454D-68DA-4E23-8171-7F6A900E2C5D}" dt="2022-05-12T09:16:59.580" v="8584"/>
          <ac:spMkLst>
            <pc:docMk/>
            <pc:sldMk cId="0" sldId="256"/>
            <ac:spMk id="43" creationId="{7F6812AA-4078-4829-ABFE-F829D9303F78}"/>
          </ac:spMkLst>
        </pc:spChg>
        <pc:spChg chg="add del mod">
          <ac:chgData name="Igor Dotlic" userId="ae2bd41b-fac2-45c7-93ba-f2561bbce4d5" providerId="ADAL" clId="{D266454D-68DA-4E23-8171-7F6A900E2C5D}" dt="2022-05-12T09:17:09.295" v="8809"/>
          <ac:spMkLst>
            <pc:docMk/>
            <pc:sldMk cId="0" sldId="256"/>
            <ac:spMk id="44" creationId="{3831DAA0-AAC3-4A67-BBDF-314B74995945}"/>
          </ac:spMkLst>
        </pc:spChg>
        <pc:spChg chg="add del mod">
          <ac:chgData name="Igor Dotlic" userId="ae2bd41b-fac2-45c7-93ba-f2561bbce4d5" providerId="ADAL" clId="{D266454D-68DA-4E23-8171-7F6A900E2C5D}" dt="2022-05-12T09:17:24.592" v="9002"/>
          <ac:spMkLst>
            <pc:docMk/>
            <pc:sldMk cId="0" sldId="256"/>
            <ac:spMk id="45" creationId="{10DB4E05-E716-4836-90EC-05F8601C901C}"/>
          </ac:spMkLst>
        </pc:spChg>
        <pc:spChg chg="add del mod">
          <ac:chgData name="Igor Dotlic" userId="ae2bd41b-fac2-45c7-93ba-f2561bbce4d5" providerId="ADAL" clId="{D266454D-68DA-4E23-8171-7F6A900E2C5D}" dt="2022-05-12T09:17:46.270" v="9215"/>
          <ac:spMkLst>
            <pc:docMk/>
            <pc:sldMk cId="0" sldId="256"/>
            <ac:spMk id="46" creationId="{134D0879-D643-4780-ACAB-4D098A31A750}"/>
          </ac:spMkLst>
        </pc:spChg>
        <pc:spChg chg="add del mod">
          <ac:chgData name="Igor Dotlic" userId="ae2bd41b-fac2-45c7-93ba-f2561bbce4d5" providerId="ADAL" clId="{D266454D-68DA-4E23-8171-7F6A900E2C5D}" dt="2022-05-12T09:17:57.675" v="9424"/>
          <ac:spMkLst>
            <pc:docMk/>
            <pc:sldMk cId="0" sldId="256"/>
            <ac:spMk id="47" creationId="{576099B3-9498-4CBA-A0FC-BB62E887BF6D}"/>
          </ac:spMkLst>
        </pc:spChg>
        <pc:spChg chg="add del mod">
          <ac:chgData name="Igor Dotlic" userId="ae2bd41b-fac2-45c7-93ba-f2561bbce4d5" providerId="ADAL" clId="{D266454D-68DA-4E23-8171-7F6A900E2C5D}" dt="2022-05-12T09:20:03.681" v="9610"/>
          <ac:spMkLst>
            <pc:docMk/>
            <pc:sldMk cId="0" sldId="256"/>
            <ac:spMk id="48" creationId="{8304DCAF-6596-491D-BF74-7E30A3795A36}"/>
          </ac:spMkLst>
        </pc:spChg>
        <pc:spChg chg="add del mod">
          <ac:chgData name="Igor Dotlic" userId="ae2bd41b-fac2-45c7-93ba-f2561bbce4d5" providerId="ADAL" clId="{D266454D-68DA-4E23-8171-7F6A900E2C5D}" dt="2022-05-12T09:20:16.474" v="9812"/>
          <ac:spMkLst>
            <pc:docMk/>
            <pc:sldMk cId="0" sldId="256"/>
            <ac:spMk id="49" creationId="{630DC6B2-D8AD-4ADB-9E7A-BFEA0734A68D}"/>
          </ac:spMkLst>
        </pc:spChg>
        <pc:spChg chg="add del mod">
          <ac:chgData name="Igor Dotlic" userId="ae2bd41b-fac2-45c7-93ba-f2561bbce4d5" providerId="ADAL" clId="{D266454D-68DA-4E23-8171-7F6A900E2C5D}" dt="2022-05-12T09:20:26.287" v="10001"/>
          <ac:spMkLst>
            <pc:docMk/>
            <pc:sldMk cId="0" sldId="256"/>
            <ac:spMk id="50" creationId="{DFB564C1-FF3F-44F0-B338-0DACC77271D3}"/>
          </ac:spMkLst>
        </pc:spChg>
        <pc:spChg chg="add del mod">
          <ac:chgData name="Igor Dotlic" userId="ae2bd41b-fac2-45c7-93ba-f2561bbce4d5" providerId="ADAL" clId="{D266454D-68DA-4E23-8171-7F6A900E2C5D}" dt="2022-05-12T09:20:37.243" v="10188"/>
          <ac:spMkLst>
            <pc:docMk/>
            <pc:sldMk cId="0" sldId="256"/>
            <ac:spMk id="51" creationId="{57A8C9B7-2F30-4235-9881-9FFA436BE61B}"/>
          </ac:spMkLst>
        </pc:spChg>
        <pc:spChg chg="add del mod">
          <ac:chgData name="Igor Dotlic" userId="ae2bd41b-fac2-45c7-93ba-f2561bbce4d5" providerId="ADAL" clId="{D266454D-68DA-4E23-8171-7F6A900E2C5D}" dt="2022-05-12T09:23:15.821" v="10410"/>
          <ac:spMkLst>
            <pc:docMk/>
            <pc:sldMk cId="0" sldId="256"/>
            <ac:spMk id="52" creationId="{520E85B3-D047-4356-9EDF-A21F5CECA56D}"/>
          </ac:spMkLst>
        </pc:spChg>
        <pc:spChg chg="add del mod">
          <ac:chgData name="Igor Dotlic" userId="ae2bd41b-fac2-45c7-93ba-f2561bbce4d5" providerId="ADAL" clId="{D266454D-68DA-4E23-8171-7F6A900E2C5D}" dt="2022-05-12T09:23:25.848" v="10600"/>
          <ac:spMkLst>
            <pc:docMk/>
            <pc:sldMk cId="0" sldId="256"/>
            <ac:spMk id="53" creationId="{FAA99D01-5992-47B3-AC26-3580A85D4913}"/>
          </ac:spMkLst>
        </pc:spChg>
        <pc:spChg chg="add del mod">
          <ac:chgData name="Igor Dotlic" userId="ae2bd41b-fac2-45c7-93ba-f2561bbce4d5" providerId="ADAL" clId="{D266454D-68DA-4E23-8171-7F6A900E2C5D}" dt="2022-05-12T09:23:35.916" v="10803"/>
          <ac:spMkLst>
            <pc:docMk/>
            <pc:sldMk cId="0" sldId="256"/>
            <ac:spMk id="54" creationId="{7DD03A68-38BD-4937-978B-C95F19253BD0}"/>
          </ac:spMkLst>
        </pc:spChg>
        <pc:spChg chg="add del mod">
          <ac:chgData name="Igor Dotlic" userId="ae2bd41b-fac2-45c7-93ba-f2561bbce4d5" providerId="ADAL" clId="{D266454D-68DA-4E23-8171-7F6A900E2C5D}" dt="2022-05-12T09:23:49.882" v="11001"/>
          <ac:spMkLst>
            <pc:docMk/>
            <pc:sldMk cId="0" sldId="256"/>
            <ac:spMk id="55" creationId="{BD19A12C-6DA0-4582-BBE4-D395BBB3FC8A}"/>
          </ac:spMkLst>
        </pc:spChg>
        <pc:spChg chg="add del mod">
          <ac:chgData name="Igor Dotlic" userId="ae2bd41b-fac2-45c7-93ba-f2561bbce4d5" providerId="ADAL" clId="{D266454D-68DA-4E23-8171-7F6A900E2C5D}" dt="2022-05-12T09:24:10.786" v="11198"/>
          <ac:spMkLst>
            <pc:docMk/>
            <pc:sldMk cId="0" sldId="256"/>
            <ac:spMk id="56" creationId="{B7E0F772-EFCC-40A6-AA48-65343BE7E417}"/>
          </ac:spMkLst>
        </pc:spChg>
        <pc:spChg chg="add del mod">
          <ac:chgData name="Igor Dotlic" userId="ae2bd41b-fac2-45c7-93ba-f2561bbce4d5" providerId="ADAL" clId="{D266454D-68DA-4E23-8171-7F6A900E2C5D}" dt="2022-05-12T09:25:10.410" v="11383"/>
          <ac:spMkLst>
            <pc:docMk/>
            <pc:sldMk cId="0" sldId="256"/>
            <ac:spMk id="57" creationId="{8FF5870C-884C-47B2-A3F8-5546005ABA3F}"/>
          </ac:spMkLst>
        </pc:spChg>
        <pc:spChg chg="add del mod">
          <ac:chgData name="Igor Dotlic" userId="ae2bd41b-fac2-45c7-93ba-f2561bbce4d5" providerId="ADAL" clId="{D266454D-68DA-4E23-8171-7F6A900E2C5D}" dt="2022-05-12T09:25:24.274" v="11575"/>
          <ac:spMkLst>
            <pc:docMk/>
            <pc:sldMk cId="0" sldId="256"/>
            <ac:spMk id="58" creationId="{FBF48713-7B81-4E6A-BEB7-04572980E682}"/>
          </ac:spMkLst>
        </pc:spChg>
        <pc:spChg chg="add del mod">
          <ac:chgData name="Igor Dotlic" userId="ae2bd41b-fac2-45c7-93ba-f2561bbce4d5" providerId="ADAL" clId="{D266454D-68DA-4E23-8171-7F6A900E2C5D}" dt="2022-05-12T09:25:36.652" v="11763"/>
          <ac:spMkLst>
            <pc:docMk/>
            <pc:sldMk cId="0" sldId="256"/>
            <ac:spMk id="59" creationId="{701FFBC2-B0B3-4DC4-ACB9-FB8F786040B3}"/>
          </ac:spMkLst>
        </pc:spChg>
        <pc:spChg chg="add del mod">
          <ac:chgData name="Igor Dotlic" userId="ae2bd41b-fac2-45c7-93ba-f2561bbce4d5" providerId="ADAL" clId="{D266454D-68DA-4E23-8171-7F6A900E2C5D}" dt="2022-05-12T09:25:50.409" v="11948"/>
          <ac:spMkLst>
            <pc:docMk/>
            <pc:sldMk cId="0" sldId="256"/>
            <ac:spMk id="60" creationId="{58E3CF89-0E19-4707-93A5-07BCEDE677E3}"/>
          </ac:spMkLst>
        </pc:spChg>
        <pc:spChg chg="add del mod">
          <ac:chgData name="Igor Dotlic" userId="ae2bd41b-fac2-45c7-93ba-f2561bbce4d5" providerId="ADAL" clId="{D266454D-68DA-4E23-8171-7F6A900E2C5D}" dt="2022-05-12T09:27:05.453" v="12136"/>
          <ac:spMkLst>
            <pc:docMk/>
            <pc:sldMk cId="0" sldId="256"/>
            <ac:spMk id="61" creationId="{5BD18025-0D25-4DB2-A7F7-40DF561C4452}"/>
          </ac:spMkLst>
        </pc:spChg>
        <pc:spChg chg="add del mod">
          <ac:chgData name="Igor Dotlic" userId="ae2bd41b-fac2-45c7-93ba-f2561bbce4d5" providerId="ADAL" clId="{D266454D-68DA-4E23-8171-7F6A900E2C5D}" dt="2022-05-12T09:27:18.150" v="12352"/>
          <ac:spMkLst>
            <pc:docMk/>
            <pc:sldMk cId="0" sldId="256"/>
            <ac:spMk id="62" creationId="{0AADC5B0-CFC2-4937-B6CF-A306228D78C2}"/>
          </ac:spMkLst>
        </pc:spChg>
        <pc:spChg chg="add del mod">
          <ac:chgData name="Igor Dotlic" userId="ae2bd41b-fac2-45c7-93ba-f2561bbce4d5" providerId="ADAL" clId="{D266454D-68DA-4E23-8171-7F6A900E2C5D}" dt="2022-05-12T09:27:31.107" v="12556"/>
          <ac:spMkLst>
            <pc:docMk/>
            <pc:sldMk cId="0" sldId="256"/>
            <ac:spMk id="63" creationId="{321E578F-8732-46DA-9829-3A0A6094EF12}"/>
          </ac:spMkLst>
        </pc:spChg>
        <pc:spChg chg="add del mod">
          <ac:chgData name="Igor Dotlic" userId="ae2bd41b-fac2-45c7-93ba-f2561bbce4d5" providerId="ADAL" clId="{D266454D-68DA-4E23-8171-7F6A900E2C5D}" dt="2022-05-12T09:27:57.826" v="12761"/>
          <ac:spMkLst>
            <pc:docMk/>
            <pc:sldMk cId="0" sldId="256"/>
            <ac:spMk id="4096" creationId="{EB187D00-971F-4DA1-8667-272BA7F4C00A}"/>
          </ac:spMkLst>
        </pc:spChg>
        <pc:spChg chg="add del mod">
          <ac:chgData name="Igor Dotlic" userId="ae2bd41b-fac2-45c7-93ba-f2561bbce4d5" providerId="ADAL" clId="{D266454D-68DA-4E23-8171-7F6A900E2C5D}" dt="2022-05-12T09:28:07.645" v="12947"/>
          <ac:spMkLst>
            <pc:docMk/>
            <pc:sldMk cId="0" sldId="256"/>
            <ac:spMk id="4097" creationId="{D0F98B63-6EE3-4A2C-ADAD-84738CCCC484}"/>
          </ac:spMkLst>
        </pc:spChg>
        <pc:spChg chg="mod">
          <ac:chgData name="Igor Dotlic" userId="ae2bd41b-fac2-45c7-93ba-f2561bbce4d5" providerId="ADAL" clId="{D266454D-68DA-4E23-8171-7F6A900E2C5D}" dt="2022-05-12T13:54:35.089" v="22659"/>
          <ac:spMkLst>
            <pc:docMk/>
            <pc:sldMk cId="0" sldId="256"/>
            <ac:spMk id="4098" creationId="{422FB17F-AF66-4E0E-8AB7-0023362E9642}"/>
          </ac:spMkLst>
        </pc:spChg>
        <pc:spChg chg="mod">
          <ac:chgData name="Igor Dotlic" userId="ae2bd41b-fac2-45c7-93ba-f2561bbce4d5" providerId="ADAL" clId="{D266454D-68DA-4E23-8171-7F6A900E2C5D}" dt="2022-05-12T16:50:08.836" v="27626" actId="20577"/>
          <ac:spMkLst>
            <pc:docMk/>
            <pc:sldMk cId="0" sldId="256"/>
            <ac:spMk id="4099" creationId="{25A3C5EC-515A-4540-A52C-32B82214EEBF}"/>
          </ac:spMkLst>
        </pc:spChg>
        <pc:spChg chg="add del mod">
          <ac:chgData name="Igor Dotlic" userId="ae2bd41b-fac2-45c7-93ba-f2561bbce4d5" providerId="ADAL" clId="{D266454D-68DA-4E23-8171-7F6A900E2C5D}" dt="2022-05-12T09:28:26.967" v="13161"/>
          <ac:spMkLst>
            <pc:docMk/>
            <pc:sldMk cId="0" sldId="256"/>
            <ac:spMk id="4100" creationId="{20BBEBD6-AA38-48F9-A4F3-A22E48F414A7}"/>
          </ac:spMkLst>
        </pc:spChg>
        <pc:spChg chg="add del mod">
          <ac:chgData name="Igor Dotlic" userId="ae2bd41b-fac2-45c7-93ba-f2561bbce4d5" providerId="ADAL" clId="{D266454D-68DA-4E23-8171-7F6A900E2C5D}" dt="2022-05-12T09:28:36.443" v="13364"/>
          <ac:spMkLst>
            <pc:docMk/>
            <pc:sldMk cId="0" sldId="256"/>
            <ac:spMk id="4101" creationId="{F723D18A-A8A2-44D2-9F85-94C2C1FCE094}"/>
          </ac:spMkLst>
        </pc:spChg>
        <pc:spChg chg="add del mod">
          <ac:chgData name="Igor Dotlic" userId="ae2bd41b-fac2-45c7-93ba-f2561bbce4d5" providerId="ADAL" clId="{D266454D-68DA-4E23-8171-7F6A900E2C5D}" dt="2022-05-12T09:33:11.274" v="13584"/>
          <ac:spMkLst>
            <pc:docMk/>
            <pc:sldMk cId="0" sldId="256"/>
            <ac:spMk id="4102" creationId="{1D5DDA00-5266-4990-A08D-5AF18CF4EA1E}"/>
          </ac:spMkLst>
        </pc:spChg>
        <pc:spChg chg="add del mod">
          <ac:chgData name="Igor Dotlic" userId="ae2bd41b-fac2-45c7-93ba-f2561bbce4d5" providerId="ADAL" clId="{D266454D-68DA-4E23-8171-7F6A900E2C5D}" dt="2022-05-12T09:33:22.169" v="13773"/>
          <ac:spMkLst>
            <pc:docMk/>
            <pc:sldMk cId="0" sldId="256"/>
            <ac:spMk id="4103" creationId="{45A656D6-975A-421C-A38E-4C29E05678CD}"/>
          </ac:spMkLst>
        </pc:spChg>
        <pc:spChg chg="add del mod">
          <ac:chgData name="Igor Dotlic" userId="ae2bd41b-fac2-45c7-93ba-f2561bbce4d5" providerId="ADAL" clId="{D266454D-68DA-4E23-8171-7F6A900E2C5D}" dt="2022-05-12T09:35:38.618" v="13967"/>
          <ac:spMkLst>
            <pc:docMk/>
            <pc:sldMk cId="0" sldId="256"/>
            <ac:spMk id="4104" creationId="{69F7925D-520E-4FA5-84EC-3B411676D806}"/>
          </ac:spMkLst>
        </pc:spChg>
        <pc:spChg chg="add del mod">
          <ac:chgData name="Igor Dotlic" userId="ae2bd41b-fac2-45c7-93ba-f2561bbce4d5" providerId="ADAL" clId="{D266454D-68DA-4E23-8171-7F6A900E2C5D}" dt="2022-05-12T09:35:56.732" v="14158"/>
          <ac:spMkLst>
            <pc:docMk/>
            <pc:sldMk cId="0" sldId="256"/>
            <ac:spMk id="4105" creationId="{1EB9C604-06EB-403A-BC9D-1CF18C83F0ED}"/>
          </ac:spMkLst>
        </pc:spChg>
        <pc:spChg chg="add del mod">
          <ac:chgData name="Igor Dotlic" userId="ae2bd41b-fac2-45c7-93ba-f2561bbce4d5" providerId="ADAL" clId="{D266454D-68DA-4E23-8171-7F6A900E2C5D}" dt="2022-05-12T09:36:12.094" v="14344"/>
          <ac:spMkLst>
            <pc:docMk/>
            <pc:sldMk cId="0" sldId="256"/>
            <ac:spMk id="4106" creationId="{C9BC10E9-DDC3-4725-B5F9-8BAC837FA5BF}"/>
          </ac:spMkLst>
        </pc:spChg>
        <pc:spChg chg="add del mod">
          <ac:chgData name="Igor Dotlic" userId="ae2bd41b-fac2-45c7-93ba-f2561bbce4d5" providerId="ADAL" clId="{D266454D-68DA-4E23-8171-7F6A900E2C5D}" dt="2022-05-12T09:36:21.845" v="14534"/>
          <ac:spMkLst>
            <pc:docMk/>
            <pc:sldMk cId="0" sldId="256"/>
            <ac:spMk id="4107" creationId="{275E034B-0B33-4C0B-B59F-4234534710E0}"/>
          </ac:spMkLst>
        </pc:spChg>
        <pc:spChg chg="add del mod">
          <ac:chgData name="Igor Dotlic" userId="ae2bd41b-fac2-45c7-93ba-f2561bbce4d5" providerId="ADAL" clId="{D266454D-68DA-4E23-8171-7F6A900E2C5D}" dt="2022-05-12T09:36:35.622" v="14719"/>
          <ac:spMkLst>
            <pc:docMk/>
            <pc:sldMk cId="0" sldId="256"/>
            <ac:spMk id="4108" creationId="{A98FF4AE-E2E5-4F0F-A70A-C71198E06CDC}"/>
          </ac:spMkLst>
        </pc:spChg>
        <pc:spChg chg="add del mod">
          <ac:chgData name="Igor Dotlic" userId="ae2bd41b-fac2-45c7-93ba-f2561bbce4d5" providerId="ADAL" clId="{D266454D-68DA-4E23-8171-7F6A900E2C5D}" dt="2022-05-12T09:38:03.689" v="14906"/>
          <ac:spMkLst>
            <pc:docMk/>
            <pc:sldMk cId="0" sldId="256"/>
            <ac:spMk id="4109" creationId="{1A64DE34-38AD-4182-82C8-AC2AA926744D}"/>
          </ac:spMkLst>
        </pc:spChg>
        <pc:spChg chg="add del mod">
          <ac:chgData name="Igor Dotlic" userId="ae2bd41b-fac2-45c7-93ba-f2561bbce4d5" providerId="ADAL" clId="{D266454D-68DA-4E23-8171-7F6A900E2C5D}" dt="2022-05-12T09:38:14.440" v="15108"/>
          <ac:spMkLst>
            <pc:docMk/>
            <pc:sldMk cId="0" sldId="256"/>
            <ac:spMk id="4110" creationId="{EAFFEE68-3FFE-4F28-AFE4-8058FD932AA0}"/>
          </ac:spMkLst>
        </pc:spChg>
        <pc:spChg chg="add del mod">
          <ac:chgData name="Igor Dotlic" userId="ae2bd41b-fac2-45c7-93ba-f2561bbce4d5" providerId="ADAL" clId="{D266454D-68DA-4E23-8171-7F6A900E2C5D}" dt="2022-05-12T09:38:24.572" v="15293"/>
          <ac:spMkLst>
            <pc:docMk/>
            <pc:sldMk cId="0" sldId="256"/>
            <ac:spMk id="4111" creationId="{370AE362-0691-4B84-921C-53D12A7908E4}"/>
          </ac:spMkLst>
        </pc:spChg>
        <pc:spChg chg="add del mod">
          <ac:chgData name="Igor Dotlic" userId="ae2bd41b-fac2-45c7-93ba-f2561bbce4d5" providerId="ADAL" clId="{D266454D-68DA-4E23-8171-7F6A900E2C5D}" dt="2022-05-12T09:39:54.393" v="15481"/>
          <ac:spMkLst>
            <pc:docMk/>
            <pc:sldMk cId="0" sldId="256"/>
            <ac:spMk id="4112" creationId="{4E20B035-8272-40D1-B558-AEC7E187C4BD}"/>
          </ac:spMkLst>
        </pc:spChg>
        <pc:spChg chg="add del mod">
          <ac:chgData name="Igor Dotlic" userId="ae2bd41b-fac2-45c7-93ba-f2561bbce4d5" providerId="ADAL" clId="{D266454D-68DA-4E23-8171-7F6A900E2C5D}" dt="2022-05-12T09:40:03.880" v="15685"/>
          <ac:spMkLst>
            <pc:docMk/>
            <pc:sldMk cId="0" sldId="256"/>
            <ac:spMk id="4113" creationId="{8BF6B5AB-0729-4DB7-921C-EA0C4D365082}"/>
          </ac:spMkLst>
        </pc:spChg>
        <pc:spChg chg="add del mod">
          <ac:chgData name="Igor Dotlic" userId="ae2bd41b-fac2-45c7-93ba-f2561bbce4d5" providerId="ADAL" clId="{D266454D-68DA-4E23-8171-7F6A900E2C5D}" dt="2022-05-12T09:40:13.426" v="15889"/>
          <ac:spMkLst>
            <pc:docMk/>
            <pc:sldMk cId="0" sldId="256"/>
            <ac:spMk id="4114" creationId="{CFA26C4C-A5E0-4CAE-8FA2-DE1BACD9CB04}"/>
          </ac:spMkLst>
        </pc:spChg>
        <pc:spChg chg="add del mod">
          <ac:chgData name="Igor Dotlic" userId="ae2bd41b-fac2-45c7-93ba-f2561bbce4d5" providerId="ADAL" clId="{D266454D-68DA-4E23-8171-7F6A900E2C5D}" dt="2022-05-12T09:40:22.919" v="16092"/>
          <ac:spMkLst>
            <pc:docMk/>
            <pc:sldMk cId="0" sldId="256"/>
            <ac:spMk id="4115" creationId="{EA7E1AC0-76E9-46F4-83A4-E49BDFAFDAC8}"/>
          </ac:spMkLst>
        </pc:spChg>
        <pc:spChg chg="add del mod">
          <ac:chgData name="Igor Dotlic" userId="ae2bd41b-fac2-45c7-93ba-f2561bbce4d5" providerId="ADAL" clId="{D266454D-68DA-4E23-8171-7F6A900E2C5D}" dt="2022-05-12T09:40:33.160" v="16317"/>
          <ac:spMkLst>
            <pc:docMk/>
            <pc:sldMk cId="0" sldId="256"/>
            <ac:spMk id="4116" creationId="{4F6CF46D-41CB-467C-98E3-D64597ADF9F1}"/>
          </ac:spMkLst>
        </pc:spChg>
        <pc:spChg chg="add del mod">
          <ac:chgData name="Igor Dotlic" userId="ae2bd41b-fac2-45c7-93ba-f2561bbce4d5" providerId="ADAL" clId="{D266454D-68DA-4E23-8171-7F6A900E2C5D}" dt="2022-05-12T09:41:43.159" v="16547"/>
          <ac:spMkLst>
            <pc:docMk/>
            <pc:sldMk cId="0" sldId="256"/>
            <ac:spMk id="4117" creationId="{585DC1AC-374C-4275-B957-98F567054A84}"/>
          </ac:spMkLst>
        </pc:spChg>
        <pc:spChg chg="add del mod">
          <ac:chgData name="Igor Dotlic" userId="ae2bd41b-fac2-45c7-93ba-f2561bbce4d5" providerId="ADAL" clId="{D266454D-68DA-4E23-8171-7F6A900E2C5D}" dt="2022-05-12T09:41:54.723" v="16773"/>
          <ac:spMkLst>
            <pc:docMk/>
            <pc:sldMk cId="0" sldId="256"/>
            <ac:spMk id="4118" creationId="{7B7FB59E-F19B-43F4-8185-C791032F18BA}"/>
          </ac:spMkLst>
        </pc:spChg>
        <pc:spChg chg="add del mod">
          <ac:chgData name="Igor Dotlic" userId="ae2bd41b-fac2-45c7-93ba-f2561bbce4d5" providerId="ADAL" clId="{D266454D-68DA-4E23-8171-7F6A900E2C5D}" dt="2022-05-12T09:42:09.446" v="16993"/>
          <ac:spMkLst>
            <pc:docMk/>
            <pc:sldMk cId="0" sldId="256"/>
            <ac:spMk id="4119" creationId="{FCF62D79-1623-47B9-8D12-A48F7357EE8F}"/>
          </ac:spMkLst>
        </pc:spChg>
        <pc:spChg chg="add del mod">
          <ac:chgData name="Igor Dotlic" userId="ae2bd41b-fac2-45c7-93ba-f2561bbce4d5" providerId="ADAL" clId="{D266454D-68DA-4E23-8171-7F6A900E2C5D}" dt="2022-05-12T09:42:43.478" v="17220"/>
          <ac:spMkLst>
            <pc:docMk/>
            <pc:sldMk cId="0" sldId="256"/>
            <ac:spMk id="4120" creationId="{B50823A3-2CEF-4C2B-A1FB-2E646AFB8FF3}"/>
          </ac:spMkLst>
        </pc:spChg>
        <pc:spChg chg="add del mod">
          <ac:chgData name="Igor Dotlic" userId="ae2bd41b-fac2-45c7-93ba-f2561bbce4d5" providerId="ADAL" clId="{D266454D-68DA-4E23-8171-7F6A900E2C5D}" dt="2022-05-12T09:43:51.537" v="17378"/>
          <ac:spMkLst>
            <pc:docMk/>
            <pc:sldMk cId="0" sldId="256"/>
            <ac:spMk id="4121" creationId="{7B5EF910-17B3-4367-83AB-5F674FA3C68A}"/>
          </ac:spMkLst>
        </pc:spChg>
        <pc:spChg chg="add del mod">
          <ac:chgData name="Igor Dotlic" userId="ae2bd41b-fac2-45c7-93ba-f2561bbce4d5" providerId="ADAL" clId="{D266454D-68DA-4E23-8171-7F6A900E2C5D}" dt="2022-05-12T09:43:52.237" v="17574"/>
          <ac:spMkLst>
            <pc:docMk/>
            <pc:sldMk cId="0" sldId="256"/>
            <ac:spMk id="4122" creationId="{700A073E-48CD-4697-A098-3F167A0C8238}"/>
          </ac:spMkLst>
        </pc:spChg>
        <pc:spChg chg="add del mod">
          <ac:chgData name="Igor Dotlic" userId="ae2bd41b-fac2-45c7-93ba-f2561bbce4d5" providerId="ADAL" clId="{D266454D-68DA-4E23-8171-7F6A900E2C5D}" dt="2022-05-12T09:43:52.603" v="17738"/>
          <ac:spMkLst>
            <pc:docMk/>
            <pc:sldMk cId="0" sldId="256"/>
            <ac:spMk id="4123" creationId="{96C34FA6-2638-4FCC-9495-8234E541691C}"/>
          </ac:spMkLst>
        </pc:spChg>
        <pc:spChg chg="add del mod">
          <ac:chgData name="Igor Dotlic" userId="ae2bd41b-fac2-45c7-93ba-f2561bbce4d5" providerId="ADAL" clId="{D266454D-68DA-4E23-8171-7F6A900E2C5D}" dt="2022-05-12T09:43:53.264" v="17805"/>
          <ac:spMkLst>
            <pc:docMk/>
            <pc:sldMk cId="0" sldId="256"/>
            <ac:spMk id="4124" creationId="{6546CF8E-4DF3-402A-8069-A2438BABDC3B}"/>
          </ac:spMkLst>
        </pc:spChg>
      </pc:sldChg>
      <pc:sldChg chg="addSp delSp modSp mod modNotes">
        <pc:chgData name="Igor Dotlic" userId="ae2bd41b-fac2-45c7-93ba-f2561bbce4d5" providerId="ADAL" clId="{D266454D-68DA-4E23-8171-7F6A900E2C5D}" dt="2022-05-12T16:16:47.372" v="26935"/>
        <pc:sldMkLst>
          <pc:docMk/>
          <pc:sldMk cId="0" sldId="258"/>
        </pc:sldMkLst>
        <pc:spChg chg="add del mod">
          <ac:chgData name="Igor Dotlic" userId="ae2bd41b-fac2-45c7-93ba-f2561bbce4d5" providerId="ADAL" clId="{D266454D-68DA-4E23-8171-7F6A900E2C5D}" dt="2022-05-12T09:04:38.205" v="920"/>
          <ac:spMkLst>
            <pc:docMk/>
            <pc:sldMk cId="0" sldId="258"/>
            <ac:spMk id="2" creationId="{673DD7AA-4AD9-4A4B-832F-7C3C9F5149A4}"/>
          </ac:spMkLst>
        </pc:spChg>
        <pc:spChg chg="del mod">
          <ac:chgData name="Igor Dotlic" userId="ae2bd41b-fac2-45c7-93ba-f2561bbce4d5" providerId="ADAL" clId="{D266454D-68DA-4E23-8171-7F6A900E2C5D}" dt="2022-05-11T14:43:01.401" v="120"/>
          <ac:spMkLst>
            <pc:docMk/>
            <pc:sldMk cId="0" sldId="258"/>
            <ac:spMk id="2" creationId="{908B5DEE-FB84-45D3-909E-55E5E6843322}"/>
          </ac:spMkLst>
        </pc:spChg>
        <pc:spChg chg="add del mod">
          <ac:chgData name="Igor Dotlic" userId="ae2bd41b-fac2-45c7-93ba-f2561bbce4d5" providerId="ADAL" clId="{D266454D-68DA-4E23-8171-7F6A900E2C5D}" dt="2022-05-12T08:36:59.339" v="527"/>
          <ac:spMkLst>
            <pc:docMk/>
            <pc:sldMk cId="0" sldId="258"/>
            <ac:spMk id="3" creationId="{28117CE1-8E4F-4469-96FE-EADBE715312C}"/>
          </ac:spMkLst>
        </pc:spChg>
        <pc:spChg chg="add del mod">
          <ac:chgData name="Igor Dotlic" userId="ae2bd41b-fac2-45c7-93ba-f2561bbce4d5" providerId="ADAL" clId="{D266454D-68DA-4E23-8171-7F6A900E2C5D}" dt="2022-05-12T09:04:47.853" v="1133"/>
          <ac:spMkLst>
            <pc:docMk/>
            <pc:sldMk cId="0" sldId="258"/>
            <ac:spMk id="3" creationId="{99CBD2EC-B44D-4E58-835C-98D888654EF2}"/>
          </ac:spMkLst>
        </pc:spChg>
        <pc:spChg chg="mod">
          <ac:chgData name="Igor Dotlic" userId="ae2bd41b-fac2-45c7-93ba-f2561bbce4d5" providerId="ADAL" clId="{D266454D-68DA-4E23-8171-7F6A900E2C5D}" dt="2022-05-12T13:53:46.497" v="22650"/>
          <ac:spMkLst>
            <pc:docMk/>
            <pc:sldMk cId="0" sldId="258"/>
            <ac:spMk id="4" creationId="{92878F04-1170-498C-99FC-780645D74DAB}"/>
          </ac:spMkLst>
        </pc:spChg>
        <pc:spChg chg="add del mod">
          <ac:chgData name="Igor Dotlic" userId="ae2bd41b-fac2-45c7-93ba-f2561bbce4d5" providerId="ADAL" clId="{D266454D-68DA-4E23-8171-7F6A900E2C5D}" dt="2022-05-12T09:04:58.638" v="1343"/>
          <ac:spMkLst>
            <pc:docMk/>
            <pc:sldMk cId="0" sldId="258"/>
            <ac:spMk id="5" creationId="{7DAB5433-FBAB-4D3B-A1F3-99C1232B89D2}"/>
          </ac:spMkLst>
        </pc:spChg>
        <pc:spChg chg="mod">
          <ac:chgData name="Igor Dotlic" userId="ae2bd41b-fac2-45c7-93ba-f2561bbce4d5" providerId="ADAL" clId="{D266454D-68DA-4E23-8171-7F6A900E2C5D}" dt="2022-05-12T14:11:30.510" v="22722" actId="1076"/>
          <ac:spMkLst>
            <pc:docMk/>
            <pc:sldMk cId="0" sldId="258"/>
            <ac:spMk id="6" creationId="{ADF83DFE-E9ED-4250-9E9B-E91C3D5A5D29}"/>
          </ac:spMkLst>
        </pc:spChg>
        <pc:spChg chg="add mod">
          <ac:chgData name="Igor Dotlic" userId="ae2bd41b-fac2-45c7-93ba-f2561bbce4d5" providerId="ADAL" clId="{D266454D-68DA-4E23-8171-7F6A900E2C5D}" dt="2022-05-12T14:12:25.846" v="22765"/>
          <ac:spMkLst>
            <pc:docMk/>
            <pc:sldMk cId="0" sldId="258"/>
            <ac:spMk id="7" creationId="{02A399CD-CF54-434A-B125-5F5DB5A23101}"/>
          </ac:spMkLst>
        </pc:spChg>
        <pc:spChg chg="add del mod">
          <ac:chgData name="Igor Dotlic" userId="ae2bd41b-fac2-45c7-93ba-f2561bbce4d5" providerId="ADAL" clId="{D266454D-68DA-4E23-8171-7F6A900E2C5D}" dt="2022-05-12T09:04:28.718" v="728"/>
          <ac:spMkLst>
            <pc:docMk/>
            <pc:sldMk cId="0" sldId="258"/>
            <ac:spMk id="7" creationId="{D247F769-14CD-4EB0-AEA1-84EBE900A26C}"/>
          </ac:spMkLst>
        </pc:spChg>
        <pc:spChg chg="add del mod">
          <ac:chgData name="Igor Dotlic" userId="ae2bd41b-fac2-45c7-93ba-f2561bbce4d5" providerId="ADAL" clId="{D266454D-68DA-4E23-8171-7F6A900E2C5D}" dt="2022-05-12T09:05:08.102" v="1540"/>
          <ac:spMkLst>
            <pc:docMk/>
            <pc:sldMk cId="0" sldId="258"/>
            <ac:spMk id="8" creationId="{04004A50-4C14-442C-A3A4-98896D2BC6B5}"/>
          </ac:spMkLst>
        </pc:spChg>
        <pc:spChg chg="add del mod">
          <ac:chgData name="Igor Dotlic" userId="ae2bd41b-fac2-45c7-93ba-f2561bbce4d5" providerId="ADAL" clId="{D266454D-68DA-4E23-8171-7F6A900E2C5D}" dt="2022-05-12T09:05:18.155" v="1740"/>
          <ac:spMkLst>
            <pc:docMk/>
            <pc:sldMk cId="0" sldId="258"/>
            <ac:spMk id="9" creationId="{6E88A092-38EB-44CE-BCDF-FD3DF1D169BC}"/>
          </ac:spMkLst>
        </pc:spChg>
        <pc:spChg chg="add del mod">
          <ac:chgData name="Igor Dotlic" userId="ae2bd41b-fac2-45c7-93ba-f2561bbce4d5" providerId="ADAL" clId="{D266454D-68DA-4E23-8171-7F6A900E2C5D}" dt="2022-05-12T09:05:31.478" v="1943"/>
          <ac:spMkLst>
            <pc:docMk/>
            <pc:sldMk cId="0" sldId="258"/>
            <ac:spMk id="10" creationId="{824F82B4-2DCE-4200-A8A0-6B48D88AB8E3}"/>
          </ac:spMkLst>
        </pc:spChg>
        <pc:spChg chg="add del mod">
          <ac:chgData name="Igor Dotlic" userId="ae2bd41b-fac2-45c7-93ba-f2561bbce4d5" providerId="ADAL" clId="{D266454D-68DA-4E23-8171-7F6A900E2C5D}" dt="2022-05-12T09:05:42.543" v="2167"/>
          <ac:spMkLst>
            <pc:docMk/>
            <pc:sldMk cId="0" sldId="258"/>
            <ac:spMk id="11" creationId="{36BAF02B-1072-41CA-9D28-9D74FFBB6D6E}"/>
          </ac:spMkLst>
        </pc:spChg>
        <pc:spChg chg="add del mod">
          <ac:chgData name="Igor Dotlic" userId="ae2bd41b-fac2-45c7-93ba-f2561bbce4d5" providerId="ADAL" clId="{D266454D-68DA-4E23-8171-7F6A900E2C5D}" dt="2022-05-12T09:05:52.251" v="2372"/>
          <ac:spMkLst>
            <pc:docMk/>
            <pc:sldMk cId="0" sldId="258"/>
            <ac:spMk id="12" creationId="{8A24F77B-B205-4A87-B67E-DB99A6BBC270}"/>
          </ac:spMkLst>
        </pc:spChg>
        <pc:spChg chg="add del mod">
          <ac:chgData name="Igor Dotlic" userId="ae2bd41b-fac2-45c7-93ba-f2561bbce4d5" providerId="ADAL" clId="{D266454D-68DA-4E23-8171-7F6A900E2C5D}" dt="2022-05-12T09:06:02.036" v="2569"/>
          <ac:spMkLst>
            <pc:docMk/>
            <pc:sldMk cId="0" sldId="258"/>
            <ac:spMk id="13" creationId="{B69EE8B3-2BAB-4E5C-BAF7-4A00EE5E5FCB}"/>
          </ac:spMkLst>
        </pc:spChg>
        <pc:spChg chg="add del mod">
          <ac:chgData name="Igor Dotlic" userId="ae2bd41b-fac2-45c7-93ba-f2561bbce4d5" providerId="ADAL" clId="{D266454D-68DA-4E23-8171-7F6A900E2C5D}" dt="2022-05-12T09:06:13.345" v="2756"/>
          <ac:spMkLst>
            <pc:docMk/>
            <pc:sldMk cId="0" sldId="258"/>
            <ac:spMk id="14" creationId="{04CBF77A-D8FF-4B65-A246-2CFF043FCDF3}"/>
          </ac:spMkLst>
        </pc:spChg>
        <pc:spChg chg="add del mod">
          <ac:chgData name="Igor Dotlic" userId="ae2bd41b-fac2-45c7-93ba-f2561bbce4d5" providerId="ADAL" clId="{D266454D-68DA-4E23-8171-7F6A900E2C5D}" dt="2022-05-12T09:06:42.072" v="2975"/>
          <ac:spMkLst>
            <pc:docMk/>
            <pc:sldMk cId="0" sldId="258"/>
            <ac:spMk id="15" creationId="{C0C8AD75-624A-4AF1-8453-9BDE10760130}"/>
          </ac:spMkLst>
        </pc:spChg>
        <pc:spChg chg="add del mod">
          <ac:chgData name="Igor Dotlic" userId="ae2bd41b-fac2-45c7-93ba-f2561bbce4d5" providerId="ADAL" clId="{D266454D-68DA-4E23-8171-7F6A900E2C5D}" dt="2022-05-12T09:06:51.503" v="3165"/>
          <ac:spMkLst>
            <pc:docMk/>
            <pc:sldMk cId="0" sldId="258"/>
            <ac:spMk id="16" creationId="{AB09071C-0FE3-4DDE-8989-5F617FF2F611}"/>
          </ac:spMkLst>
        </pc:spChg>
        <pc:spChg chg="add del mod">
          <ac:chgData name="Igor Dotlic" userId="ae2bd41b-fac2-45c7-93ba-f2561bbce4d5" providerId="ADAL" clId="{D266454D-68DA-4E23-8171-7F6A900E2C5D}" dt="2022-05-12T09:07:06.239" v="3388"/>
          <ac:spMkLst>
            <pc:docMk/>
            <pc:sldMk cId="0" sldId="258"/>
            <ac:spMk id="17" creationId="{A8368063-2056-4638-9291-F67278E8B6FB}"/>
          </ac:spMkLst>
        </pc:spChg>
        <pc:spChg chg="add del mod">
          <ac:chgData name="Igor Dotlic" userId="ae2bd41b-fac2-45c7-93ba-f2561bbce4d5" providerId="ADAL" clId="{D266454D-68DA-4E23-8171-7F6A900E2C5D}" dt="2022-05-12T09:07:16.246" v="3588"/>
          <ac:spMkLst>
            <pc:docMk/>
            <pc:sldMk cId="0" sldId="258"/>
            <ac:spMk id="18" creationId="{363F578B-6199-4B02-A5E7-B20B8438E5A6}"/>
          </ac:spMkLst>
        </pc:spChg>
        <pc:spChg chg="add del mod">
          <ac:chgData name="Igor Dotlic" userId="ae2bd41b-fac2-45c7-93ba-f2561bbce4d5" providerId="ADAL" clId="{D266454D-68DA-4E23-8171-7F6A900E2C5D}" dt="2022-05-12T09:08:48.515" v="3789"/>
          <ac:spMkLst>
            <pc:docMk/>
            <pc:sldMk cId="0" sldId="258"/>
            <ac:spMk id="19" creationId="{820F119D-B55A-49AE-AB72-090C97C60E71}"/>
          </ac:spMkLst>
        </pc:spChg>
        <pc:spChg chg="add del mod">
          <ac:chgData name="Igor Dotlic" userId="ae2bd41b-fac2-45c7-93ba-f2561bbce4d5" providerId="ADAL" clId="{D266454D-68DA-4E23-8171-7F6A900E2C5D}" dt="2022-05-12T09:09:00.915" v="3975"/>
          <ac:spMkLst>
            <pc:docMk/>
            <pc:sldMk cId="0" sldId="258"/>
            <ac:spMk id="20" creationId="{04F4AE64-BB34-4E2C-918F-04A1B6FD881B}"/>
          </ac:spMkLst>
        </pc:spChg>
        <pc:spChg chg="add del mod">
          <ac:chgData name="Igor Dotlic" userId="ae2bd41b-fac2-45c7-93ba-f2561bbce4d5" providerId="ADAL" clId="{D266454D-68DA-4E23-8171-7F6A900E2C5D}" dt="2022-05-12T09:09:12.499" v="4173"/>
          <ac:spMkLst>
            <pc:docMk/>
            <pc:sldMk cId="0" sldId="258"/>
            <ac:spMk id="21" creationId="{DEE6D1FE-0D12-41BD-B0C5-FFB849F71C03}"/>
          </ac:spMkLst>
        </pc:spChg>
        <pc:spChg chg="add del mod">
          <ac:chgData name="Igor Dotlic" userId="ae2bd41b-fac2-45c7-93ba-f2561bbce4d5" providerId="ADAL" clId="{D266454D-68DA-4E23-8171-7F6A900E2C5D}" dt="2022-05-12T09:09:28.573" v="4358"/>
          <ac:spMkLst>
            <pc:docMk/>
            <pc:sldMk cId="0" sldId="258"/>
            <ac:spMk id="22" creationId="{9BF3A921-9894-44EC-9FF0-BA4450CCD575}"/>
          </ac:spMkLst>
        </pc:spChg>
        <pc:spChg chg="add del mod">
          <ac:chgData name="Igor Dotlic" userId="ae2bd41b-fac2-45c7-93ba-f2561bbce4d5" providerId="ADAL" clId="{D266454D-68DA-4E23-8171-7F6A900E2C5D}" dt="2022-05-12T09:10:15.011" v="4555"/>
          <ac:spMkLst>
            <pc:docMk/>
            <pc:sldMk cId="0" sldId="258"/>
            <ac:spMk id="23" creationId="{2803067A-8B55-48BA-9DD2-2EA457C6DF2D}"/>
          </ac:spMkLst>
        </pc:spChg>
        <pc:spChg chg="add del mod">
          <ac:chgData name="Igor Dotlic" userId="ae2bd41b-fac2-45c7-93ba-f2561bbce4d5" providerId="ADAL" clId="{D266454D-68DA-4E23-8171-7F6A900E2C5D}" dt="2022-05-12T09:10:24.557" v="4756"/>
          <ac:spMkLst>
            <pc:docMk/>
            <pc:sldMk cId="0" sldId="258"/>
            <ac:spMk id="24" creationId="{667CC545-9C04-40B9-BF18-648D790FE92E}"/>
          </ac:spMkLst>
        </pc:spChg>
        <pc:spChg chg="add del mod">
          <ac:chgData name="Igor Dotlic" userId="ae2bd41b-fac2-45c7-93ba-f2561bbce4d5" providerId="ADAL" clId="{D266454D-68DA-4E23-8171-7F6A900E2C5D}" dt="2022-05-12T09:10:41.919" v="4944"/>
          <ac:spMkLst>
            <pc:docMk/>
            <pc:sldMk cId="0" sldId="258"/>
            <ac:spMk id="25" creationId="{DBC01975-AE6E-4720-AB17-D135DB45C4BC}"/>
          </ac:spMkLst>
        </pc:spChg>
        <pc:spChg chg="add del mod">
          <ac:chgData name="Igor Dotlic" userId="ae2bd41b-fac2-45c7-93ba-f2561bbce4d5" providerId="ADAL" clId="{D266454D-68DA-4E23-8171-7F6A900E2C5D}" dt="2022-05-12T09:10:52.808" v="5130"/>
          <ac:spMkLst>
            <pc:docMk/>
            <pc:sldMk cId="0" sldId="258"/>
            <ac:spMk id="26" creationId="{6E17D8CC-E86F-43B4-96B2-748643A5487F}"/>
          </ac:spMkLst>
        </pc:spChg>
        <pc:spChg chg="add del mod">
          <ac:chgData name="Igor Dotlic" userId="ae2bd41b-fac2-45c7-93ba-f2561bbce4d5" providerId="ADAL" clId="{D266454D-68DA-4E23-8171-7F6A900E2C5D}" dt="2022-05-12T09:11:05.043" v="5347"/>
          <ac:spMkLst>
            <pc:docMk/>
            <pc:sldMk cId="0" sldId="258"/>
            <ac:spMk id="27" creationId="{1ABAACF0-C1A4-48B3-993D-5097079B919E}"/>
          </ac:spMkLst>
        </pc:spChg>
        <pc:spChg chg="add del mod">
          <ac:chgData name="Igor Dotlic" userId="ae2bd41b-fac2-45c7-93ba-f2561bbce4d5" providerId="ADAL" clId="{D266454D-68DA-4E23-8171-7F6A900E2C5D}" dt="2022-05-12T09:11:19.837" v="5556"/>
          <ac:spMkLst>
            <pc:docMk/>
            <pc:sldMk cId="0" sldId="258"/>
            <ac:spMk id="28" creationId="{CEF7C9FF-DE1D-4AA6-AC84-F5EB2D17A5DC}"/>
          </ac:spMkLst>
        </pc:spChg>
        <pc:spChg chg="add del mod">
          <ac:chgData name="Igor Dotlic" userId="ae2bd41b-fac2-45c7-93ba-f2561bbce4d5" providerId="ADAL" clId="{D266454D-68DA-4E23-8171-7F6A900E2C5D}" dt="2022-05-12T09:11:32.423" v="5744"/>
          <ac:spMkLst>
            <pc:docMk/>
            <pc:sldMk cId="0" sldId="258"/>
            <ac:spMk id="29" creationId="{4266C202-A135-463E-8026-B91EDC8CFC97}"/>
          </ac:spMkLst>
        </pc:spChg>
        <pc:spChg chg="add del mod">
          <ac:chgData name="Igor Dotlic" userId="ae2bd41b-fac2-45c7-93ba-f2561bbce4d5" providerId="ADAL" clId="{D266454D-68DA-4E23-8171-7F6A900E2C5D}" dt="2022-05-12T09:13:38.842" v="5957"/>
          <ac:spMkLst>
            <pc:docMk/>
            <pc:sldMk cId="0" sldId="258"/>
            <ac:spMk id="30" creationId="{473557FA-5961-4EE1-B5B6-0DF6F597D2B9}"/>
          </ac:spMkLst>
        </pc:spChg>
        <pc:spChg chg="add del mod">
          <ac:chgData name="Igor Dotlic" userId="ae2bd41b-fac2-45c7-93ba-f2561bbce4d5" providerId="ADAL" clId="{D266454D-68DA-4E23-8171-7F6A900E2C5D}" dt="2022-05-12T09:13:48.743" v="6144"/>
          <ac:spMkLst>
            <pc:docMk/>
            <pc:sldMk cId="0" sldId="258"/>
            <ac:spMk id="31" creationId="{3FB244B1-F3D2-4EF1-9FA1-8476E422B0FD}"/>
          </ac:spMkLst>
        </pc:spChg>
        <pc:spChg chg="add del mod">
          <ac:chgData name="Igor Dotlic" userId="ae2bd41b-fac2-45c7-93ba-f2561bbce4d5" providerId="ADAL" clId="{D266454D-68DA-4E23-8171-7F6A900E2C5D}" dt="2022-05-12T09:14:24.393" v="6345"/>
          <ac:spMkLst>
            <pc:docMk/>
            <pc:sldMk cId="0" sldId="258"/>
            <ac:spMk id="32" creationId="{AC7678B5-6B21-43B1-97ED-4DAE23C7454C}"/>
          </ac:spMkLst>
        </pc:spChg>
        <pc:spChg chg="add del mod">
          <ac:chgData name="Igor Dotlic" userId="ae2bd41b-fac2-45c7-93ba-f2561bbce4d5" providerId="ADAL" clId="{D266454D-68DA-4E23-8171-7F6A900E2C5D}" dt="2022-05-12T09:14:34.285" v="6568"/>
          <ac:spMkLst>
            <pc:docMk/>
            <pc:sldMk cId="0" sldId="258"/>
            <ac:spMk id="33" creationId="{02D92837-B9E8-4F9B-ACF2-F793D00925BF}"/>
          </ac:spMkLst>
        </pc:spChg>
        <pc:spChg chg="add del mod">
          <ac:chgData name="Igor Dotlic" userId="ae2bd41b-fac2-45c7-93ba-f2561bbce4d5" providerId="ADAL" clId="{D266454D-68DA-4E23-8171-7F6A900E2C5D}" dt="2022-05-12T09:14:43.757" v="6756"/>
          <ac:spMkLst>
            <pc:docMk/>
            <pc:sldMk cId="0" sldId="258"/>
            <ac:spMk id="34" creationId="{27682B10-8BE8-48C3-9361-B61E30EDC56F}"/>
          </ac:spMkLst>
        </pc:spChg>
        <pc:spChg chg="add del mod">
          <ac:chgData name="Igor Dotlic" userId="ae2bd41b-fac2-45c7-93ba-f2561bbce4d5" providerId="ADAL" clId="{D266454D-68DA-4E23-8171-7F6A900E2C5D}" dt="2022-05-12T09:14:56.167" v="6941"/>
          <ac:spMkLst>
            <pc:docMk/>
            <pc:sldMk cId="0" sldId="258"/>
            <ac:spMk id="35" creationId="{17930878-D40D-46C9-B126-0CB72B649F75}"/>
          </ac:spMkLst>
        </pc:spChg>
        <pc:spChg chg="add del mod">
          <ac:chgData name="Igor Dotlic" userId="ae2bd41b-fac2-45c7-93ba-f2561bbce4d5" providerId="ADAL" clId="{D266454D-68DA-4E23-8171-7F6A900E2C5D}" dt="2022-05-12T09:15:37.526" v="7142"/>
          <ac:spMkLst>
            <pc:docMk/>
            <pc:sldMk cId="0" sldId="258"/>
            <ac:spMk id="36" creationId="{7619709D-D445-4F57-833B-CAC7C93510CE}"/>
          </ac:spMkLst>
        </pc:spChg>
        <pc:spChg chg="add del mod">
          <ac:chgData name="Igor Dotlic" userId="ae2bd41b-fac2-45c7-93ba-f2561bbce4d5" providerId="ADAL" clId="{D266454D-68DA-4E23-8171-7F6A900E2C5D}" dt="2022-05-12T09:15:49.236" v="7331"/>
          <ac:spMkLst>
            <pc:docMk/>
            <pc:sldMk cId="0" sldId="258"/>
            <ac:spMk id="37" creationId="{52DE4B2D-A856-44E0-A327-0FEE22E79072}"/>
          </ac:spMkLst>
        </pc:spChg>
        <pc:spChg chg="add del mod">
          <ac:chgData name="Igor Dotlic" userId="ae2bd41b-fac2-45c7-93ba-f2561bbce4d5" providerId="ADAL" clId="{D266454D-68DA-4E23-8171-7F6A900E2C5D}" dt="2022-05-12T09:16:07.707" v="7550"/>
          <ac:spMkLst>
            <pc:docMk/>
            <pc:sldMk cId="0" sldId="258"/>
            <ac:spMk id="38" creationId="{B038C6D7-6F5A-4180-917F-0AB1550B393C}"/>
          </ac:spMkLst>
        </pc:spChg>
        <pc:spChg chg="add del mod">
          <ac:chgData name="Igor Dotlic" userId="ae2bd41b-fac2-45c7-93ba-f2561bbce4d5" providerId="ADAL" clId="{D266454D-68DA-4E23-8171-7F6A900E2C5D}" dt="2022-05-12T09:16:17.199" v="7745"/>
          <ac:spMkLst>
            <pc:docMk/>
            <pc:sldMk cId="0" sldId="258"/>
            <ac:spMk id="39" creationId="{C334CA93-418B-4066-91CE-936D79552DE0}"/>
          </ac:spMkLst>
        </pc:spChg>
        <pc:spChg chg="add del mod">
          <ac:chgData name="Igor Dotlic" userId="ae2bd41b-fac2-45c7-93ba-f2561bbce4d5" providerId="ADAL" clId="{D266454D-68DA-4E23-8171-7F6A900E2C5D}" dt="2022-05-12T09:16:26.985" v="7956"/>
          <ac:spMkLst>
            <pc:docMk/>
            <pc:sldMk cId="0" sldId="258"/>
            <ac:spMk id="40" creationId="{C1DD14FB-C2AE-40CF-A57A-3099D1C2FC92}"/>
          </ac:spMkLst>
        </pc:spChg>
        <pc:spChg chg="add del mod">
          <ac:chgData name="Igor Dotlic" userId="ae2bd41b-fac2-45c7-93ba-f2561bbce4d5" providerId="ADAL" clId="{D266454D-68DA-4E23-8171-7F6A900E2C5D}" dt="2022-05-12T09:16:36.591" v="8150"/>
          <ac:spMkLst>
            <pc:docMk/>
            <pc:sldMk cId="0" sldId="258"/>
            <ac:spMk id="41" creationId="{510A861C-8ADF-4492-AD35-A8FB186585A9}"/>
          </ac:spMkLst>
        </pc:spChg>
        <pc:spChg chg="add del mod">
          <ac:chgData name="Igor Dotlic" userId="ae2bd41b-fac2-45c7-93ba-f2561bbce4d5" providerId="ADAL" clId="{D266454D-68DA-4E23-8171-7F6A900E2C5D}" dt="2022-05-12T09:16:46.196" v="8342"/>
          <ac:spMkLst>
            <pc:docMk/>
            <pc:sldMk cId="0" sldId="258"/>
            <ac:spMk id="42" creationId="{38AD5CA0-360F-42CE-B239-797418DFA05E}"/>
          </ac:spMkLst>
        </pc:spChg>
        <pc:spChg chg="add del mod">
          <ac:chgData name="Igor Dotlic" userId="ae2bd41b-fac2-45c7-93ba-f2561bbce4d5" providerId="ADAL" clId="{D266454D-68DA-4E23-8171-7F6A900E2C5D}" dt="2022-05-12T09:16:59.528" v="8545"/>
          <ac:spMkLst>
            <pc:docMk/>
            <pc:sldMk cId="0" sldId="258"/>
            <ac:spMk id="43" creationId="{B76B816B-E6BD-4B9C-A6B7-9EE31EC1814F}"/>
          </ac:spMkLst>
        </pc:spChg>
        <pc:spChg chg="add del mod">
          <ac:chgData name="Igor Dotlic" userId="ae2bd41b-fac2-45c7-93ba-f2561bbce4d5" providerId="ADAL" clId="{D266454D-68DA-4E23-8171-7F6A900E2C5D}" dt="2022-05-12T09:17:09.247" v="8770"/>
          <ac:spMkLst>
            <pc:docMk/>
            <pc:sldMk cId="0" sldId="258"/>
            <ac:spMk id="44" creationId="{09421282-FB5D-415D-B652-D5506574630B}"/>
          </ac:spMkLst>
        </pc:spChg>
        <pc:spChg chg="add del mod">
          <ac:chgData name="Igor Dotlic" userId="ae2bd41b-fac2-45c7-93ba-f2561bbce4d5" providerId="ADAL" clId="{D266454D-68DA-4E23-8171-7F6A900E2C5D}" dt="2022-05-12T09:17:24.541" v="8963"/>
          <ac:spMkLst>
            <pc:docMk/>
            <pc:sldMk cId="0" sldId="258"/>
            <ac:spMk id="45" creationId="{845460FC-94A7-49AD-AE86-53C16777C349}"/>
          </ac:spMkLst>
        </pc:spChg>
        <pc:spChg chg="add del mod">
          <ac:chgData name="Igor Dotlic" userId="ae2bd41b-fac2-45c7-93ba-f2561bbce4d5" providerId="ADAL" clId="{D266454D-68DA-4E23-8171-7F6A900E2C5D}" dt="2022-05-12T09:17:46.216" v="9176"/>
          <ac:spMkLst>
            <pc:docMk/>
            <pc:sldMk cId="0" sldId="258"/>
            <ac:spMk id="46" creationId="{7D8D172B-0433-4BB3-8F93-FC912D509C31}"/>
          </ac:spMkLst>
        </pc:spChg>
        <pc:spChg chg="add del mod">
          <ac:chgData name="Igor Dotlic" userId="ae2bd41b-fac2-45c7-93ba-f2561bbce4d5" providerId="ADAL" clId="{D266454D-68DA-4E23-8171-7F6A900E2C5D}" dt="2022-05-12T09:17:57.624" v="9385"/>
          <ac:spMkLst>
            <pc:docMk/>
            <pc:sldMk cId="0" sldId="258"/>
            <ac:spMk id="47" creationId="{E494E5C1-4B5E-4904-80AC-1A9C87A1E4EF}"/>
          </ac:spMkLst>
        </pc:spChg>
        <pc:spChg chg="add del mod">
          <ac:chgData name="Igor Dotlic" userId="ae2bd41b-fac2-45c7-93ba-f2561bbce4d5" providerId="ADAL" clId="{D266454D-68DA-4E23-8171-7F6A900E2C5D}" dt="2022-05-12T09:20:03.629" v="9571"/>
          <ac:spMkLst>
            <pc:docMk/>
            <pc:sldMk cId="0" sldId="258"/>
            <ac:spMk id="48" creationId="{F1F7D03B-116C-454A-8011-52E46F6623B2}"/>
          </ac:spMkLst>
        </pc:spChg>
        <pc:spChg chg="add del mod">
          <ac:chgData name="Igor Dotlic" userId="ae2bd41b-fac2-45c7-93ba-f2561bbce4d5" providerId="ADAL" clId="{D266454D-68DA-4E23-8171-7F6A900E2C5D}" dt="2022-05-12T09:20:16.415" v="9773"/>
          <ac:spMkLst>
            <pc:docMk/>
            <pc:sldMk cId="0" sldId="258"/>
            <ac:spMk id="49" creationId="{07EDEC3D-08EF-4144-8B22-84B5B27D62F8}"/>
          </ac:spMkLst>
        </pc:spChg>
        <pc:spChg chg="add del mod">
          <ac:chgData name="Igor Dotlic" userId="ae2bd41b-fac2-45c7-93ba-f2561bbce4d5" providerId="ADAL" clId="{D266454D-68DA-4E23-8171-7F6A900E2C5D}" dt="2022-05-12T09:20:26.228" v="9962"/>
          <ac:spMkLst>
            <pc:docMk/>
            <pc:sldMk cId="0" sldId="258"/>
            <ac:spMk id="50" creationId="{63A217C2-223A-43E2-8977-5584F34817F1}"/>
          </ac:spMkLst>
        </pc:spChg>
        <pc:spChg chg="add del mod">
          <ac:chgData name="Igor Dotlic" userId="ae2bd41b-fac2-45c7-93ba-f2561bbce4d5" providerId="ADAL" clId="{D266454D-68DA-4E23-8171-7F6A900E2C5D}" dt="2022-05-12T09:20:37.195" v="10149"/>
          <ac:spMkLst>
            <pc:docMk/>
            <pc:sldMk cId="0" sldId="258"/>
            <ac:spMk id="51" creationId="{F0F4FBF9-1364-46CC-BC2A-3D8D51A47F67}"/>
          </ac:spMkLst>
        </pc:spChg>
        <pc:spChg chg="add del mod">
          <ac:chgData name="Igor Dotlic" userId="ae2bd41b-fac2-45c7-93ba-f2561bbce4d5" providerId="ADAL" clId="{D266454D-68DA-4E23-8171-7F6A900E2C5D}" dt="2022-05-12T09:23:15.776" v="10371"/>
          <ac:spMkLst>
            <pc:docMk/>
            <pc:sldMk cId="0" sldId="258"/>
            <ac:spMk id="52" creationId="{0220DE0A-97B4-4F17-AC78-91944EAE60AD}"/>
          </ac:spMkLst>
        </pc:spChg>
        <pc:spChg chg="add del mod">
          <ac:chgData name="Igor Dotlic" userId="ae2bd41b-fac2-45c7-93ba-f2561bbce4d5" providerId="ADAL" clId="{D266454D-68DA-4E23-8171-7F6A900E2C5D}" dt="2022-05-12T09:23:25.801" v="10561"/>
          <ac:spMkLst>
            <pc:docMk/>
            <pc:sldMk cId="0" sldId="258"/>
            <ac:spMk id="53" creationId="{9008E640-6AB6-4175-93B4-C78B1300A379}"/>
          </ac:spMkLst>
        </pc:spChg>
        <pc:spChg chg="add del mod">
          <ac:chgData name="Igor Dotlic" userId="ae2bd41b-fac2-45c7-93ba-f2561bbce4d5" providerId="ADAL" clId="{D266454D-68DA-4E23-8171-7F6A900E2C5D}" dt="2022-05-12T09:23:35.865" v="10764"/>
          <ac:spMkLst>
            <pc:docMk/>
            <pc:sldMk cId="0" sldId="258"/>
            <ac:spMk id="54" creationId="{1BF6FE01-1ED9-4C83-B3CD-4F6EA8D535AB}"/>
          </ac:spMkLst>
        </pc:spChg>
        <pc:spChg chg="add del mod">
          <ac:chgData name="Igor Dotlic" userId="ae2bd41b-fac2-45c7-93ba-f2561bbce4d5" providerId="ADAL" clId="{D266454D-68DA-4E23-8171-7F6A900E2C5D}" dt="2022-05-12T09:23:49.837" v="10962"/>
          <ac:spMkLst>
            <pc:docMk/>
            <pc:sldMk cId="0" sldId="258"/>
            <ac:spMk id="55" creationId="{DCCBB083-4E2D-454C-A9F0-B10DB6FC057F}"/>
          </ac:spMkLst>
        </pc:spChg>
        <pc:spChg chg="add del mod">
          <ac:chgData name="Igor Dotlic" userId="ae2bd41b-fac2-45c7-93ba-f2561bbce4d5" providerId="ADAL" clId="{D266454D-68DA-4E23-8171-7F6A900E2C5D}" dt="2022-05-12T09:24:10.727" v="11159"/>
          <ac:spMkLst>
            <pc:docMk/>
            <pc:sldMk cId="0" sldId="258"/>
            <ac:spMk id="56" creationId="{51C8A7B4-8D09-4AAD-9AB0-D68FC4B98EE2}"/>
          </ac:spMkLst>
        </pc:spChg>
        <pc:spChg chg="add del mod">
          <ac:chgData name="Igor Dotlic" userId="ae2bd41b-fac2-45c7-93ba-f2561bbce4d5" providerId="ADAL" clId="{D266454D-68DA-4E23-8171-7F6A900E2C5D}" dt="2022-05-12T09:25:10.346" v="11344"/>
          <ac:spMkLst>
            <pc:docMk/>
            <pc:sldMk cId="0" sldId="258"/>
            <ac:spMk id="57" creationId="{B4CA55A5-582F-4EDB-8BA6-1642F00BB60F}"/>
          </ac:spMkLst>
        </pc:spChg>
        <pc:spChg chg="add del mod">
          <ac:chgData name="Igor Dotlic" userId="ae2bd41b-fac2-45c7-93ba-f2561bbce4d5" providerId="ADAL" clId="{D266454D-68DA-4E23-8171-7F6A900E2C5D}" dt="2022-05-12T09:25:24.225" v="11536"/>
          <ac:spMkLst>
            <pc:docMk/>
            <pc:sldMk cId="0" sldId="258"/>
            <ac:spMk id="58" creationId="{93C4843F-F691-40A5-BBA0-A201D972CD33}"/>
          </ac:spMkLst>
        </pc:spChg>
        <pc:spChg chg="add del mod">
          <ac:chgData name="Igor Dotlic" userId="ae2bd41b-fac2-45c7-93ba-f2561bbce4d5" providerId="ADAL" clId="{D266454D-68DA-4E23-8171-7F6A900E2C5D}" dt="2022-05-12T09:25:36.592" v="11724"/>
          <ac:spMkLst>
            <pc:docMk/>
            <pc:sldMk cId="0" sldId="258"/>
            <ac:spMk id="59" creationId="{63638249-B7B3-40FB-AAA0-32498585F4F1}"/>
          </ac:spMkLst>
        </pc:spChg>
        <pc:spChg chg="add del mod">
          <ac:chgData name="Igor Dotlic" userId="ae2bd41b-fac2-45c7-93ba-f2561bbce4d5" providerId="ADAL" clId="{D266454D-68DA-4E23-8171-7F6A900E2C5D}" dt="2022-05-12T09:25:50.357" v="11909"/>
          <ac:spMkLst>
            <pc:docMk/>
            <pc:sldMk cId="0" sldId="258"/>
            <ac:spMk id="60" creationId="{EE521D39-0C25-4F7A-937D-38F504305EB6}"/>
          </ac:spMkLst>
        </pc:spChg>
        <pc:spChg chg="add del mod">
          <ac:chgData name="Igor Dotlic" userId="ae2bd41b-fac2-45c7-93ba-f2561bbce4d5" providerId="ADAL" clId="{D266454D-68DA-4E23-8171-7F6A900E2C5D}" dt="2022-05-12T09:27:05.407" v="12097"/>
          <ac:spMkLst>
            <pc:docMk/>
            <pc:sldMk cId="0" sldId="258"/>
            <ac:spMk id="61" creationId="{C24A5A5C-ADC0-4D73-9019-43972F0ECB06}"/>
          </ac:spMkLst>
        </pc:spChg>
        <pc:spChg chg="add del mod">
          <ac:chgData name="Igor Dotlic" userId="ae2bd41b-fac2-45c7-93ba-f2561bbce4d5" providerId="ADAL" clId="{D266454D-68DA-4E23-8171-7F6A900E2C5D}" dt="2022-05-12T09:27:18.101" v="12313"/>
          <ac:spMkLst>
            <pc:docMk/>
            <pc:sldMk cId="0" sldId="258"/>
            <ac:spMk id="62" creationId="{5DE7A299-1755-4161-BB26-E2230321BEA9}"/>
          </ac:spMkLst>
        </pc:spChg>
        <pc:spChg chg="add del mod">
          <ac:chgData name="Igor Dotlic" userId="ae2bd41b-fac2-45c7-93ba-f2561bbce4d5" providerId="ADAL" clId="{D266454D-68DA-4E23-8171-7F6A900E2C5D}" dt="2022-05-12T09:27:31.061" v="12517"/>
          <ac:spMkLst>
            <pc:docMk/>
            <pc:sldMk cId="0" sldId="258"/>
            <ac:spMk id="63" creationId="{681883CB-2DFF-4A81-83AF-937BF0E2DBB4}"/>
          </ac:spMkLst>
        </pc:spChg>
        <pc:spChg chg="add del mod">
          <ac:chgData name="Igor Dotlic" userId="ae2bd41b-fac2-45c7-93ba-f2561bbce4d5" providerId="ADAL" clId="{D266454D-68DA-4E23-8171-7F6A900E2C5D}" dt="2022-05-12T09:27:57.773" v="12722"/>
          <ac:spMkLst>
            <pc:docMk/>
            <pc:sldMk cId="0" sldId="258"/>
            <ac:spMk id="26624" creationId="{D52D1C31-7A72-4E48-94D4-899EE5A89842}"/>
          </ac:spMkLst>
        </pc:spChg>
        <pc:spChg chg="add del mod">
          <ac:chgData name="Igor Dotlic" userId="ae2bd41b-fac2-45c7-93ba-f2561bbce4d5" providerId="ADAL" clId="{D266454D-68DA-4E23-8171-7F6A900E2C5D}" dt="2022-05-12T09:28:07.599" v="12908"/>
          <ac:spMkLst>
            <pc:docMk/>
            <pc:sldMk cId="0" sldId="258"/>
            <ac:spMk id="26625" creationId="{3BF8C74F-B60A-49FC-BF7E-6A4229BA909B}"/>
          </ac:spMkLst>
        </pc:spChg>
        <pc:spChg chg="mod">
          <ac:chgData name="Igor Dotlic" userId="ae2bd41b-fac2-45c7-93ba-f2561bbce4d5" providerId="ADAL" clId="{D266454D-68DA-4E23-8171-7F6A900E2C5D}" dt="2022-05-12T16:16:47.372" v="26935"/>
          <ac:spMkLst>
            <pc:docMk/>
            <pc:sldMk cId="0" sldId="258"/>
            <ac:spMk id="26626" creationId="{39BD0782-ADEE-4076-A227-5A4D69BBE645}"/>
          </ac:spMkLst>
        </pc:spChg>
        <pc:spChg chg="mod">
          <ac:chgData name="Igor Dotlic" userId="ae2bd41b-fac2-45c7-93ba-f2561bbce4d5" providerId="ADAL" clId="{D266454D-68DA-4E23-8171-7F6A900E2C5D}" dt="2022-05-12T09:10:43.662" v="5021" actId="20577"/>
          <ac:spMkLst>
            <pc:docMk/>
            <pc:sldMk cId="0" sldId="258"/>
            <ac:spMk id="26627" creationId="{7693D33D-7B60-41DB-9FF4-DA72B96D8F13}"/>
          </ac:spMkLst>
        </pc:spChg>
        <pc:spChg chg="add del mod">
          <ac:chgData name="Igor Dotlic" userId="ae2bd41b-fac2-45c7-93ba-f2561bbce4d5" providerId="ADAL" clId="{D266454D-68DA-4E23-8171-7F6A900E2C5D}" dt="2022-05-12T09:28:26.912" v="13122"/>
          <ac:spMkLst>
            <pc:docMk/>
            <pc:sldMk cId="0" sldId="258"/>
            <ac:spMk id="26628" creationId="{CF7BAD25-D88F-4E6D-8A7B-73C84832E6E7}"/>
          </ac:spMkLst>
        </pc:spChg>
        <pc:spChg chg="add del mod">
          <ac:chgData name="Igor Dotlic" userId="ae2bd41b-fac2-45c7-93ba-f2561bbce4d5" providerId="ADAL" clId="{D266454D-68DA-4E23-8171-7F6A900E2C5D}" dt="2022-05-12T09:28:36.395" v="13325"/>
          <ac:spMkLst>
            <pc:docMk/>
            <pc:sldMk cId="0" sldId="258"/>
            <ac:spMk id="26629" creationId="{AB86079B-C5AC-486B-9E27-165E741D0B80}"/>
          </ac:spMkLst>
        </pc:spChg>
        <pc:spChg chg="add del mod">
          <ac:chgData name="Igor Dotlic" userId="ae2bd41b-fac2-45c7-93ba-f2561bbce4d5" providerId="ADAL" clId="{D266454D-68DA-4E23-8171-7F6A900E2C5D}" dt="2022-05-12T09:33:11.222" v="13545"/>
          <ac:spMkLst>
            <pc:docMk/>
            <pc:sldMk cId="0" sldId="258"/>
            <ac:spMk id="26630" creationId="{A329E24B-5E35-4657-8436-E61C6BD93CC5}"/>
          </ac:spMkLst>
        </pc:spChg>
        <pc:spChg chg="add del mod">
          <ac:chgData name="Igor Dotlic" userId="ae2bd41b-fac2-45c7-93ba-f2561bbce4d5" providerId="ADAL" clId="{D266454D-68DA-4E23-8171-7F6A900E2C5D}" dt="2022-05-12T09:33:22.121" v="13734"/>
          <ac:spMkLst>
            <pc:docMk/>
            <pc:sldMk cId="0" sldId="258"/>
            <ac:spMk id="26631" creationId="{0AA75EC1-39BB-468B-8936-D048C2AB6384}"/>
          </ac:spMkLst>
        </pc:spChg>
        <pc:spChg chg="add del mod">
          <ac:chgData name="Igor Dotlic" userId="ae2bd41b-fac2-45c7-93ba-f2561bbce4d5" providerId="ADAL" clId="{D266454D-68DA-4E23-8171-7F6A900E2C5D}" dt="2022-05-12T09:35:38.560" v="13928"/>
          <ac:spMkLst>
            <pc:docMk/>
            <pc:sldMk cId="0" sldId="258"/>
            <ac:spMk id="26632" creationId="{345BEB2A-8DD6-4760-9768-148DD23B3F1B}"/>
          </ac:spMkLst>
        </pc:spChg>
        <pc:spChg chg="add del mod">
          <ac:chgData name="Igor Dotlic" userId="ae2bd41b-fac2-45c7-93ba-f2561bbce4d5" providerId="ADAL" clId="{D266454D-68DA-4E23-8171-7F6A900E2C5D}" dt="2022-05-12T09:35:56.685" v="14119"/>
          <ac:spMkLst>
            <pc:docMk/>
            <pc:sldMk cId="0" sldId="258"/>
            <ac:spMk id="26633" creationId="{DF48D4F7-CADC-4014-8BCA-F9B9018E9CFA}"/>
          </ac:spMkLst>
        </pc:spChg>
        <pc:spChg chg="add del mod">
          <ac:chgData name="Igor Dotlic" userId="ae2bd41b-fac2-45c7-93ba-f2561bbce4d5" providerId="ADAL" clId="{D266454D-68DA-4E23-8171-7F6A900E2C5D}" dt="2022-05-12T09:36:12.040" v="14305"/>
          <ac:spMkLst>
            <pc:docMk/>
            <pc:sldMk cId="0" sldId="258"/>
            <ac:spMk id="26634" creationId="{1AF8B71A-7355-432B-8045-CD020C3064E3}"/>
          </ac:spMkLst>
        </pc:spChg>
        <pc:spChg chg="add del mod">
          <ac:chgData name="Igor Dotlic" userId="ae2bd41b-fac2-45c7-93ba-f2561bbce4d5" providerId="ADAL" clId="{D266454D-68DA-4E23-8171-7F6A900E2C5D}" dt="2022-05-12T09:36:21.786" v="14495"/>
          <ac:spMkLst>
            <pc:docMk/>
            <pc:sldMk cId="0" sldId="258"/>
            <ac:spMk id="26635" creationId="{ED2443DA-5246-4021-8058-B5E8344D1C97}"/>
          </ac:spMkLst>
        </pc:spChg>
        <pc:spChg chg="add del mod">
          <ac:chgData name="Igor Dotlic" userId="ae2bd41b-fac2-45c7-93ba-f2561bbce4d5" providerId="ADAL" clId="{D266454D-68DA-4E23-8171-7F6A900E2C5D}" dt="2022-05-12T09:36:35.577" v="14680"/>
          <ac:spMkLst>
            <pc:docMk/>
            <pc:sldMk cId="0" sldId="258"/>
            <ac:spMk id="26636" creationId="{53BC731B-6656-4ADE-8081-AF6846164529}"/>
          </ac:spMkLst>
        </pc:spChg>
        <pc:spChg chg="add del mod">
          <ac:chgData name="Igor Dotlic" userId="ae2bd41b-fac2-45c7-93ba-f2561bbce4d5" providerId="ADAL" clId="{D266454D-68DA-4E23-8171-7F6A900E2C5D}" dt="2022-05-12T09:38:03.641" v="14867"/>
          <ac:spMkLst>
            <pc:docMk/>
            <pc:sldMk cId="0" sldId="258"/>
            <ac:spMk id="26637" creationId="{6C9D4BC0-4E79-4687-AC31-B9A96A5473E8}"/>
          </ac:spMkLst>
        </pc:spChg>
        <pc:spChg chg="add del mod">
          <ac:chgData name="Igor Dotlic" userId="ae2bd41b-fac2-45c7-93ba-f2561bbce4d5" providerId="ADAL" clId="{D266454D-68DA-4E23-8171-7F6A900E2C5D}" dt="2022-05-12T09:38:14.388" v="15069"/>
          <ac:spMkLst>
            <pc:docMk/>
            <pc:sldMk cId="0" sldId="258"/>
            <ac:spMk id="26638" creationId="{DF005176-F44D-43D3-902F-BB938DBB211F}"/>
          </ac:spMkLst>
        </pc:spChg>
        <pc:spChg chg="add del mod">
          <ac:chgData name="Igor Dotlic" userId="ae2bd41b-fac2-45c7-93ba-f2561bbce4d5" providerId="ADAL" clId="{D266454D-68DA-4E23-8171-7F6A900E2C5D}" dt="2022-05-12T09:38:24.522" v="15254"/>
          <ac:spMkLst>
            <pc:docMk/>
            <pc:sldMk cId="0" sldId="258"/>
            <ac:spMk id="26639" creationId="{0283707B-DFD2-41A0-9A93-140D7CA3A14A}"/>
          </ac:spMkLst>
        </pc:spChg>
        <pc:spChg chg="add del mod">
          <ac:chgData name="Igor Dotlic" userId="ae2bd41b-fac2-45c7-93ba-f2561bbce4d5" providerId="ADAL" clId="{D266454D-68DA-4E23-8171-7F6A900E2C5D}" dt="2022-05-12T09:39:54.345" v="15442"/>
          <ac:spMkLst>
            <pc:docMk/>
            <pc:sldMk cId="0" sldId="258"/>
            <ac:spMk id="26640" creationId="{6A6FABDB-FE7E-424B-9839-F23B075B2DBA}"/>
          </ac:spMkLst>
        </pc:spChg>
        <pc:spChg chg="add del mod">
          <ac:chgData name="Igor Dotlic" userId="ae2bd41b-fac2-45c7-93ba-f2561bbce4d5" providerId="ADAL" clId="{D266454D-68DA-4E23-8171-7F6A900E2C5D}" dt="2022-05-12T09:40:03.829" v="15646"/>
          <ac:spMkLst>
            <pc:docMk/>
            <pc:sldMk cId="0" sldId="258"/>
            <ac:spMk id="26641" creationId="{DC325A85-9DFF-4721-920E-BCD26AA59A67}"/>
          </ac:spMkLst>
        </pc:spChg>
        <pc:spChg chg="add del mod">
          <ac:chgData name="Igor Dotlic" userId="ae2bd41b-fac2-45c7-93ba-f2561bbce4d5" providerId="ADAL" clId="{D266454D-68DA-4E23-8171-7F6A900E2C5D}" dt="2022-05-12T09:40:13.375" v="15850"/>
          <ac:spMkLst>
            <pc:docMk/>
            <pc:sldMk cId="0" sldId="258"/>
            <ac:spMk id="26642" creationId="{E4EA1104-2AC7-4298-BF0D-80E9C081FAC4}"/>
          </ac:spMkLst>
        </pc:spChg>
        <pc:spChg chg="add del mod">
          <ac:chgData name="Igor Dotlic" userId="ae2bd41b-fac2-45c7-93ba-f2561bbce4d5" providerId="ADAL" clId="{D266454D-68DA-4E23-8171-7F6A900E2C5D}" dt="2022-05-12T09:40:22.873" v="16053"/>
          <ac:spMkLst>
            <pc:docMk/>
            <pc:sldMk cId="0" sldId="258"/>
            <ac:spMk id="26643" creationId="{90D70FDA-6DE0-4200-99D2-98B7028F29B2}"/>
          </ac:spMkLst>
        </pc:spChg>
        <pc:spChg chg="add del mod">
          <ac:chgData name="Igor Dotlic" userId="ae2bd41b-fac2-45c7-93ba-f2561bbce4d5" providerId="ADAL" clId="{D266454D-68DA-4E23-8171-7F6A900E2C5D}" dt="2022-05-12T09:40:33.115" v="16278"/>
          <ac:spMkLst>
            <pc:docMk/>
            <pc:sldMk cId="0" sldId="258"/>
            <ac:spMk id="26644" creationId="{2A48B651-6750-47F9-82EC-D33C74047601}"/>
          </ac:spMkLst>
        </pc:spChg>
        <pc:spChg chg="add del mod">
          <ac:chgData name="Igor Dotlic" userId="ae2bd41b-fac2-45c7-93ba-f2561bbce4d5" providerId="ADAL" clId="{D266454D-68DA-4E23-8171-7F6A900E2C5D}" dt="2022-05-12T09:41:43.097" v="16508"/>
          <ac:spMkLst>
            <pc:docMk/>
            <pc:sldMk cId="0" sldId="258"/>
            <ac:spMk id="26645" creationId="{FE279F80-1264-4B32-BAE1-B6EA921024A2}"/>
          </ac:spMkLst>
        </pc:spChg>
        <pc:spChg chg="add del mod">
          <ac:chgData name="Igor Dotlic" userId="ae2bd41b-fac2-45c7-93ba-f2561bbce4d5" providerId="ADAL" clId="{D266454D-68DA-4E23-8171-7F6A900E2C5D}" dt="2022-05-12T09:41:54.670" v="16734"/>
          <ac:spMkLst>
            <pc:docMk/>
            <pc:sldMk cId="0" sldId="258"/>
            <ac:spMk id="26646" creationId="{4D4DE2F0-7DD0-4A6C-93A8-D33CCF9EAD7A}"/>
          </ac:spMkLst>
        </pc:spChg>
        <pc:spChg chg="add del mod">
          <ac:chgData name="Igor Dotlic" userId="ae2bd41b-fac2-45c7-93ba-f2561bbce4d5" providerId="ADAL" clId="{D266454D-68DA-4E23-8171-7F6A900E2C5D}" dt="2022-05-12T09:42:09.403" v="16954"/>
          <ac:spMkLst>
            <pc:docMk/>
            <pc:sldMk cId="0" sldId="258"/>
            <ac:spMk id="26647" creationId="{DA939B00-318C-46EE-81EE-750B4F3A7638}"/>
          </ac:spMkLst>
        </pc:spChg>
        <pc:spChg chg="add del mod">
          <ac:chgData name="Igor Dotlic" userId="ae2bd41b-fac2-45c7-93ba-f2561bbce4d5" providerId="ADAL" clId="{D266454D-68DA-4E23-8171-7F6A900E2C5D}" dt="2022-05-12T09:42:43.430" v="17181"/>
          <ac:spMkLst>
            <pc:docMk/>
            <pc:sldMk cId="0" sldId="258"/>
            <ac:spMk id="26648" creationId="{3C2F62AA-6012-4D78-8C1B-91CB1F19386D}"/>
          </ac:spMkLst>
        </pc:spChg>
        <pc:spChg chg="add del mod">
          <ac:chgData name="Igor Dotlic" userId="ae2bd41b-fac2-45c7-93ba-f2561bbce4d5" providerId="ADAL" clId="{D266454D-68DA-4E23-8171-7F6A900E2C5D}" dt="2022-05-12T09:43:51.492" v="17352"/>
          <ac:spMkLst>
            <pc:docMk/>
            <pc:sldMk cId="0" sldId="258"/>
            <ac:spMk id="26649" creationId="{460EA8D4-49A6-4E3F-8606-860AD643FCC4}"/>
          </ac:spMkLst>
        </pc:spChg>
        <pc:spChg chg="add del mod">
          <ac:chgData name="Igor Dotlic" userId="ae2bd41b-fac2-45c7-93ba-f2561bbce4d5" providerId="ADAL" clId="{D266454D-68DA-4E23-8171-7F6A900E2C5D}" dt="2022-05-12T09:43:52.176" v="17532"/>
          <ac:spMkLst>
            <pc:docMk/>
            <pc:sldMk cId="0" sldId="258"/>
            <ac:spMk id="26650" creationId="{E6AD8829-DBD7-4272-B459-6B3E47E8C70D}"/>
          </ac:spMkLst>
        </pc:spChg>
        <pc:spChg chg="add del mod">
          <ac:chgData name="Igor Dotlic" userId="ae2bd41b-fac2-45c7-93ba-f2561bbce4d5" providerId="ADAL" clId="{D266454D-68DA-4E23-8171-7F6A900E2C5D}" dt="2022-05-12T09:43:52.559" v="17712"/>
          <ac:spMkLst>
            <pc:docMk/>
            <pc:sldMk cId="0" sldId="258"/>
            <ac:spMk id="26651" creationId="{FF3AD6D1-CD2D-4765-A636-B2ADA908BD32}"/>
          </ac:spMkLst>
        </pc:spChg>
        <pc:spChg chg="add del mod">
          <ac:chgData name="Igor Dotlic" userId="ae2bd41b-fac2-45c7-93ba-f2561bbce4d5" providerId="ADAL" clId="{D266454D-68DA-4E23-8171-7F6A900E2C5D}" dt="2022-05-12T09:43:53.237" v="17796"/>
          <ac:spMkLst>
            <pc:docMk/>
            <pc:sldMk cId="0" sldId="258"/>
            <ac:spMk id="26652" creationId="{9D1C9652-8EC2-4808-A420-AC729DF63CE0}"/>
          </ac:spMkLst>
        </pc:spChg>
      </pc:sldChg>
      <pc:sldChg chg="addSp delSp modSp mod modNotes">
        <pc:chgData name="Igor Dotlic" userId="ae2bd41b-fac2-45c7-93ba-f2561bbce4d5" providerId="ADAL" clId="{D266454D-68DA-4E23-8171-7F6A900E2C5D}" dt="2022-05-12T16:23:17.924" v="27149" actId="20577"/>
        <pc:sldMkLst>
          <pc:docMk/>
          <pc:sldMk cId="0" sldId="259"/>
        </pc:sldMkLst>
        <pc:spChg chg="add del mod">
          <ac:chgData name="Igor Dotlic" userId="ae2bd41b-fac2-45c7-93ba-f2561bbce4d5" providerId="ADAL" clId="{D266454D-68DA-4E23-8171-7F6A900E2C5D}" dt="2022-05-12T09:04:38.161" v="881"/>
          <ac:spMkLst>
            <pc:docMk/>
            <pc:sldMk cId="0" sldId="259"/>
            <ac:spMk id="2" creationId="{0B3C6C8A-1F43-4768-9B00-02C610701D1E}"/>
          </ac:spMkLst>
        </pc:spChg>
        <pc:spChg chg="del mod">
          <ac:chgData name="Igor Dotlic" userId="ae2bd41b-fac2-45c7-93ba-f2561bbce4d5" providerId="ADAL" clId="{D266454D-68DA-4E23-8171-7F6A900E2C5D}" dt="2022-05-11T14:43:01.368" v="81"/>
          <ac:spMkLst>
            <pc:docMk/>
            <pc:sldMk cId="0" sldId="259"/>
            <ac:spMk id="2" creationId="{7D49E43D-55C3-488A-A210-B361EDF4CE65}"/>
          </ac:spMkLst>
        </pc:spChg>
        <pc:spChg chg="add del mod">
          <ac:chgData name="Igor Dotlic" userId="ae2bd41b-fac2-45c7-93ba-f2561bbce4d5" providerId="ADAL" clId="{D266454D-68DA-4E23-8171-7F6A900E2C5D}" dt="2022-05-12T09:04:47.809" v="1094"/>
          <ac:spMkLst>
            <pc:docMk/>
            <pc:sldMk cId="0" sldId="259"/>
            <ac:spMk id="3" creationId="{58C370BA-AC44-4665-8F06-C2C6E359ABED}"/>
          </ac:spMkLst>
        </pc:spChg>
        <pc:spChg chg="add del mod">
          <ac:chgData name="Igor Dotlic" userId="ae2bd41b-fac2-45c7-93ba-f2561bbce4d5" providerId="ADAL" clId="{D266454D-68DA-4E23-8171-7F6A900E2C5D}" dt="2022-05-12T08:36:59.283" v="488"/>
          <ac:spMkLst>
            <pc:docMk/>
            <pc:sldMk cId="0" sldId="259"/>
            <ac:spMk id="3" creationId="{B9C3210E-9D0C-42DA-BA40-6F584F6F0A0A}"/>
          </ac:spMkLst>
        </pc:spChg>
        <pc:spChg chg="mod">
          <ac:chgData name="Igor Dotlic" userId="ae2bd41b-fac2-45c7-93ba-f2561bbce4d5" providerId="ADAL" clId="{D266454D-68DA-4E23-8171-7F6A900E2C5D}" dt="2022-05-12T13:53:36.762" v="22647"/>
          <ac:spMkLst>
            <pc:docMk/>
            <pc:sldMk cId="0" sldId="259"/>
            <ac:spMk id="4" creationId="{F8E41ABA-F33A-4B91-BC71-BB1C7889CB24}"/>
          </ac:spMkLst>
        </pc:spChg>
        <pc:spChg chg="add del mod">
          <ac:chgData name="Igor Dotlic" userId="ae2bd41b-fac2-45c7-93ba-f2561bbce4d5" providerId="ADAL" clId="{D266454D-68DA-4E23-8171-7F6A900E2C5D}" dt="2022-05-12T09:04:58.594" v="1304"/>
          <ac:spMkLst>
            <pc:docMk/>
            <pc:sldMk cId="0" sldId="259"/>
            <ac:spMk id="5" creationId="{04B07349-6697-4BA0-A2ED-57B33DFED2A7}"/>
          </ac:spMkLst>
        </pc:spChg>
        <pc:spChg chg="add del mod">
          <ac:chgData name="Igor Dotlic" userId="ae2bd41b-fac2-45c7-93ba-f2561bbce4d5" providerId="ADAL" clId="{D266454D-68DA-4E23-8171-7F6A900E2C5D}" dt="2022-05-12T09:04:28.656" v="689"/>
          <ac:spMkLst>
            <pc:docMk/>
            <pc:sldMk cId="0" sldId="259"/>
            <ac:spMk id="7" creationId="{CD133E37-61B9-4003-9FCD-2EB9EB33586C}"/>
          </ac:spMkLst>
        </pc:spChg>
        <pc:spChg chg="add mod">
          <ac:chgData name="Igor Dotlic" userId="ae2bd41b-fac2-45c7-93ba-f2561bbce4d5" providerId="ADAL" clId="{D266454D-68DA-4E23-8171-7F6A900E2C5D}" dt="2022-05-12T14:12:30.438" v="22766"/>
          <ac:spMkLst>
            <pc:docMk/>
            <pc:sldMk cId="0" sldId="259"/>
            <ac:spMk id="7" creationId="{E5AD10FC-0134-4820-B124-AD73268F7669}"/>
          </ac:spMkLst>
        </pc:spChg>
        <pc:spChg chg="add del mod">
          <ac:chgData name="Igor Dotlic" userId="ae2bd41b-fac2-45c7-93ba-f2561bbce4d5" providerId="ADAL" clId="{D266454D-68DA-4E23-8171-7F6A900E2C5D}" dt="2022-05-12T09:05:08.063" v="1501"/>
          <ac:spMkLst>
            <pc:docMk/>
            <pc:sldMk cId="0" sldId="259"/>
            <ac:spMk id="8" creationId="{33AC5AD5-3F73-4941-8D0A-01060BF0E124}"/>
          </ac:spMkLst>
        </pc:spChg>
        <pc:spChg chg="add del mod">
          <ac:chgData name="Igor Dotlic" userId="ae2bd41b-fac2-45c7-93ba-f2561bbce4d5" providerId="ADAL" clId="{D266454D-68DA-4E23-8171-7F6A900E2C5D}" dt="2022-05-12T09:05:18.113" v="1701"/>
          <ac:spMkLst>
            <pc:docMk/>
            <pc:sldMk cId="0" sldId="259"/>
            <ac:spMk id="9" creationId="{A246E470-0319-4D7C-B08F-CBFA59A095B1}"/>
          </ac:spMkLst>
        </pc:spChg>
        <pc:spChg chg="add del mod">
          <ac:chgData name="Igor Dotlic" userId="ae2bd41b-fac2-45c7-93ba-f2561bbce4d5" providerId="ADAL" clId="{D266454D-68DA-4E23-8171-7F6A900E2C5D}" dt="2022-05-12T09:05:31.434" v="1904"/>
          <ac:spMkLst>
            <pc:docMk/>
            <pc:sldMk cId="0" sldId="259"/>
            <ac:spMk id="10" creationId="{4C8DC581-F642-4597-9746-C7E54C479CDA}"/>
          </ac:spMkLst>
        </pc:spChg>
        <pc:spChg chg="add del mod">
          <ac:chgData name="Igor Dotlic" userId="ae2bd41b-fac2-45c7-93ba-f2561bbce4d5" providerId="ADAL" clId="{D266454D-68DA-4E23-8171-7F6A900E2C5D}" dt="2022-05-12T09:05:42.498" v="2128"/>
          <ac:spMkLst>
            <pc:docMk/>
            <pc:sldMk cId="0" sldId="259"/>
            <ac:spMk id="11" creationId="{5143AEB8-6D86-4AFB-9FA2-FCAAE2543B4B}"/>
          </ac:spMkLst>
        </pc:spChg>
        <pc:spChg chg="add del mod">
          <ac:chgData name="Igor Dotlic" userId="ae2bd41b-fac2-45c7-93ba-f2561bbce4d5" providerId="ADAL" clId="{D266454D-68DA-4E23-8171-7F6A900E2C5D}" dt="2022-05-12T09:05:52.204" v="2333"/>
          <ac:spMkLst>
            <pc:docMk/>
            <pc:sldMk cId="0" sldId="259"/>
            <ac:spMk id="12" creationId="{A3D1D6F5-1354-4C4C-A09D-30829487E3D3}"/>
          </ac:spMkLst>
        </pc:spChg>
        <pc:spChg chg="add del mod">
          <ac:chgData name="Igor Dotlic" userId="ae2bd41b-fac2-45c7-93ba-f2561bbce4d5" providerId="ADAL" clId="{D266454D-68DA-4E23-8171-7F6A900E2C5D}" dt="2022-05-12T09:06:01.991" v="2530"/>
          <ac:spMkLst>
            <pc:docMk/>
            <pc:sldMk cId="0" sldId="259"/>
            <ac:spMk id="13" creationId="{018FA0FE-5B51-486A-8ABB-14DA9D61CDF3}"/>
          </ac:spMkLst>
        </pc:spChg>
        <pc:spChg chg="add del mod">
          <ac:chgData name="Igor Dotlic" userId="ae2bd41b-fac2-45c7-93ba-f2561bbce4d5" providerId="ADAL" clId="{D266454D-68DA-4E23-8171-7F6A900E2C5D}" dt="2022-05-12T09:06:13.301" v="2717"/>
          <ac:spMkLst>
            <pc:docMk/>
            <pc:sldMk cId="0" sldId="259"/>
            <ac:spMk id="14" creationId="{288B2814-8031-4439-8A5D-B85C94C07298}"/>
          </ac:spMkLst>
        </pc:spChg>
        <pc:spChg chg="add del mod">
          <ac:chgData name="Igor Dotlic" userId="ae2bd41b-fac2-45c7-93ba-f2561bbce4d5" providerId="ADAL" clId="{D266454D-68DA-4E23-8171-7F6A900E2C5D}" dt="2022-05-12T09:06:42.027" v="2936"/>
          <ac:spMkLst>
            <pc:docMk/>
            <pc:sldMk cId="0" sldId="259"/>
            <ac:spMk id="15" creationId="{17871F8A-8BA4-44A4-B31D-8F7652955BDE}"/>
          </ac:spMkLst>
        </pc:spChg>
        <pc:spChg chg="add del mod">
          <ac:chgData name="Igor Dotlic" userId="ae2bd41b-fac2-45c7-93ba-f2561bbce4d5" providerId="ADAL" clId="{D266454D-68DA-4E23-8171-7F6A900E2C5D}" dt="2022-05-12T09:06:51.461" v="3126"/>
          <ac:spMkLst>
            <pc:docMk/>
            <pc:sldMk cId="0" sldId="259"/>
            <ac:spMk id="16" creationId="{17AD9D81-B51D-4DB3-91D0-0E3D50327B75}"/>
          </ac:spMkLst>
        </pc:spChg>
        <pc:spChg chg="add del mod">
          <ac:chgData name="Igor Dotlic" userId="ae2bd41b-fac2-45c7-93ba-f2561bbce4d5" providerId="ADAL" clId="{D266454D-68DA-4E23-8171-7F6A900E2C5D}" dt="2022-05-12T09:07:06.198" v="3349"/>
          <ac:spMkLst>
            <pc:docMk/>
            <pc:sldMk cId="0" sldId="259"/>
            <ac:spMk id="17" creationId="{348D0A7E-6936-4DA3-8052-5CBA9AA7A75C}"/>
          </ac:spMkLst>
        </pc:spChg>
        <pc:spChg chg="add del mod">
          <ac:chgData name="Igor Dotlic" userId="ae2bd41b-fac2-45c7-93ba-f2561bbce4d5" providerId="ADAL" clId="{D266454D-68DA-4E23-8171-7F6A900E2C5D}" dt="2022-05-12T09:07:16.200" v="3549"/>
          <ac:spMkLst>
            <pc:docMk/>
            <pc:sldMk cId="0" sldId="259"/>
            <ac:spMk id="18" creationId="{D0C40E39-8A4B-47C2-B46A-E57823A71036}"/>
          </ac:spMkLst>
        </pc:spChg>
        <pc:spChg chg="add del mod">
          <ac:chgData name="Igor Dotlic" userId="ae2bd41b-fac2-45c7-93ba-f2561bbce4d5" providerId="ADAL" clId="{D266454D-68DA-4E23-8171-7F6A900E2C5D}" dt="2022-05-12T09:08:48.416" v="3750"/>
          <ac:spMkLst>
            <pc:docMk/>
            <pc:sldMk cId="0" sldId="259"/>
            <ac:spMk id="19" creationId="{9DEF032F-D3E4-42C6-9510-2DA168F06C96}"/>
          </ac:spMkLst>
        </pc:spChg>
        <pc:spChg chg="add del mod">
          <ac:chgData name="Igor Dotlic" userId="ae2bd41b-fac2-45c7-93ba-f2561bbce4d5" providerId="ADAL" clId="{D266454D-68DA-4E23-8171-7F6A900E2C5D}" dt="2022-05-12T09:09:00.768" v="3936"/>
          <ac:spMkLst>
            <pc:docMk/>
            <pc:sldMk cId="0" sldId="259"/>
            <ac:spMk id="20" creationId="{A5A6CB73-F443-475E-8AD8-AC6E69CD6B9B}"/>
          </ac:spMkLst>
        </pc:spChg>
        <pc:spChg chg="add del mod">
          <ac:chgData name="Igor Dotlic" userId="ae2bd41b-fac2-45c7-93ba-f2561bbce4d5" providerId="ADAL" clId="{D266454D-68DA-4E23-8171-7F6A900E2C5D}" dt="2022-05-12T09:09:12.412" v="4134"/>
          <ac:spMkLst>
            <pc:docMk/>
            <pc:sldMk cId="0" sldId="259"/>
            <ac:spMk id="21" creationId="{27372F55-C804-4611-B5FA-A69082E57E2D}"/>
          </ac:spMkLst>
        </pc:spChg>
        <pc:spChg chg="add del mod">
          <ac:chgData name="Igor Dotlic" userId="ae2bd41b-fac2-45c7-93ba-f2561bbce4d5" providerId="ADAL" clId="{D266454D-68DA-4E23-8171-7F6A900E2C5D}" dt="2022-05-12T09:09:28.256" v="4319"/>
          <ac:spMkLst>
            <pc:docMk/>
            <pc:sldMk cId="0" sldId="259"/>
            <ac:spMk id="22" creationId="{B03A214C-6BAF-47B6-BE79-CB842720929D}"/>
          </ac:spMkLst>
        </pc:spChg>
        <pc:spChg chg="add del mod">
          <ac:chgData name="Igor Dotlic" userId="ae2bd41b-fac2-45c7-93ba-f2561bbce4d5" providerId="ADAL" clId="{D266454D-68DA-4E23-8171-7F6A900E2C5D}" dt="2022-05-12T09:10:14.965" v="4516"/>
          <ac:spMkLst>
            <pc:docMk/>
            <pc:sldMk cId="0" sldId="259"/>
            <ac:spMk id="23" creationId="{98BBF511-B19A-412F-8E49-6A1EE7111050}"/>
          </ac:spMkLst>
        </pc:spChg>
        <pc:spChg chg="add del mod">
          <ac:chgData name="Igor Dotlic" userId="ae2bd41b-fac2-45c7-93ba-f2561bbce4d5" providerId="ADAL" clId="{D266454D-68DA-4E23-8171-7F6A900E2C5D}" dt="2022-05-12T09:10:24.499" v="4717"/>
          <ac:spMkLst>
            <pc:docMk/>
            <pc:sldMk cId="0" sldId="259"/>
            <ac:spMk id="24" creationId="{629AF50D-20FE-4A1A-BB12-7E3C3F63A077}"/>
          </ac:spMkLst>
        </pc:spChg>
        <pc:spChg chg="add del mod">
          <ac:chgData name="Igor Dotlic" userId="ae2bd41b-fac2-45c7-93ba-f2561bbce4d5" providerId="ADAL" clId="{D266454D-68DA-4E23-8171-7F6A900E2C5D}" dt="2022-05-12T09:10:41.868" v="4905"/>
          <ac:spMkLst>
            <pc:docMk/>
            <pc:sldMk cId="0" sldId="259"/>
            <ac:spMk id="25" creationId="{8FF6B383-FC3D-419F-BB9F-341408B2D361}"/>
          </ac:spMkLst>
        </pc:spChg>
        <pc:spChg chg="add del mod">
          <ac:chgData name="Igor Dotlic" userId="ae2bd41b-fac2-45c7-93ba-f2561bbce4d5" providerId="ADAL" clId="{D266454D-68DA-4E23-8171-7F6A900E2C5D}" dt="2022-05-12T09:10:52.757" v="5091"/>
          <ac:spMkLst>
            <pc:docMk/>
            <pc:sldMk cId="0" sldId="259"/>
            <ac:spMk id="26" creationId="{042133BC-1ED4-48A7-811E-46E352952316}"/>
          </ac:spMkLst>
        </pc:spChg>
        <pc:spChg chg="add del mod">
          <ac:chgData name="Igor Dotlic" userId="ae2bd41b-fac2-45c7-93ba-f2561bbce4d5" providerId="ADAL" clId="{D266454D-68DA-4E23-8171-7F6A900E2C5D}" dt="2022-05-12T09:11:04.988" v="5308"/>
          <ac:spMkLst>
            <pc:docMk/>
            <pc:sldMk cId="0" sldId="259"/>
            <ac:spMk id="27" creationId="{0F54B692-7404-42E5-BFAD-BCCD34988755}"/>
          </ac:spMkLst>
        </pc:spChg>
        <pc:spChg chg="add del mod">
          <ac:chgData name="Igor Dotlic" userId="ae2bd41b-fac2-45c7-93ba-f2561bbce4d5" providerId="ADAL" clId="{D266454D-68DA-4E23-8171-7F6A900E2C5D}" dt="2022-05-12T09:11:19.790" v="5517"/>
          <ac:spMkLst>
            <pc:docMk/>
            <pc:sldMk cId="0" sldId="259"/>
            <ac:spMk id="28" creationId="{BBB11C15-3757-4B78-BF4E-A17B4C3EAA1C}"/>
          </ac:spMkLst>
        </pc:spChg>
        <pc:spChg chg="add del mod">
          <ac:chgData name="Igor Dotlic" userId="ae2bd41b-fac2-45c7-93ba-f2561bbce4d5" providerId="ADAL" clId="{D266454D-68DA-4E23-8171-7F6A900E2C5D}" dt="2022-05-12T09:11:32.372" v="5705"/>
          <ac:spMkLst>
            <pc:docMk/>
            <pc:sldMk cId="0" sldId="259"/>
            <ac:spMk id="29" creationId="{743F1442-1B9B-4FF2-AF5E-B32045BD4ABA}"/>
          </ac:spMkLst>
        </pc:spChg>
        <pc:spChg chg="add del mod">
          <ac:chgData name="Igor Dotlic" userId="ae2bd41b-fac2-45c7-93ba-f2561bbce4d5" providerId="ADAL" clId="{D266454D-68DA-4E23-8171-7F6A900E2C5D}" dt="2022-05-12T09:13:38.777" v="5918"/>
          <ac:spMkLst>
            <pc:docMk/>
            <pc:sldMk cId="0" sldId="259"/>
            <ac:spMk id="30" creationId="{7F31FFA2-C580-46DC-8060-AD89AD8191E9}"/>
          </ac:spMkLst>
        </pc:spChg>
        <pc:spChg chg="add del mod">
          <ac:chgData name="Igor Dotlic" userId="ae2bd41b-fac2-45c7-93ba-f2561bbce4d5" providerId="ADAL" clId="{D266454D-68DA-4E23-8171-7F6A900E2C5D}" dt="2022-05-12T09:13:48.695" v="6105"/>
          <ac:spMkLst>
            <pc:docMk/>
            <pc:sldMk cId="0" sldId="259"/>
            <ac:spMk id="31" creationId="{9C7C6053-E2F0-4385-B4FE-1F172AECB0F0}"/>
          </ac:spMkLst>
        </pc:spChg>
        <pc:spChg chg="add del mod">
          <ac:chgData name="Igor Dotlic" userId="ae2bd41b-fac2-45c7-93ba-f2561bbce4d5" providerId="ADAL" clId="{D266454D-68DA-4E23-8171-7F6A900E2C5D}" dt="2022-05-12T09:14:24.342" v="6306"/>
          <ac:spMkLst>
            <pc:docMk/>
            <pc:sldMk cId="0" sldId="259"/>
            <ac:spMk id="32" creationId="{FE5B381E-3137-452F-B779-E854CFEBD42C}"/>
          </ac:spMkLst>
        </pc:spChg>
        <pc:spChg chg="add del mod">
          <ac:chgData name="Igor Dotlic" userId="ae2bd41b-fac2-45c7-93ba-f2561bbce4d5" providerId="ADAL" clId="{D266454D-68DA-4E23-8171-7F6A900E2C5D}" dt="2022-05-12T09:14:34.238" v="6529"/>
          <ac:spMkLst>
            <pc:docMk/>
            <pc:sldMk cId="0" sldId="259"/>
            <ac:spMk id="33" creationId="{C785EDAA-18CF-4D6D-9A4B-CB31E7064726}"/>
          </ac:spMkLst>
        </pc:spChg>
        <pc:spChg chg="add del mod">
          <ac:chgData name="Igor Dotlic" userId="ae2bd41b-fac2-45c7-93ba-f2561bbce4d5" providerId="ADAL" clId="{D266454D-68DA-4E23-8171-7F6A900E2C5D}" dt="2022-05-12T09:14:43.710" v="6717"/>
          <ac:spMkLst>
            <pc:docMk/>
            <pc:sldMk cId="0" sldId="259"/>
            <ac:spMk id="34" creationId="{9106548A-6606-42A1-B0F3-46CBD8791947}"/>
          </ac:spMkLst>
        </pc:spChg>
        <pc:spChg chg="add del mod">
          <ac:chgData name="Igor Dotlic" userId="ae2bd41b-fac2-45c7-93ba-f2561bbce4d5" providerId="ADAL" clId="{D266454D-68DA-4E23-8171-7F6A900E2C5D}" dt="2022-05-12T09:14:56.113" v="6902"/>
          <ac:spMkLst>
            <pc:docMk/>
            <pc:sldMk cId="0" sldId="259"/>
            <ac:spMk id="35" creationId="{3B8A4A3E-31DD-4CD5-8251-03E8214E1182}"/>
          </ac:spMkLst>
        </pc:spChg>
        <pc:spChg chg="add del mod">
          <ac:chgData name="Igor Dotlic" userId="ae2bd41b-fac2-45c7-93ba-f2561bbce4d5" providerId="ADAL" clId="{D266454D-68DA-4E23-8171-7F6A900E2C5D}" dt="2022-05-12T09:15:37.480" v="7103"/>
          <ac:spMkLst>
            <pc:docMk/>
            <pc:sldMk cId="0" sldId="259"/>
            <ac:spMk id="36" creationId="{94728B3C-B995-4D8B-8FA4-23DD6581DF33}"/>
          </ac:spMkLst>
        </pc:spChg>
        <pc:spChg chg="add del mod">
          <ac:chgData name="Igor Dotlic" userId="ae2bd41b-fac2-45c7-93ba-f2561bbce4d5" providerId="ADAL" clId="{D266454D-68DA-4E23-8171-7F6A900E2C5D}" dt="2022-05-12T09:15:49.180" v="7292"/>
          <ac:spMkLst>
            <pc:docMk/>
            <pc:sldMk cId="0" sldId="259"/>
            <ac:spMk id="37" creationId="{661F85FC-2381-4C50-9927-92D3B08AFD88}"/>
          </ac:spMkLst>
        </pc:spChg>
        <pc:spChg chg="add del mod">
          <ac:chgData name="Igor Dotlic" userId="ae2bd41b-fac2-45c7-93ba-f2561bbce4d5" providerId="ADAL" clId="{D266454D-68DA-4E23-8171-7F6A900E2C5D}" dt="2022-05-12T09:16:07.660" v="7511"/>
          <ac:spMkLst>
            <pc:docMk/>
            <pc:sldMk cId="0" sldId="259"/>
            <ac:spMk id="38" creationId="{023D41F4-6160-4BDF-846C-C61372D02F01}"/>
          </ac:spMkLst>
        </pc:spChg>
        <pc:spChg chg="add del mod">
          <ac:chgData name="Igor Dotlic" userId="ae2bd41b-fac2-45c7-93ba-f2561bbce4d5" providerId="ADAL" clId="{D266454D-68DA-4E23-8171-7F6A900E2C5D}" dt="2022-05-12T09:16:17.160" v="7706"/>
          <ac:spMkLst>
            <pc:docMk/>
            <pc:sldMk cId="0" sldId="259"/>
            <ac:spMk id="39" creationId="{CD536D44-F8AD-4F9D-AAD4-BE1FB688894B}"/>
          </ac:spMkLst>
        </pc:spChg>
        <pc:spChg chg="add del mod">
          <ac:chgData name="Igor Dotlic" userId="ae2bd41b-fac2-45c7-93ba-f2561bbce4d5" providerId="ADAL" clId="{D266454D-68DA-4E23-8171-7F6A900E2C5D}" dt="2022-05-12T09:16:26.940" v="7917"/>
          <ac:spMkLst>
            <pc:docMk/>
            <pc:sldMk cId="0" sldId="259"/>
            <ac:spMk id="40" creationId="{CE578CE1-623F-453A-9978-C2124B039571}"/>
          </ac:spMkLst>
        </pc:spChg>
        <pc:spChg chg="add del mod">
          <ac:chgData name="Igor Dotlic" userId="ae2bd41b-fac2-45c7-93ba-f2561bbce4d5" providerId="ADAL" clId="{D266454D-68DA-4E23-8171-7F6A900E2C5D}" dt="2022-05-12T09:16:36.543" v="8111"/>
          <ac:spMkLst>
            <pc:docMk/>
            <pc:sldMk cId="0" sldId="259"/>
            <ac:spMk id="41" creationId="{23F52BC3-AA28-4016-AA88-6FD6860B6062}"/>
          </ac:spMkLst>
        </pc:spChg>
        <pc:spChg chg="add del mod">
          <ac:chgData name="Igor Dotlic" userId="ae2bd41b-fac2-45c7-93ba-f2561bbce4d5" providerId="ADAL" clId="{D266454D-68DA-4E23-8171-7F6A900E2C5D}" dt="2022-05-12T09:16:46.148" v="8303"/>
          <ac:spMkLst>
            <pc:docMk/>
            <pc:sldMk cId="0" sldId="259"/>
            <ac:spMk id="42" creationId="{8AD53951-4153-44F7-8D3A-342B78D54C5C}"/>
          </ac:spMkLst>
        </pc:spChg>
        <pc:spChg chg="add del mod">
          <ac:chgData name="Igor Dotlic" userId="ae2bd41b-fac2-45c7-93ba-f2561bbce4d5" providerId="ADAL" clId="{D266454D-68DA-4E23-8171-7F6A900E2C5D}" dt="2022-05-12T09:16:59.480" v="8506"/>
          <ac:spMkLst>
            <pc:docMk/>
            <pc:sldMk cId="0" sldId="259"/>
            <ac:spMk id="43" creationId="{03B3744F-0E28-473E-ADDE-D563D5FF0619}"/>
          </ac:spMkLst>
        </pc:spChg>
        <pc:spChg chg="add del mod">
          <ac:chgData name="Igor Dotlic" userId="ae2bd41b-fac2-45c7-93ba-f2561bbce4d5" providerId="ADAL" clId="{D266454D-68DA-4E23-8171-7F6A900E2C5D}" dt="2022-05-12T09:17:09.198" v="8731"/>
          <ac:spMkLst>
            <pc:docMk/>
            <pc:sldMk cId="0" sldId="259"/>
            <ac:spMk id="44" creationId="{4EC47D0E-0C1D-4D8C-BAE1-B8B7C626B3E2}"/>
          </ac:spMkLst>
        </pc:spChg>
        <pc:spChg chg="add del mod">
          <ac:chgData name="Igor Dotlic" userId="ae2bd41b-fac2-45c7-93ba-f2561bbce4d5" providerId="ADAL" clId="{D266454D-68DA-4E23-8171-7F6A900E2C5D}" dt="2022-05-12T09:17:24.495" v="8924"/>
          <ac:spMkLst>
            <pc:docMk/>
            <pc:sldMk cId="0" sldId="259"/>
            <ac:spMk id="45" creationId="{BCCA01B6-D519-46D8-B9C5-5317B11D86AE}"/>
          </ac:spMkLst>
        </pc:spChg>
        <pc:spChg chg="add del mod">
          <ac:chgData name="Igor Dotlic" userId="ae2bd41b-fac2-45c7-93ba-f2561bbce4d5" providerId="ADAL" clId="{D266454D-68DA-4E23-8171-7F6A900E2C5D}" dt="2022-05-12T09:17:46.166" v="9137"/>
          <ac:spMkLst>
            <pc:docMk/>
            <pc:sldMk cId="0" sldId="259"/>
            <ac:spMk id="46" creationId="{C69E5734-0C7E-4A87-8067-F9501DB2B68F}"/>
          </ac:spMkLst>
        </pc:spChg>
        <pc:spChg chg="add del mod">
          <ac:chgData name="Igor Dotlic" userId="ae2bd41b-fac2-45c7-93ba-f2561bbce4d5" providerId="ADAL" clId="{D266454D-68DA-4E23-8171-7F6A900E2C5D}" dt="2022-05-12T09:17:57.578" v="9346"/>
          <ac:spMkLst>
            <pc:docMk/>
            <pc:sldMk cId="0" sldId="259"/>
            <ac:spMk id="47" creationId="{2745B686-C5F0-4650-9F26-851C65AE1154}"/>
          </ac:spMkLst>
        </pc:spChg>
        <pc:spChg chg="add del mod">
          <ac:chgData name="Igor Dotlic" userId="ae2bd41b-fac2-45c7-93ba-f2561bbce4d5" providerId="ADAL" clId="{D266454D-68DA-4E23-8171-7F6A900E2C5D}" dt="2022-05-12T09:20:03.579" v="9532"/>
          <ac:spMkLst>
            <pc:docMk/>
            <pc:sldMk cId="0" sldId="259"/>
            <ac:spMk id="48" creationId="{807738DB-983F-44EA-9927-865AC59268B9}"/>
          </ac:spMkLst>
        </pc:spChg>
        <pc:spChg chg="add del mod">
          <ac:chgData name="Igor Dotlic" userId="ae2bd41b-fac2-45c7-93ba-f2561bbce4d5" providerId="ADAL" clId="{D266454D-68DA-4E23-8171-7F6A900E2C5D}" dt="2022-05-12T09:20:16.360" v="9734"/>
          <ac:spMkLst>
            <pc:docMk/>
            <pc:sldMk cId="0" sldId="259"/>
            <ac:spMk id="49" creationId="{406931DD-ADB2-4D01-BB90-900DBFA15D63}"/>
          </ac:spMkLst>
        </pc:spChg>
        <pc:spChg chg="add del mod">
          <ac:chgData name="Igor Dotlic" userId="ae2bd41b-fac2-45c7-93ba-f2561bbce4d5" providerId="ADAL" clId="{D266454D-68DA-4E23-8171-7F6A900E2C5D}" dt="2022-05-12T09:20:26.178" v="9923"/>
          <ac:spMkLst>
            <pc:docMk/>
            <pc:sldMk cId="0" sldId="259"/>
            <ac:spMk id="50" creationId="{00FBE742-2D79-47BB-AAD1-4D2BD7E58B05}"/>
          </ac:spMkLst>
        </pc:spChg>
        <pc:spChg chg="add del mod">
          <ac:chgData name="Igor Dotlic" userId="ae2bd41b-fac2-45c7-93ba-f2561bbce4d5" providerId="ADAL" clId="{D266454D-68DA-4E23-8171-7F6A900E2C5D}" dt="2022-05-12T09:20:37.143" v="10110"/>
          <ac:spMkLst>
            <pc:docMk/>
            <pc:sldMk cId="0" sldId="259"/>
            <ac:spMk id="51" creationId="{DFB026CD-9060-4F9F-9ED3-47178515372B}"/>
          </ac:spMkLst>
        </pc:spChg>
        <pc:spChg chg="add del mod">
          <ac:chgData name="Igor Dotlic" userId="ae2bd41b-fac2-45c7-93ba-f2561bbce4d5" providerId="ADAL" clId="{D266454D-68DA-4E23-8171-7F6A900E2C5D}" dt="2022-05-12T09:23:15.726" v="10332"/>
          <ac:spMkLst>
            <pc:docMk/>
            <pc:sldMk cId="0" sldId="259"/>
            <ac:spMk id="52" creationId="{E5938324-9C37-4318-A12D-188B0B9B0B33}"/>
          </ac:spMkLst>
        </pc:spChg>
        <pc:spChg chg="add del mod">
          <ac:chgData name="Igor Dotlic" userId="ae2bd41b-fac2-45c7-93ba-f2561bbce4d5" providerId="ADAL" clId="{D266454D-68DA-4E23-8171-7F6A900E2C5D}" dt="2022-05-12T09:23:25.754" v="10522"/>
          <ac:spMkLst>
            <pc:docMk/>
            <pc:sldMk cId="0" sldId="259"/>
            <ac:spMk id="53" creationId="{325685D4-FFBD-410A-98D6-1921CF55D6EE}"/>
          </ac:spMkLst>
        </pc:spChg>
        <pc:spChg chg="add del mod">
          <ac:chgData name="Igor Dotlic" userId="ae2bd41b-fac2-45c7-93ba-f2561bbce4d5" providerId="ADAL" clId="{D266454D-68DA-4E23-8171-7F6A900E2C5D}" dt="2022-05-12T09:23:35.826" v="10725"/>
          <ac:spMkLst>
            <pc:docMk/>
            <pc:sldMk cId="0" sldId="259"/>
            <ac:spMk id="54" creationId="{7A3298D0-5B4F-4A7E-9BE5-3300DFD1477E}"/>
          </ac:spMkLst>
        </pc:spChg>
        <pc:spChg chg="add del mod">
          <ac:chgData name="Igor Dotlic" userId="ae2bd41b-fac2-45c7-93ba-f2561bbce4d5" providerId="ADAL" clId="{D266454D-68DA-4E23-8171-7F6A900E2C5D}" dt="2022-05-12T09:23:49.790" v="10923"/>
          <ac:spMkLst>
            <pc:docMk/>
            <pc:sldMk cId="0" sldId="259"/>
            <ac:spMk id="55" creationId="{4378FE25-2C76-431F-B8F7-3C90192C725B}"/>
          </ac:spMkLst>
        </pc:spChg>
        <pc:spChg chg="add del mod">
          <ac:chgData name="Igor Dotlic" userId="ae2bd41b-fac2-45c7-93ba-f2561bbce4d5" providerId="ADAL" clId="{D266454D-68DA-4E23-8171-7F6A900E2C5D}" dt="2022-05-12T09:24:10.672" v="11120"/>
          <ac:spMkLst>
            <pc:docMk/>
            <pc:sldMk cId="0" sldId="259"/>
            <ac:spMk id="56" creationId="{19BA0B84-F7CE-49BF-8DE2-FDD1F578A0E2}"/>
          </ac:spMkLst>
        </pc:spChg>
        <pc:spChg chg="add del mod">
          <ac:chgData name="Igor Dotlic" userId="ae2bd41b-fac2-45c7-93ba-f2561bbce4d5" providerId="ADAL" clId="{D266454D-68DA-4E23-8171-7F6A900E2C5D}" dt="2022-05-12T09:25:10.280" v="11305"/>
          <ac:spMkLst>
            <pc:docMk/>
            <pc:sldMk cId="0" sldId="259"/>
            <ac:spMk id="57" creationId="{0BE4031A-4CD8-409B-A4D3-C5B7B19DAF1A}"/>
          </ac:spMkLst>
        </pc:spChg>
        <pc:spChg chg="add del mod">
          <ac:chgData name="Igor Dotlic" userId="ae2bd41b-fac2-45c7-93ba-f2561bbce4d5" providerId="ADAL" clId="{D266454D-68DA-4E23-8171-7F6A900E2C5D}" dt="2022-05-12T09:25:24.174" v="11497"/>
          <ac:spMkLst>
            <pc:docMk/>
            <pc:sldMk cId="0" sldId="259"/>
            <ac:spMk id="58" creationId="{0EA0BD1F-31F2-40ED-AD11-587CDDD58DE2}"/>
          </ac:spMkLst>
        </pc:spChg>
        <pc:spChg chg="add del mod">
          <ac:chgData name="Igor Dotlic" userId="ae2bd41b-fac2-45c7-93ba-f2561bbce4d5" providerId="ADAL" clId="{D266454D-68DA-4E23-8171-7F6A900E2C5D}" dt="2022-05-12T09:25:36.537" v="11685"/>
          <ac:spMkLst>
            <pc:docMk/>
            <pc:sldMk cId="0" sldId="259"/>
            <ac:spMk id="59" creationId="{5B2FEE22-126F-4524-8639-F1A7C3A7652D}"/>
          </ac:spMkLst>
        </pc:spChg>
        <pc:spChg chg="add del mod">
          <ac:chgData name="Igor Dotlic" userId="ae2bd41b-fac2-45c7-93ba-f2561bbce4d5" providerId="ADAL" clId="{D266454D-68DA-4E23-8171-7F6A900E2C5D}" dt="2022-05-12T09:25:50.304" v="11870"/>
          <ac:spMkLst>
            <pc:docMk/>
            <pc:sldMk cId="0" sldId="259"/>
            <ac:spMk id="60" creationId="{E8357F76-F1A7-4235-92A2-8B14FB416356}"/>
          </ac:spMkLst>
        </pc:spChg>
        <pc:spChg chg="add del mod">
          <ac:chgData name="Igor Dotlic" userId="ae2bd41b-fac2-45c7-93ba-f2561bbce4d5" providerId="ADAL" clId="{D266454D-68DA-4E23-8171-7F6A900E2C5D}" dt="2022-05-12T09:27:05.361" v="12058"/>
          <ac:spMkLst>
            <pc:docMk/>
            <pc:sldMk cId="0" sldId="259"/>
            <ac:spMk id="61" creationId="{11F95322-CF93-4EF6-8FF2-3040084B52C0}"/>
          </ac:spMkLst>
        </pc:spChg>
        <pc:spChg chg="add del mod">
          <ac:chgData name="Igor Dotlic" userId="ae2bd41b-fac2-45c7-93ba-f2561bbce4d5" providerId="ADAL" clId="{D266454D-68DA-4E23-8171-7F6A900E2C5D}" dt="2022-05-12T09:27:18.056" v="12274"/>
          <ac:spMkLst>
            <pc:docMk/>
            <pc:sldMk cId="0" sldId="259"/>
            <ac:spMk id="62" creationId="{21065645-FEE3-411F-9BDF-C23F23AD4EFF}"/>
          </ac:spMkLst>
        </pc:spChg>
        <pc:spChg chg="add del mod">
          <ac:chgData name="Igor Dotlic" userId="ae2bd41b-fac2-45c7-93ba-f2561bbce4d5" providerId="ADAL" clId="{D266454D-68DA-4E23-8171-7F6A900E2C5D}" dt="2022-05-12T09:27:31.013" v="12478"/>
          <ac:spMkLst>
            <pc:docMk/>
            <pc:sldMk cId="0" sldId="259"/>
            <ac:spMk id="63" creationId="{4C62E9F2-97A2-415C-9027-20A06D6E471C}"/>
          </ac:spMkLst>
        </pc:spChg>
        <pc:spChg chg="add del mod">
          <ac:chgData name="Igor Dotlic" userId="ae2bd41b-fac2-45c7-93ba-f2561bbce4d5" providerId="ADAL" clId="{D266454D-68DA-4E23-8171-7F6A900E2C5D}" dt="2022-05-12T09:27:57.726" v="12683"/>
          <ac:spMkLst>
            <pc:docMk/>
            <pc:sldMk cId="0" sldId="259"/>
            <ac:spMk id="27648" creationId="{7EC55EA2-F0DC-4BDF-A181-E05194A7EEF7}"/>
          </ac:spMkLst>
        </pc:spChg>
        <pc:spChg chg="add del mod">
          <ac:chgData name="Igor Dotlic" userId="ae2bd41b-fac2-45c7-93ba-f2561bbce4d5" providerId="ADAL" clId="{D266454D-68DA-4E23-8171-7F6A900E2C5D}" dt="2022-05-12T09:28:07.553" v="12869"/>
          <ac:spMkLst>
            <pc:docMk/>
            <pc:sldMk cId="0" sldId="259"/>
            <ac:spMk id="27649" creationId="{4ECD41F5-BC4B-4677-9BB9-1D1E1A527AD3}"/>
          </ac:spMkLst>
        </pc:spChg>
        <pc:spChg chg="del">
          <ac:chgData name="Igor Dotlic" userId="ae2bd41b-fac2-45c7-93ba-f2561bbce4d5" providerId="ADAL" clId="{D266454D-68DA-4E23-8171-7F6A900E2C5D}" dt="2022-05-12T16:11:39.633" v="26864" actId="478"/>
          <ac:spMkLst>
            <pc:docMk/>
            <pc:sldMk cId="0" sldId="259"/>
            <ac:spMk id="27650" creationId="{2CB1DAAB-2B3E-4D93-B92E-C78A2F186E86}"/>
          </ac:spMkLst>
        </pc:spChg>
        <pc:spChg chg="mod">
          <ac:chgData name="Igor Dotlic" userId="ae2bd41b-fac2-45c7-93ba-f2561bbce4d5" providerId="ADAL" clId="{D266454D-68DA-4E23-8171-7F6A900E2C5D}" dt="2022-05-12T16:23:17.924" v="27149" actId="20577"/>
          <ac:spMkLst>
            <pc:docMk/>
            <pc:sldMk cId="0" sldId="259"/>
            <ac:spMk id="27651" creationId="{0319DB52-D69E-4699-B1C0-9CB743BEC78D}"/>
          </ac:spMkLst>
        </pc:spChg>
        <pc:spChg chg="add del mod">
          <ac:chgData name="Igor Dotlic" userId="ae2bd41b-fac2-45c7-93ba-f2561bbce4d5" providerId="ADAL" clId="{D266454D-68DA-4E23-8171-7F6A900E2C5D}" dt="2022-05-12T09:28:26.864" v="13083"/>
          <ac:spMkLst>
            <pc:docMk/>
            <pc:sldMk cId="0" sldId="259"/>
            <ac:spMk id="27652" creationId="{6D62F8D9-8E3A-4E07-8892-C1047F62F13A}"/>
          </ac:spMkLst>
        </pc:spChg>
        <pc:spChg chg="add del mod">
          <ac:chgData name="Igor Dotlic" userId="ae2bd41b-fac2-45c7-93ba-f2561bbce4d5" providerId="ADAL" clId="{D266454D-68DA-4E23-8171-7F6A900E2C5D}" dt="2022-05-12T09:28:36.346" v="13286"/>
          <ac:spMkLst>
            <pc:docMk/>
            <pc:sldMk cId="0" sldId="259"/>
            <ac:spMk id="27653" creationId="{F6FAE5B5-52E6-4EBA-A4FE-ACD5AFB722C6}"/>
          </ac:spMkLst>
        </pc:spChg>
        <pc:spChg chg="add del mod">
          <ac:chgData name="Igor Dotlic" userId="ae2bd41b-fac2-45c7-93ba-f2561bbce4d5" providerId="ADAL" clId="{D266454D-68DA-4E23-8171-7F6A900E2C5D}" dt="2022-05-12T09:33:11.181" v="13506"/>
          <ac:spMkLst>
            <pc:docMk/>
            <pc:sldMk cId="0" sldId="259"/>
            <ac:spMk id="27654" creationId="{C0FEABC1-22FB-4EAA-BFB0-F4EBD65A5A27}"/>
          </ac:spMkLst>
        </pc:spChg>
        <pc:spChg chg="add del mod">
          <ac:chgData name="Igor Dotlic" userId="ae2bd41b-fac2-45c7-93ba-f2561bbce4d5" providerId="ADAL" clId="{D266454D-68DA-4E23-8171-7F6A900E2C5D}" dt="2022-05-12T09:33:22.070" v="13695"/>
          <ac:spMkLst>
            <pc:docMk/>
            <pc:sldMk cId="0" sldId="259"/>
            <ac:spMk id="27655" creationId="{507ADD5A-7D04-475A-83C0-6860335BE5B8}"/>
          </ac:spMkLst>
        </pc:spChg>
        <pc:spChg chg="add del mod">
          <ac:chgData name="Igor Dotlic" userId="ae2bd41b-fac2-45c7-93ba-f2561bbce4d5" providerId="ADAL" clId="{D266454D-68DA-4E23-8171-7F6A900E2C5D}" dt="2022-05-12T09:35:38.512" v="13889"/>
          <ac:spMkLst>
            <pc:docMk/>
            <pc:sldMk cId="0" sldId="259"/>
            <ac:spMk id="27656" creationId="{DC9054AA-0111-4240-B43A-320AC335AC97}"/>
          </ac:spMkLst>
        </pc:spChg>
        <pc:spChg chg="add del mod">
          <ac:chgData name="Igor Dotlic" userId="ae2bd41b-fac2-45c7-93ba-f2561bbce4d5" providerId="ADAL" clId="{D266454D-68DA-4E23-8171-7F6A900E2C5D}" dt="2022-05-12T09:35:56.634" v="14080"/>
          <ac:spMkLst>
            <pc:docMk/>
            <pc:sldMk cId="0" sldId="259"/>
            <ac:spMk id="27657" creationId="{A98D17C2-C769-4A19-9C91-7EF38160B851}"/>
          </ac:spMkLst>
        </pc:spChg>
        <pc:spChg chg="add del mod">
          <ac:chgData name="Igor Dotlic" userId="ae2bd41b-fac2-45c7-93ba-f2561bbce4d5" providerId="ADAL" clId="{D266454D-68DA-4E23-8171-7F6A900E2C5D}" dt="2022-05-12T09:36:12.001" v="14266"/>
          <ac:spMkLst>
            <pc:docMk/>
            <pc:sldMk cId="0" sldId="259"/>
            <ac:spMk id="27658" creationId="{69DAB10E-70DC-4161-B72C-E169676A0CC3}"/>
          </ac:spMkLst>
        </pc:spChg>
        <pc:spChg chg="add del mod">
          <ac:chgData name="Igor Dotlic" userId="ae2bd41b-fac2-45c7-93ba-f2561bbce4d5" providerId="ADAL" clId="{D266454D-68DA-4E23-8171-7F6A900E2C5D}" dt="2022-05-12T09:36:21.723" v="14456"/>
          <ac:spMkLst>
            <pc:docMk/>
            <pc:sldMk cId="0" sldId="259"/>
            <ac:spMk id="27659" creationId="{33B9F9E5-20C9-4596-9977-DA0B2395A6A4}"/>
          </ac:spMkLst>
        </pc:spChg>
        <pc:spChg chg="add del mod">
          <ac:chgData name="Igor Dotlic" userId="ae2bd41b-fac2-45c7-93ba-f2561bbce4d5" providerId="ADAL" clId="{D266454D-68DA-4E23-8171-7F6A900E2C5D}" dt="2022-05-12T09:36:35.523" v="14641"/>
          <ac:spMkLst>
            <pc:docMk/>
            <pc:sldMk cId="0" sldId="259"/>
            <ac:spMk id="27660" creationId="{B3E7CDB9-F0FF-4A1E-B8FD-621859249A88}"/>
          </ac:spMkLst>
        </pc:spChg>
        <pc:spChg chg="add del mod">
          <ac:chgData name="Igor Dotlic" userId="ae2bd41b-fac2-45c7-93ba-f2561bbce4d5" providerId="ADAL" clId="{D266454D-68DA-4E23-8171-7F6A900E2C5D}" dt="2022-05-12T09:38:03.590" v="14828"/>
          <ac:spMkLst>
            <pc:docMk/>
            <pc:sldMk cId="0" sldId="259"/>
            <ac:spMk id="27661" creationId="{D780DFA4-F6B7-4FF5-BBCD-1C423956A065}"/>
          </ac:spMkLst>
        </pc:spChg>
        <pc:spChg chg="add del mod">
          <ac:chgData name="Igor Dotlic" userId="ae2bd41b-fac2-45c7-93ba-f2561bbce4d5" providerId="ADAL" clId="{D266454D-68DA-4E23-8171-7F6A900E2C5D}" dt="2022-05-12T09:38:14.341" v="15030"/>
          <ac:spMkLst>
            <pc:docMk/>
            <pc:sldMk cId="0" sldId="259"/>
            <ac:spMk id="27662" creationId="{F402D3C0-FC80-4E74-BB1B-071F22157A78}"/>
          </ac:spMkLst>
        </pc:spChg>
        <pc:spChg chg="add del mod">
          <ac:chgData name="Igor Dotlic" userId="ae2bd41b-fac2-45c7-93ba-f2561bbce4d5" providerId="ADAL" clId="{D266454D-68DA-4E23-8171-7F6A900E2C5D}" dt="2022-05-12T09:38:24.474" v="15215"/>
          <ac:spMkLst>
            <pc:docMk/>
            <pc:sldMk cId="0" sldId="259"/>
            <ac:spMk id="27663" creationId="{0A7DDAD5-6857-4BDB-8DDA-9D8CAEF24516}"/>
          </ac:spMkLst>
        </pc:spChg>
        <pc:spChg chg="add del mod">
          <ac:chgData name="Igor Dotlic" userId="ae2bd41b-fac2-45c7-93ba-f2561bbce4d5" providerId="ADAL" clId="{D266454D-68DA-4E23-8171-7F6A900E2C5D}" dt="2022-05-12T09:39:54.297" v="15403"/>
          <ac:spMkLst>
            <pc:docMk/>
            <pc:sldMk cId="0" sldId="259"/>
            <ac:spMk id="27664" creationId="{E2F4ADAB-A2CA-44F1-9252-7FCC3D23D28D}"/>
          </ac:spMkLst>
        </pc:spChg>
        <pc:spChg chg="add del mod">
          <ac:chgData name="Igor Dotlic" userId="ae2bd41b-fac2-45c7-93ba-f2561bbce4d5" providerId="ADAL" clId="{D266454D-68DA-4E23-8171-7F6A900E2C5D}" dt="2022-05-12T09:40:03.786" v="15607"/>
          <ac:spMkLst>
            <pc:docMk/>
            <pc:sldMk cId="0" sldId="259"/>
            <ac:spMk id="27665" creationId="{D530BFB7-65AF-4B77-9C71-2A14BC8D8DC7}"/>
          </ac:spMkLst>
        </pc:spChg>
        <pc:spChg chg="add del mod">
          <ac:chgData name="Igor Dotlic" userId="ae2bd41b-fac2-45c7-93ba-f2561bbce4d5" providerId="ADAL" clId="{D266454D-68DA-4E23-8171-7F6A900E2C5D}" dt="2022-05-12T09:40:13.336" v="15811"/>
          <ac:spMkLst>
            <pc:docMk/>
            <pc:sldMk cId="0" sldId="259"/>
            <ac:spMk id="27666" creationId="{4E03A39A-1C2F-4EBF-8E0A-0A324DC1FD8A}"/>
          </ac:spMkLst>
        </pc:spChg>
        <pc:spChg chg="add del mod">
          <ac:chgData name="Igor Dotlic" userId="ae2bd41b-fac2-45c7-93ba-f2561bbce4d5" providerId="ADAL" clId="{D266454D-68DA-4E23-8171-7F6A900E2C5D}" dt="2022-05-12T09:40:22.822" v="16014"/>
          <ac:spMkLst>
            <pc:docMk/>
            <pc:sldMk cId="0" sldId="259"/>
            <ac:spMk id="27667" creationId="{6CD7530A-46F7-4205-B0D9-4E2DE6F80FCE}"/>
          </ac:spMkLst>
        </pc:spChg>
        <pc:spChg chg="add del mod">
          <ac:chgData name="Igor Dotlic" userId="ae2bd41b-fac2-45c7-93ba-f2561bbce4d5" providerId="ADAL" clId="{D266454D-68DA-4E23-8171-7F6A900E2C5D}" dt="2022-05-12T09:40:33.070" v="16239"/>
          <ac:spMkLst>
            <pc:docMk/>
            <pc:sldMk cId="0" sldId="259"/>
            <ac:spMk id="27668" creationId="{A247A668-DC3B-43AC-949A-1532AABC2BA9}"/>
          </ac:spMkLst>
        </pc:spChg>
        <pc:spChg chg="add del mod">
          <ac:chgData name="Igor Dotlic" userId="ae2bd41b-fac2-45c7-93ba-f2561bbce4d5" providerId="ADAL" clId="{D266454D-68DA-4E23-8171-7F6A900E2C5D}" dt="2022-05-12T09:41:43.042" v="16469"/>
          <ac:spMkLst>
            <pc:docMk/>
            <pc:sldMk cId="0" sldId="259"/>
            <ac:spMk id="27669" creationId="{54073150-5D16-44CC-A43E-94125B9F59C2}"/>
          </ac:spMkLst>
        </pc:spChg>
        <pc:spChg chg="add del mod">
          <ac:chgData name="Igor Dotlic" userId="ae2bd41b-fac2-45c7-93ba-f2561bbce4d5" providerId="ADAL" clId="{D266454D-68DA-4E23-8171-7F6A900E2C5D}" dt="2022-05-12T09:41:54.621" v="16695"/>
          <ac:spMkLst>
            <pc:docMk/>
            <pc:sldMk cId="0" sldId="259"/>
            <ac:spMk id="27670" creationId="{DAADBEB0-1A1B-4A4B-B2F9-8DF606849C8D}"/>
          </ac:spMkLst>
        </pc:spChg>
        <pc:spChg chg="add del mod">
          <ac:chgData name="Igor Dotlic" userId="ae2bd41b-fac2-45c7-93ba-f2561bbce4d5" providerId="ADAL" clId="{D266454D-68DA-4E23-8171-7F6A900E2C5D}" dt="2022-05-12T09:42:09.351" v="16915"/>
          <ac:spMkLst>
            <pc:docMk/>
            <pc:sldMk cId="0" sldId="259"/>
            <ac:spMk id="27671" creationId="{1A653414-6FCE-415A-A85A-118056DC1DC5}"/>
          </ac:spMkLst>
        </pc:spChg>
        <pc:spChg chg="add del mod">
          <ac:chgData name="Igor Dotlic" userId="ae2bd41b-fac2-45c7-93ba-f2561bbce4d5" providerId="ADAL" clId="{D266454D-68DA-4E23-8171-7F6A900E2C5D}" dt="2022-05-12T09:42:43.383" v="17142"/>
          <ac:spMkLst>
            <pc:docMk/>
            <pc:sldMk cId="0" sldId="259"/>
            <ac:spMk id="27672" creationId="{7A7F4047-DEB7-4B7C-881A-4B7D5626A466}"/>
          </ac:spMkLst>
        </pc:spChg>
        <pc:spChg chg="add del mod">
          <ac:chgData name="Igor Dotlic" userId="ae2bd41b-fac2-45c7-93ba-f2561bbce4d5" providerId="ADAL" clId="{D266454D-68DA-4E23-8171-7F6A900E2C5D}" dt="2022-05-12T09:43:51.454" v="17326"/>
          <ac:spMkLst>
            <pc:docMk/>
            <pc:sldMk cId="0" sldId="259"/>
            <ac:spMk id="27673" creationId="{D6F3BA07-04D0-40C6-9A44-6A4B8B2B0FC3}"/>
          </ac:spMkLst>
        </pc:spChg>
        <pc:spChg chg="add del mod">
          <ac:chgData name="Igor Dotlic" userId="ae2bd41b-fac2-45c7-93ba-f2561bbce4d5" providerId="ADAL" clId="{D266454D-68DA-4E23-8171-7F6A900E2C5D}" dt="2022-05-12T09:43:52.114" v="17490"/>
          <ac:spMkLst>
            <pc:docMk/>
            <pc:sldMk cId="0" sldId="259"/>
            <ac:spMk id="27674" creationId="{BA723E92-9E47-45A2-81C2-ED56915A0A5A}"/>
          </ac:spMkLst>
        </pc:spChg>
        <pc:spChg chg="add del mod">
          <ac:chgData name="Igor Dotlic" userId="ae2bd41b-fac2-45c7-93ba-f2561bbce4d5" providerId="ADAL" clId="{D266454D-68DA-4E23-8171-7F6A900E2C5D}" dt="2022-05-12T09:43:52.521" v="17686"/>
          <ac:spMkLst>
            <pc:docMk/>
            <pc:sldMk cId="0" sldId="259"/>
            <ac:spMk id="27675" creationId="{F2181E8E-5811-4328-832F-F8A5C9D98697}"/>
          </ac:spMkLst>
        </pc:spChg>
        <pc:spChg chg="add del mod">
          <ac:chgData name="Igor Dotlic" userId="ae2bd41b-fac2-45c7-93ba-f2561bbce4d5" providerId="ADAL" clId="{D266454D-68DA-4E23-8171-7F6A900E2C5D}" dt="2022-05-12T09:43:53.215" v="17787"/>
          <ac:spMkLst>
            <pc:docMk/>
            <pc:sldMk cId="0" sldId="259"/>
            <ac:spMk id="27676" creationId="{470B8A82-2915-4D5F-886E-1A1582218159}"/>
          </ac:spMkLst>
        </pc:spChg>
      </pc:sldChg>
      <pc:sldChg chg="addSp delSp modSp new mod modNotes">
        <pc:chgData name="Igor Dotlic" userId="ae2bd41b-fac2-45c7-93ba-f2561bbce4d5" providerId="ADAL" clId="{D266454D-68DA-4E23-8171-7F6A900E2C5D}" dt="2022-05-12T16:50:19.492" v="27629" actId="20577"/>
        <pc:sldMkLst>
          <pc:docMk/>
          <pc:sldMk cId="2710993084" sldId="260"/>
        </pc:sldMkLst>
        <pc:spChg chg="mod">
          <ac:chgData name="Igor Dotlic" userId="ae2bd41b-fac2-45c7-93ba-f2561bbce4d5" providerId="ADAL" clId="{D266454D-68DA-4E23-8171-7F6A900E2C5D}" dt="2022-05-12T15:21:25.916" v="24941" actId="20577"/>
          <ac:spMkLst>
            <pc:docMk/>
            <pc:sldMk cId="2710993084" sldId="260"/>
            <ac:spMk id="2" creationId="{0CC7DFEC-EC40-4275-B740-17E2D36C6DC1}"/>
          </ac:spMkLst>
        </pc:spChg>
        <pc:spChg chg="mod">
          <ac:chgData name="Igor Dotlic" userId="ae2bd41b-fac2-45c7-93ba-f2561bbce4d5" providerId="ADAL" clId="{D266454D-68DA-4E23-8171-7F6A900E2C5D}" dt="2022-05-12T16:50:19.492" v="27629" actId="20577"/>
          <ac:spMkLst>
            <pc:docMk/>
            <pc:sldMk cId="2710993084" sldId="260"/>
            <ac:spMk id="3" creationId="{481BE0C6-80A2-4E0D-B576-E1CD560695E7}"/>
          </ac:spMkLst>
        </pc:spChg>
        <pc:spChg chg="mod">
          <ac:chgData name="Igor Dotlic" userId="ae2bd41b-fac2-45c7-93ba-f2561bbce4d5" providerId="ADAL" clId="{D266454D-68DA-4E23-8171-7F6A900E2C5D}" dt="2022-05-12T13:54:44.842" v="22661"/>
          <ac:spMkLst>
            <pc:docMk/>
            <pc:sldMk cId="2710993084" sldId="260"/>
            <ac:spMk id="4" creationId="{6E2BFC85-2DA7-4FCF-BB18-00A45653953C}"/>
          </ac:spMkLst>
        </pc:spChg>
        <pc:spChg chg="del">
          <ac:chgData name="Igor Dotlic" userId="ae2bd41b-fac2-45c7-93ba-f2561bbce4d5" providerId="ADAL" clId="{D266454D-68DA-4E23-8171-7F6A900E2C5D}" dt="2022-05-12T09:40:19.139" v="15938"/>
          <ac:spMkLst>
            <pc:docMk/>
            <pc:sldMk cId="2710993084" sldId="260"/>
            <ac:spMk id="5" creationId="{A9E153ED-DFD9-418E-AF47-973C16E9A135}"/>
          </ac:spMkLst>
        </pc:spChg>
        <pc:spChg chg="mod">
          <ac:chgData name="Igor Dotlic" userId="ae2bd41b-fac2-45c7-93ba-f2561bbce4d5" providerId="ADAL" clId="{D266454D-68DA-4E23-8171-7F6A900E2C5D}" dt="2022-05-12T13:54:44.842" v="22661"/>
          <ac:spMkLst>
            <pc:docMk/>
            <pc:sldMk cId="2710993084" sldId="260"/>
            <ac:spMk id="6" creationId="{A037238C-CA07-442A-9DD0-729779990EEE}"/>
          </ac:spMkLst>
        </pc:spChg>
        <pc:spChg chg="add mod">
          <ac:chgData name="Igor Dotlic" userId="ae2bd41b-fac2-45c7-93ba-f2561bbce4d5" providerId="ADAL" clId="{D266454D-68DA-4E23-8171-7F6A900E2C5D}" dt="2022-05-12T14:12:17.987" v="22763"/>
          <ac:spMkLst>
            <pc:docMk/>
            <pc:sldMk cId="2710993084" sldId="260"/>
            <ac:spMk id="7" creationId="{3D7D2BF0-024D-46C3-B661-3537D68B5CE6}"/>
          </ac:spMkLst>
        </pc:spChg>
        <pc:spChg chg="add del mod">
          <ac:chgData name="Igor Dotlic" userId="ae2bd41b-fac2-45c7-93ba-f2561bbce4d5" providerId="ADAL" clId="{D266454D-68DA-4E23-8171-7F6A900E2C5D}" dt="2022-05-12T09:40:22.966" v="16131"/>
          <ac:spMkLst>
            <pc:docMk/>
            <pc:sldMk cId="2710993084" sldId="260"/>
            <ac:spMk id="7" creationId="{A3DA2499-A4DB-424E-BBD6-0D43278F8AD6}"/>
          </ac:spMkLst>
        </pc:spChg>
        <pc:spChg chg="add del mod">
          <ac:chgData name="Igor Dotlic" userId="ae2bd41b-fac2-45c7-93ba-f2561bbce4d5" providerId="ADAL" clId="{D266454D-68DA-4E23-8171-7F6A900E2C5D}" dt="2022-05-12T09:40:33.204" v="16356"/>
          <ac:spMkLst>
            <pc:docMk/>
            <pc:sldMk cId="2710993084" sldId="260"/>
            <ac:spMk id="8" creationId="{B11B7ACE-A749-4427-98A4-D5B081760F27}"/>
          </ac:spMkLst>
        </pc:spChg>
        <pc:spChg chg="add del mod">
          <ac:chgData name="Igor Dotlic" userId="ae2bd41b-fac2-45c7-93ba-f2561bbce4d5" providerId="ADAL" clId="{D266454D-68DA-4E23-8171-7F6A900E2C5D}" dt="2022-05-12T09:41:43.215" v="16586"/>
          <ac:spMkLst>
            <pc:docMk/>
            <pc:sldMk cId="2710993084" sldId="260"/>
            <ac:spMk id="9" creationId="{9EAB69E7-B73C-4CB8-8B90-1C9482E9C544}"/>
          </ac:spMkLst>
        </pc:spChg>
        <pc:spChg chg="add del mod">
          <ac:chgData name="Igor Dotlic" userId="ae2bd41b-fac2-45c7-93ba-f2561bbce4d5" providerId="ADAL" clId="{D266454D-68DA-4E23-8171-7F6A900E2C5D}" dt="2022-05-12T09:41:54.772" v="16812"/>
          <ac:spMkLst>
            <pc:docMk/>
            <pc:sldMk cId="2710993084" sldId="260"/>
            <ac:spMk id="10" creationId="{A09998BF-BBFD-487B-8ED7-73B12361357B}"/>
          </ac:spMkLst>
        </pc:spChg>
        <pc:spChg chg="add del mod">
          <ac:chgData name="Igor Dotlic" userId="ae2bd41b-fac2-45c7-93ba-f2561bbce4d5" providerId="ADAL" clId="{D266454D-68DA-4E23-8171-7F6A900E2C5D}" dt="2022-05-12T09:42:09.496" v="17032"/>
          <ac:spMkLst>
            <pc:docMk/>
            <pc:sldMk cId="2710993084" sldId="260"/>
            <ac:spMk id="11" creationId="{DA93105D-6BD2-4FA4-BC32-75F6DB6373D5}"/>
          </ac:spMkLst>
        </pc:spChg>
        <pc:spChg chg="add del mod">
          <ac:chgData name="Igor Dotlic" userId="ae2bd41b-fac2-45c7-93ba-f2561bbce4d5" providerId="ADAL" clId="{D266454D-68DA-4E23-8171-7F6A900E2C5D}" dt="2022-05-12T09:42:43.529" v="17259"/>
          <ac:spMkLst>
            <pc:docMk/>
            <pc:sldMk cId="2710993084" sldId="260"/>
            <ac:spMk id="12" creationId="{15C3C7B7-6D99-4809-A7F5-5FE2ACA0854F}"/>
          </ac:spMkLst>
        </pc:spChg>
        <pc:spChg chg="add del mod">
          <ac:chgData name="Igor Dotlic" userId="ae2bd41b-fac2-45c7-93ba-f2561bbce4d5" providerId="ADAL" clId="{D266454D-68DA-4E23-8171-7F6A900E2C5D}" dt="2022-05-12T09:43:51.581" v="17404"/>
          <ac:spMkLst>
            <pc:docMk/>
            <pc:sldMk cId="2710993084" sldId="260"/>
            <ac:spMk id="13" creationId="{B34E4014-299F-4A77-B31D-8032055FA4AD}"/>
          </ac:spMkLst>
        </pc:spChg>
        <pc:spChg chg="add del mod">
          <ac:chgData name="Igor Dotlic" userId="ae2bd41b-fac2-45c7-93ba-f2561bbce4d5" providerId="ADAL" clId="{D266454D-68DA-4E23-8171-7F6A900E2C5D}" dt="2022-05-12T09:43:52.290" v="17616"/>
          <ac:spMkLst>
            <pc:docMk/>
            <pc:sldMk cId="2710993084" sldId="260"/>
            <ac:spMk id="14" creationId="{284C807B-A145-4FDB-B706-E187756AC815}"/>
          </ac:spMkLst>
        </pc:spChg>
        <pc:spChg chg="add del mod">
          <ac:chgData name="Igor Dotlic" userId="ae2bd41b-fac2-45c7-93ba-f2561bbce4d5" providerId="ADAL" clId="{D266454D-68DA-4E23-8171-7F6A900E2C5D}" dt="2022-05-12T09:43:52.645" v="17764"/>
          <ac:spMkLst>
            <pc:docMk/>
            <pc:sldMk cId="2710993084" sldId="260"/>
            <ac:spMk id="15" creationId="{44F2F76A-4A98-47E4-BAD1-981D18CB5884}"/>
          </ac:spMkLst>
        </pc:spChg>
        <pc:spChg chg="add del mod">
          <ac:chgData name="Igor Dotlic" userId="ae2bd41b-fac2-45c7-93ba-f2561bbce4d5" providerId="ADAL" clId="{D266454D-68DA-4E23-8171-7F6A900E2C5D}" dt="2022-05-12T09:43:53.287" v="17814"/>
          <ac:spMkLst>
            <pc:docMk/>
            <pc:sldMk cId="2710993084" sldId="260"/>
            <ac:spMk id="16" creationId="{9D79EDF7-948A-4F71-ACDB-30E5B44B6A63}"/>
          </ac:spMkLst>
        </pc:spChg>
        <pc:spChg chg="add del mod">
          <ac:chgData name="Igor Dotlic" userId="ae2bd41b-fac2-45c7-93ba-f2561bbce4d5" providerId="ADAL" clId="{D266454D-68DA-4E23-8171-7F6A900E2C5D}" dt="2022-05-12T13:54:44.842" v="22661"/>
          <ac:spMkLst>
            <pc:docMk/>
            <pc:sldMk cId="2710993084" sldId="260"/>
            <ac:spMk id="18" creationId="{BDE420C8-3921-4FC3-9F7D-6B7B030D35E7}"/>
          </ac:spMkLst>
        </pc:spChg>
        <pc:spChg chg="add del mod">
          <ac:chgData name="Igor Dotlic" userId="ae2bd41b-fac2-45c7-93ba-f2561bbce4d5" providerId="ADAL" clId="{D266454D-68DA-4E23-8171-7F6A900E2C5D}" dt="2022-05-12T13:54:44.842" v="22661"/>
          <ac:spMkLst>
            <pc:docMk/>
            <pc:sldMk cId="2710993084" sldId="260"/>
            <ac:spMk id="19" creationId="{FD859F7C-653D-4944-9BA2-24DBF480DDA5}"/>
          </ac:spMkLst>
        </pc:spChg>
        <pc:spChg chg="add del mod">
          <ac:chgData name="Igor Dotlic" userId="ae2bd41b-fac2-45c7-93ba-f2561bbce4d5" providerId="ADAL" clId="{D266454D-68DA-4E23-8171-7F6A900E2C5D}" dt="2022-05-12T13:54:44.842" v="22661"/>
          <ac:spMkLst>
            <pc:docMk/>
            <pc:sldMk cId="2710993084" sldId="260"/>
            <ac:spMk id="20" creationId="{0964BCD5-7AE6-43AE-9ED8-6054B47DD89A}"/>
          </ac:spMkLst>
        </pc:spChg>
        <pc:spChg chg="add del mod">
          <ac:chgData name="Igor Dotlic" userId="ae2bd41b-fac2-45c7-93ba-f2561bbce4d5" providerId="ADAL" clId="{D266454D-68DA-4E23-8171-7F6A900E2C5D}" dt="2022-05-12T13:54:44.842" v="22661"/>
          <ac:spMkLst>
            <pc:docMk/>
            <pc:sldMk cId="2710993084" sldId="260"/>
            <ac:spMk id="21" creationId="{003EE94D-D005-4750-A4BB-A2B4A1CFB2C1}"/>
          </ac:spMkLst>
        </pc:spChg>
        <pc:picChg chg="add mod">
          <ac:chgData name="Igor Dotlic" userId="ae2bd41b-fac2-45c7-93ba-f2561bbce4d5" providerId="ADAL" clId="{D266454D-68DA-4E23-8171-7F6A900E2C5D}" dt="2022-05-12T11:36:36.857" v="20808" actId="1076"/>
          <ac:picMkLst>
            <pc:docMk/>
            <pc:sldMk cId="2710993084" sldId="260"/>
            <ac:picMk id="17" creationId="{95B5E859-8770-44C7-AA8C-D964F1C1DCF9}"/>
          </ac:picMkLst>
        </pc:picChg>
      </pc:sldChg>
      <pc:sldChg chg="addSp delSp modSp new mod">
        <pc:chgData name="Igor Dotlic" userId="ae2bd41b-fac2-45c7-93ba-f2561bbce4d5" providerId="ADAL" clId="{D266454D-68DA-4E23-8171-7F6A900E2C5D}" dt="2022-05-12T17:03:25.492" v="27652"/>
        <pc:sldMkLst>
          <pc:docMk/>
          <pc:sldMk cId="347028463" sldId="261"/>
        </pc:sldMkLst>
        <pc:spChg chg="mod">
          <ac:chgData name="Igor Dotlic" userId="ae2bd41b-fac2-45c7-93ba-f2561bbce4d5" providerId="ADAL" clId="{D266454D-68DA-4E23-8171-7F6A900E2C5D}" dt="2022-05-12T16:51:32.060" v="27637" actId="20577"/>
          <ac:spMkLst>
            <pc:docMk/>
            <pc:sldMk cId="347028463" sldId="261"/>
            <ac:spMk id="2" creationId="{72CA1615-5E54-4C98-B11D-ED93FE3EF5F1}"/>
          </ac:spMkLst>
        </pc:spChg>
        <pc:spChg chg="mod">
          <ac:chgData name="Igor Dotlic" userId="ae2bd41b-fac2-45c7-93ba-f2561bbce4d5" providerId="ADAL" clId="{D266454D-68DA-4E23-8171-7F6A900E2C5D}" dt="2022-05-12T16:52:30.365" v="27638" actId="20577"/>
          <ac:spMkLst>
            <pc:docMk/>
            <pc:sldMk cId="347028463" sldId="261"/>
            <ac:spMk id="3" creationId="{78284777-1608-4710-B265-E59D6EB36851}"/>
          </ac:spMkLst>
        </pc:spChg>
        <pc:spChg chg="mod">
          <ac:chgData name="Igor Dotlic" userId="ae2bd41b-fac2-45c7-93ba-f2561bbce4d5" providerId="ADAL" clId="{D266454D-68DA-4E23-8171-7F6A900E2C5D}" dt="2022-05-12T17:03:25.492" v="27652"/>
          <ac:spMkLst>
            <pc:docMk/>
            <pc:sldMk cId="347028463" sldId="261"/>
            <ac:spMk id="4" creationId="{A0BFBA4C-2000-482A-B550-30B7DAA64188}"/>
          </ac:spMkLst>
        </pc:spChg>
        <pc:spChg chg="mod">
          <ac:chgData name="Igor Dotlic" userId="ae2bd41b-fac2-45c7-93ba-f2561bbce4d5" providerId="ADAL" clId="{D266454D-68DA-4E23-8171-7F6A900E2C5D}" dt="2022-05-12T14:12:01.784" v="22762" actId="121"/>
          <ac:spMkLst>
            <pc:docMk/>
            <pc:sldMk cId="347028463" sldId="261"/>
            <ac:spMk id="5" creationId="{7031687D-77F6-4223-9FB0-A7AEBF7A986F}"/>
          </ac:spMkLst>
        </pc:spChg>
        <pc:spChg chg="mod">
          <ac:chgData name="Igor Dotlic" userId="ae2bd41b-fac2-45c7-93ba-f2561bbce4d5" providerId="ADAL" clId="{D266454D-68DA-4E23-8171-7F6A900E2C5D}" dt="2022-05-12T13:55:42.719" v="22665"/>
          <ac:spMkLst>
            <pc:docMk/>
            <pc:sldMk cId="347028463" sldId="261"/>
            <ac:spMk id="6" creationId="{137B7C43-3200-4F10-A3F4-1699226D4D44}"/>
          </ac:spMkLst>
        </pc:spChg>
        <pc:graphicFrameChg chg="add del mod">
          <ac:chgData name="Igor Dotlic" userId="ae2bd41b-fac2-45c7-93ba-f2561bbce4d5" providerId="ADAL" clId="{D266454D-68DA-4E23-8171-7F6A900E2C5D}" dt="2022-05-12T10:58:58.241" v="20194" actId="478"/>
          <ac:graphicFrameMkLst>
            <pc:docMk/>
            <pc:sldMk cId="347028463" sldId="261"/>
            <ac:graphicFrameMk id="7" creationId="{BD5DCC70-7568-4452-918A-6E7287100C8E}"/>
          </ac:graphicFrameMkLst>
        </pc:graphicFrameChg>
        <pc:picChg chg="add mod">
          <ac:chgData name="Igor Dotlic" userId="ae2bd41b-fac2-45c7-93ba-f2561bbce4d5" providerId="ADAL" clId="{D266454D-68DA-4E23-8171-7F6A900E2C5D}" dt="2022-05-12T11:01:24.181" v="20342" actId="1076"/>
          <ac:picMkLst>
            <pc:docMk/>
            <pc:sldMk cId="347028463" sldId="261"/>
            <ac:picMk id="9" creationId="{ECF40BC2-6B44-45AB-9C5E-00F832B6D1AB}"/>
          </ac:picMkLst>
        </pc:picChg>
      </pc:sldChg>
      <pc:sldChg chg="addSp modSp new mod">
        <pc:chgData name="Igor Dotlic" userId="ae2bd41b-fac2-45c7-93ba-f2561bbce4d5" providerId="ADAL" clId="{D266454D-68DA-4E23-8171-7F6A900E2C5D}" dt="2022-05-12T14:09:17.711" v="22677" actId="6549"/>
        <pc:sldMkLst>
          <pc:docMk/>
          <pc:sldMk cId="1027746169" sldId="262"/>
        </pc:sldMkLst>
        <pc:spChg chg="mod">
          <ac:chgData name="Igor Dotlic" userId="ae2bd41b-fac2-45c7-93ba-f2561bbce4d5" providerId="ADAL" clId="{D266454D-68DA-4E23-8171-7F6A900E2C5D}" dt="2022-05-12T11:45:30.013" v="20814" actId="20577"/>
          <ac:spMkLst>
            <pc:docMk/>
            <pc:sldMk cId="1027746169" sldId="262"/>
            <ac:spMk id="2" creationId="{94D75D63-9530-48FB-98F0-355EA02A5A20}"/>
          </ac:spMkLst>
        </pc:spChg>
        <pc:spChg chg="mod">
          <ac:chgData name="Igor Dotlic" userId="ae2bd41b-fac2-45c7-93ba-f2561bbce4d5" providerId="ADAL" clId="{D266454D-68DA-4E23-8171-7F6A900E2C5D}" dt="2022-05-12T13:37:43.833" v="22355" actId="20577"/>
          <ac:spMkLst>
            <pc:docMk/>
            <pc:sldMk cId="1027746169" sldId="262"/>
            <ac:spMk id="3" creationId="{A24FD63A-5F0C-4E84-8669-197905C0FF62}"/>
          </ac:spMkLst>
        </pc:spChg>
        <pc:spChg chg="mod">
          <ac:chgData name="Igor Dotlic" userId="ae2bd41b-fac2-45c7-93ba-f2561bbce4d5" providerId="ADAL" clId="{D266454D-68DA-4E23-8171-7F6A900E2C5D}" dt="2022-05-12T14:09:17.711" v="22677" actId="6549"/>
          <ac:spMkLst>
            <pc:docMk/>
            <pc:sldMk cId="1027746169" sldId="262"/>
            <ac:spMk id="4" creationId="{9C85232A-09A2-4D3C-AF17-198D618B4055}"/>
          </ac:spMkLst>
        </pc:spChg>
        <pc:spChg chg="mod">
          <ac:chgData name="Igor Dotlic" userId="ae2bd41b-fac2-45c7-93ba-f2561bbce4d5" providerId="ADAL" clId="{D266454D-68DA-4E23-8171-7F6A900E2C5D}" dt="2022-05-12T11:23:10.431" v="20610" actId="1076"/>
          <ac:spMkLst>
            <pc:docMk/>
            <pc:sldMk cId="1027746169" sldId="262"/>
            <ac:spMk id="6" creationId="{53F33209-E518-47CE-8C05-D5E3117BB7EA}"/>
          </ac:spMkLst>
        </pc:spChg>
        <pc:spChg chg="add mod">
          <ac:chgData name="Igor Dotlic" userId="ae2bd41b-fac2-45c7-93ba-f2561bbce4d5" providerId="ADAL" clId="{D266454D-68DA-4E23-8171-7F6A900E2C5D}" dt="2022-05-12T13:17:15.305" v="21699" actId="20577"/>
          <ac:spMkLst>
            <pc:docMk/>
            <pc:sldMk cId="1027746169" sldId="262"/>
            <ac:spMk id="7" creationId="{03B455C1-3A1B-4B93-9BFA-61D4F0039423}"/>
          </ac:spMkLst>
        </pc:spChg>
      </pc:sldChg>
      <pc:sldChg chg="addSp delSp modSp new mod">
        <pc:chgData name="Igor Dotlic" userId="ae2bd41b-fac2-45c7-93ba-f2561bbce4d5" providerId="ADAL" clId="{D266454D-68DA-4E23-8171-7F6A900E2C5D}" dt="2022-05-12T15:24:26.554" v="24983" actId="20577"/>
        <pc:sldMkLst>
          <pc:docMk/>
          <pc:sldMk cId="59257349" sldId="263"/>
        </pc:sldMkLst>
        <pc:spChg chg="mod">
          <ac:chgData name="Igor Dotlic" userId="ae2bd41b-fac2-45c7-93ba-f2561bbce4d5" providerId="ADAL" clId="{D266454D-68DA-4E23-8171-7F6A900E2C5D}" dt="2022-05-12T14:29:41.447" v="23629" actId="20577"/>
          <ac:spMkLst>
            <pc:docMk/>
            <pc:sldMk cId="59257349" sldId="263"/>
            <ac:spMk id="2" creationId="{1853782D-7432-4F71-991C-5DB4337F5614}"/>
          </ac:spMkLst>
        </pc:spChg>
        <pc:spChg chg="mod">
          <ac:chgData name="Igor Dotlic" userId="ae2bd41b-fac2-45c7-93ba-f2561bbce4d5" providerId="ADAL" clId="{D266454D-68DA-4E23-8171-7F6A900E2C5D}" dt="2022-05-12T15:24:26.554" v="24983" actId="20577"/>
          <ac:spMkLst>
            <pc:docMk/>
            <pc:sldMk cId="59257349" sldId="263"/>
            <ac:spMk id="3" creationId="{150EC5B2-9F02-4CF0-8725-9A8DF1E34E7F}"/>
          </ac:spMkLst>
        </pc:spChg>
        <pc:picChg chg="add del">
          <ac:chgData name="Igor Dotlic" userId="ae2bd41b-fac2-45c7-93ba-f2561bbce4d5" providerId="ADAL" clId="{D266454D-68DA-4E23-8171-7F6A900E2C5D}" dt="2022-05-12T14:12:45.655" v="22768" actId="22"/>
          <ac:picMkLst>
            <pc:docMk/>
            <pc:sldMk cId="59257349" sldId="263"/>
            <ac:picMk id="8" creationId="{34CDA957-43D2-40C5-BB59-132FF46D8EA8}"/>
          </ac:picMkLst>
        </pc:picChg>
      </pc:sldChg>
      <pc:sldChg chg="modSp new del mod">
        <pc:chgData name="Igor Dotlic" userId="ae2bd41b-fac2-45c7-93ba-f2561bbce4d5" providerId="ADAL" clId="{D266454D-68DA-4E23-8171-7F6A900E2C5D}" dt="2022-05-12T14:11:04.840" v="22720" actId="47"/>
        <pc:sldMkLst>
          <pc:docMk/>
          <pc:sldMk cId="2205448514" sldId="263"/>
        </pc:sldMkLst>
        <pc:spChg chg="mod">
          <ac:chgData name="Igor Dotlic" userId="ae2bd41b-fac2-45c7-93ba-f2561bbce4d5" providerId="ADAL" clId="{D266454D-68DA-4E23-8171-7F6A900E2C5D}" dt="2022-05-12T13:35:20.839" v="22341" actId="20577"/>
          <ac:spMkLst>
            <pc:docMk/>
            <pc:sldMk cId="2205448514" sldId="263"/>
            <ac:spMk id="2" creationId="{97D97724-47A4-473F-93FF-B3D7CE7D23B9}"/>
          </ac:spMkLst>
        </pc:spChg>
        <pc:spChg chg="mod">
          <ac:chgData name="Igor Dotlic" userId="ae2bd41b-fac2-45c7-93ba-f2561bbce4d5" providerId="ADAL" clId="{D266454D-68DA-4E23-8171-7F6A900E2C5D}" dt="2022-05-12T14:10:20.072" v="22719" actId="121"/>
          <ac:spMkLst>
            <pc:docMk/>
            <pc:sldMk cId="2205448514" sldId="263"/>
            <ac:spMk id="5" creationId="{626FD747-E67C-4544-9568-3A6993D95CFD}"/>
          </ac:spMkLst>
        </pc:spChg>
        <pc:spChg chg="mod">
          <ac:chgData name="Igor Dotlic" userId="ae2bd41b-fac2-45c7-93ba-f2561bbce4d5" providerId="ADAL" clId="{D266454D-68DA-4E23-8171-7F6A900E2C5D}" dt="2022-05-12T14:09:57.967" v="22681" actId="14100"/>
          <ac:spMkLst>
            <pc:docMk/>
            <pc:sldMk cId="2205448514" sldId="263"/>
            <ac:spMk id="6" creationId="{45A90E73-0E33-42C5-9D75-F3B5AD46E45F}"/>
          </ac:spMkLst>
        </pc:spChg>
      </pc:sldChg>
      <pc:sldChg chg="modSp new mod">
        <pc:chgData name="Igor Dotlic" userId="ae2bd41b-fac2-45c7-93ba-f2561bbce4d5" providerId="ADAL" clId="{D266454D-68DA-4E23-8171-7F6A900E2C5D}" dt="2022-05-12T15:48:34.247" v="25726" actId="20577"/>
        <pc:sldMkLst>
          <pc:docMk/>
          <pc:sldMk cId="1630588731" sldId="264"/>
        </pc:sldMkLst>
        <pc:spChg chg="mod">
          <ac:chgData name="Igor Dotlic" userId="ae2bd41b-fac2-45c7-93ba-f2561bbce4d5" providerId="ADAL" clId="{D266454D-68DA-4E23-8171-7F6A900E2C5D}" dt="2022-05-12T14:49:53.703" v="24169" actId="5793"/>
          <ac:spMkLst>
            <pc:docMk/>
            <pc:sldMk cId="1630588731" sldId="264"/>
            <ac:spMk id="2" creationId="{971493C4-DFA0-4573-BF82-E411E47AC592}"/>
          </ac:spMkLst>
        </pc:spChg>
        <pc:spChg chg="mod">
          <ac:chgData name="Igor Dotlic" userId="ae2bd41b-fac2-45c7-93ba-f2561bbce4d5" providerId="ADAL" clId="{D266454D-68DA-4E23-8171-7F6A900E2C5D}" dt="2022-05-12T15:48:34.247" v="25726" actId="20577"/>
          <ac:spMkLst>
            <pc:docMk/>
            <pc:sldMk cId="1630588731" sldId="264"/>
            <ac:spMk id="3" creationId="{9399C6A6-BAD7-4D89-94B6-99BF8CB33F4D}"/>
          </ac:spMkLst>
        </pc:spChg>
      </pc:sldChg>
      <pc:sldChg chg="modSp new mod">
        <pc:chgData name="Igor Dotlic" userId="ae2bd41b-fac2-45c7-93ba-f2561bbce4d5" providerId="ADAL" clId="{D266454D-68DA-4E23-8171-7F6A900E2C5D}" dt="2022-05-12T17:00:26.308" v="27642" actId="20577"/>
        <pc:sldMkLst>
          <pc:docMk/>
          <pc:sldMk cId="2820917945" sldId="265"/>
        </pc:sldMkLst>
        <pc:spChg chg="mod">
          <ac:chgData name="Igor Dotlic" userId="ae2bd41b-fac2-45c7-93ba-f2561bbce4d5" providerId="ADAL" clId="{D266454D-68DA-4E23-8171-7F6A900E2C5D}" dt="2022-05-12T15:13:20.556" v="24771" actId="20577"/>
          <ac:spMkLst>
            <pc:docMk/>
            <pc:sldMk cId="2820917945" sldId="265"/>
            <ac:spMk id="2" creationId="{1CCF8985-5F58-40EA-8D54-BB966F665C4C}"/>
          </ac:spMkLst>
        </pc:spChg>
        <pc:spChg chg="mod">
          <ac:chgData name="Igor Dotlic" userId="ae2bd41b-fac2-45c7-93ba-f2561bbce4d5" providerId="ADAL" clId="{D266454D-68DA-4E23-8171-7F6A900E2C5D}" dt="2022-05-12T17:00:26.308" v="27642" actId="20577"/>
          <ac:spMkLst>
            <pc:docMk/>
            <pc:sldMk cId="2820917945" sldId="265"/>
            <ac:spMk id="3" creationId="{C6BBC7FE-1C85-451F-8CEA-99616DB5B19E}"/>
          </ac:spMkLst>
        </pc:spChg>
      </pc:sldChg>
      <pc:sldChg chg="modSp new mod">
        <pc:chgData name="Igor Dotlic" userId="ae2bd41b-fac2-45c7-93ba-f2561bbce4d5" providerId="ADAL" clId="{D266454D-68DA-4E23-8171-7F6A900E2C5D}" dt="2022-05-12T17:05:36.196" v="27883" actId="20577"/>
        <pc:sldMkLst>
          <pc:docMk/>
          <pc:sldMk cId="3610300982" sldId="266"/>
        </pc:sldMkLst>
        <pc:spChg chg="mod">
          <ac:chgData name="Igor Dotlic" userId="ae2bd41b-fac2-45c7-93ba-f2561bbce4d5" providerId="ADAL" clId="{D266454D-68DA-4E23-8171-7F6A900E2C5D}" dt="2022-05-12T15:42:26.538" v="25723" actId="20577"/>
          <ac:spMkLst>
            <pc:docMk/>
            <pc:sldMk cId="3610300982" sldId="266"/>
            <ac:spMk id="2" creationId="{7F925024-A18C-4ACA-AD52-A68874C0B5EB}"/>
          </ac:spMkLst>
        </pc:spChg>
        <pc:spChg chg="mod">
          <ac:chgData name="Igor Dotlic" userId="ae2bd41b-fac2-45c7-93ba-f2561bbce4d5" providerId="ADAL" clId="{D266454D-68DA-4E23-8171-7F6A900E2C5D}" dt="2022-05-12T17:05:36.196" v="27883" actId="20577"/>
          <ac:spMkLst>
            <pc:docMk/>
            <pc:sldMk cId="3610300982" sldId="266"/>
            <ac:spMk id="3" creationId="{C5225194-F329-4AD6-8118-9E7754965BB5}"/>
          </ac:spMkLst>
        </pc:spChg>
      </pc:sldChg>
      <pc:sldChg chg="addSp delSp modSp new mod ord">
        <pc:chgData name="Igor Dotlic" userId="ae2bd41b-fac2-45c7-93ba-f2561bbce4d5" providerId="ADAL" clId="{D266454D-68DA-4E23-8171-7F6A900E2C5D}" dt="2022-05-12T16:39:31.121" v="27554" actId="20577"/>
        <pc:sldMkLst>
          <pc:docMk/>
          <pc:sldMk cId="1985681701" sldId="267"/>
        </pc:sldMkLst>
        <pc:spChg chg="del">
          <ac:chgData name="Igor Dotlic" userId="ae2bd41b-fac2-45c7-93ba-f2561bbce4d5" providerId="ADAL" clId="{D266454D-68DA-4E23-8171-7F6A900E2C5D}" dt="2022-05-12T16:32:40.844" v="27151" actId="478"/>
          <ac:spMkLst>
            <pc:docMk/>
            <pc:sldMk cId="1985681701" sldId="267"/>
            <ac:spMk id="2" creationId="{CDC348C1-4A70-48F6-8B5F-B319C7EAA6DA}"/>
          </ac:spMkLst>
        </pc:spChg>
        <pc:spChg chg="del">
          <ac:chgData name="Igor Dotlic" userId="ae2bd41b-fac2-45c7-93ba-f2561bbce4d5" providerId="ADAL" clId="{D266454D-68DA-4E23-8171-7F6A900E2C5D}" dt="2022-05-12T16:32:42.095" v="27152" actId="478"/>
          <ac:spMkLst>
            <pc:docMk/>
            <pc:sldMk cId="1985681701" sldId="267"/>
            <ac:spMk id="3" creationId="{9065263B-8C1A-4AE1-A482-A12488BDB764}"/>
          </ac:spMkLst>
        </pc:spChg>
        <pc:graphicFrameChg chg="add mod modGraphic">
          <ac:chgData name="Igor Dotlic" userId="ae2bd41b-fac2-45c7-93ba-f2561bbce4d5" providerId="ADAL" clId="{D266454D-68DA-4E23-8171-7F6A900E2C5D}" dt="2022-05-12T16:39:31.121" v="27554" actId="20577"/>
          <ac:graphicFrameMkLst>
            <pc:docMk/>
            <pc:sldMk cId="1985681701" sldId="267"/>
            <ac:graphicFrameMk id="9" creationId="{D555EA4D-BC95-4261-B75F-91D68B08AEF9}"/>
          </ac:graphicFrameMkLst>
        </pc:graphicFrameChg>
        <pc:picChg chg="add del mod">
          <ac:chgData name="Igor Dotlic" userId="ae2bd41b-fac2-45c7-93ba-f2561bbce4d5" providerId="ADAL" clId="{D266454D-68DA-4E23-8171-7F6A900E2C5D}" dt="2022-05-12T16:33:23.143" v="27156" actId="478"/>
          <ac:picMkLst>
            <pc:docMk/>
            <pc:sldMk cId="1985681701" sldId="267"/>
            <ac:picMk id="7" creationId="{07B07753-CFC0-4D0B-B832-D2559478BFC3}"/>
          </ac:picMkLst>
        </pc:picChg>
        <pc:picChg chg="add del mod">
          <ac:chgData name="Igor Dotlic" userId="ae2bd41b-fac2-45c7-93ba-f2561bbce4d5" providerId="ADAL" clId="{D266454D-68DA-4E23-8171-7F6A900E2C5D}" dt="2022-05-12T16:34:26.162" v="27158" actId="478"/>
          <ac:picMkLst>
            <pc:docMk/>
            <pc:sldMk cId="1985681701" sldId="267"/>
            <ac:picMk id="8" creationId="{07B07753-CFC0-4D0B-B832-D2559478BFC3}"/>
          </ac:picMkLst>
        </pc:picChg>
      </pc:sldChg>
      <pc:sldMasterChg chg="modSp mod modSldLayout">
        <pc:chgData name="Igor Dotlic" userId="ae2bd41b-fac2-45c7-93ba-f2561bbce4d5" providerId="ADAL" clId="{D266454D-68DA-4E23-8171-7F6A900E2C5D}" dt="2022-05-12T14:07:21.158" v="22673" actId="14100"/>
        <pc:sldMasterMkLst>
          <pc:docMk/>
          <pc:sldMasterMk cId="0" sldId="2147483648"/>
        </pc:sldMasterMkLst>
        <pc:spChg chg="mod">
          <ac:chgData name="Igor Dotlic" userId="ae2bd41b-fac2-45c7-93ba-f2561bbce4d5" providerId="ADAL" clId="{D266454D-68DA-4E23-8171-7F6A900E2C5D}" dt="2022-05-12T13:46:32.611" v="22490" actId="20577"/>
          <ac:spMkLst>
            <pc:docMk/>
            <pc:sldMasterMk cId="0" sldId="2147483648"/>
            <ac:spMk id="1028" creationId="{3D998E8D-9175-4D1C-BC0F-27156E86E2D1}"/>
          </ac:spMkLst>
        </pc:spChg>
        <pc:spChg chg="mod">
          <ac:chgData name="Igor Dotlic" userId="ae2bd41b-fac2-45c7-93ba-f2561bbce4d5" providerId="ADAL" clId="{D266454D-68DA-4E23-8171-7F6A900E2C5D}" dt="2022-05-12T13:47:04.531" v="22494" actId="20577"/>
          <ac:spMkLst>
            <pc:docMk/>
            <pc:sldMasterMk cId="0" sldId="2147483648"/>
            <ac:spMk id="1029" creationId="{7614145C-453C-484B-9229-1B6663E3574D}"/>
          </ac:spMkLst>
        </pc:spChg>
        <pc:spChg chg="mod">
          <ac:chgData name="Igor Dotlic" userId="ae2bd41b-fac2-45c7-93ba-f2561bbce4d5" providerId="ADAL" clId="{D266454D-68DA-4E23-8171-7F6A900E2C5D}" dt="2022-05-12T13:47:02.304" v="22493" actId="1076"/>
          <ac:spMkLst>
            <pc:docMk/>
            <pc:sldMasterMk cId="0" sldId="2147483648"/>
            <ac:spMk id="1030" creationId="{9BA0A842-3CCF-4E34-BC9E-0675F2E9D380}"/>
          </ac:spMkLst>
        </pc:spChg>
        <pc:spChg chg="mod">
          <ac:chgData name="Igor Dotlic" userId="ae2bd41b-fac2-45c7-93ba-f2561bbce4d5" providerId="ADAL" clId="{D266454D-68DA-4E23-8171-7F6A900E2C5D}" dt="2022-05-12T14:07:21.158" v="22673" actId="14100"/>
          <ac:spMkLst>
            <pc:docMk/>
            <pc:sldMasterMk cId="0" sldId="2147483648"/>
            <ac:spMk id="1031" creationId="{E13D7140-1CC3-41F6-A5D9-B4694597D1BE}"/>
          </ac:spMkLst>
        </pc:spChg>
        <pc:sldLayoutChg chg="modSp mod">
          <pc:chgData name="Igor Dotlic" userId="ae2bd41b-fac2-45c7-93ba-f2561bbce4d5" providerId="ADAL" clId="{D266454D-68DA-4E23-8171-7F6A900E2C5D}" dt="2022-05-12T13:51:10.677" v="22594"/>
          <pc:sldLayoutMkLst>
            <pc:docMk/>
            <pc:sldMasterMk cId="0" sldId="2147483648"/>
            <pc:sldLayoutMk cId="3301607247" sldId="2147483649"/>
          </pc:sldLayoutMkLst>
          <pc:spChg chg="mod">
            <ac:chgData name="Igor Dotlic" userId="ae2bd41b-fac2-45c7-93ba-f2561bbce4d5" providerId="ADAL" clId="{D266454D-68DA-4E23-8171-7F6A900E2C5D}" dt="2022-05-12T13:51:10.677" v="22594"/>
            <ac:spMkLst>
              <pc:docMk/>
              <pc:sldMasterMk cId="0" sldId="2147483648"/>
              <pc:sldLayoutMk cId="3301607247" sldId="2147483649"/>
              <ac:spMk id="4" creationId="{488C89B4-1FC6-4268-B382-FD97997CD2BB}"/>
            </ac:spMkLst>
          </pc:spChg>
          <pc:spChg chg="mod">
            <ac:chgData name="Igor Dotlic" userId="ae2bd41b-fac2-45c7-93ba-f2561bbce4d5" providerId="ADAL" clId="{D266454D-68DA-4E23-8171-7F6A900E2C5D}" dt="2022-05-12T13:50:35.849" v="22593" actId="14100"/>
            <ac:spMkLst>
              <pc:docMk/>
              <pc:sldMasterMk cId="0" sldId="2147483648"/>
              <pc:sldLayoutMk cId="3301607247" sldId="2147483649"/>
              <ac:spMk id="5" creationId="{80BD74B8-C437-41D3-BE78-BD378D7759F0}"/>
            </ac:spMkLst>
          </pc:spChg>
          <pc:spChg chg="mod">
            <ac:chgData name="Igor Dotlic" userId="ae2bd41b-fac2-45c7-93ba-f2561bbce4d5" providerId="ADAL" clId="{D266454D-68DA-4E23-8171-7F6A900E2C5D}" dt="2022-05-12T13:50:11.127" v="22554" actId="14100"/>
            <ac:spMkLst>
              <pc:docMk/>
              <pc:sldMasterMk cId="0" sldId="2147483648"/>
              <pc:sldLayoutMk cId="3301607247" sldId="2147483649"/>
              <ac:spMk id="6" creationId="{16E3EEF5-258B-4720-BE99-01C3E1520BA6}"/>
            </ac:spMkLst>
          </pc:spChg>
        </pc:sldLayoutChg>
        <pc:sldLayoutChg chg="modSp mod">
          <pc:chgData name="Igor Dotlic" userId="ae2bd41b-fac2-45c7-93ba-f2561bbce4d5" providerId="ADAL" clId="{D266454D-68DA-4E23-8171-7F6A900E2C5D}" dt="2022-05-12T13:52:07.859" v="22638" actId="14100"/>
          <pc:sldLayoutMkLst>
            <pc:docMk/>
            <pc:sldMasterMk cId="0" sldId="2147483648"/>
            <pc:sldLayoutMk cId="2452027547" sldId="2147483650"/>
          </pc:sldLayoutMkLst>
          <pc:spChg chg="mod">
            <ac:chgData name="Igor Dotlic" userId="ae2bd41b-fac2-45c7-93ba-f2561bbce4d5" providerId="ADAL" clId="{D266454D-68DA-4E23-8171-7F6A900E2C5D}" dt="2022-05-12T13:51:16.998" v="22595"/>
            <ac:spMkLst>
              <pc:docMk/>
              <pc:sldMasterMk cId="0" sldId="2147483648"/>
              <pc:sldLayoutMk cId="2452027547" sldId="2147483650"/>
              <ac:spMk id="4" creationId="{16374370-2139-4EAD-8A1E-F072BFF8AD4A}"/>
            </ac:spMkLst>
          </pc:spChg>
          <pc:spChg chg="mod">
            <ac:chgData name="Igor Dotlic" userId="ae2bd41b-fac2-45c7-93ba-f2561bbce4d5" providerId="ADAL" clId="{D266454D-68DA-4E23-8171-7F6A900E2C5D}" dt="2022-05-12T13:52:07.859" v="22638" actId="14100"/>
            <ac:spMkLst>
              <pc:docMk/>
              <pc:sldMasterMk cId="0" sldId="2147483648"/>
              <pc:sldLayoutMk cId="2452027547" sldId="2147483650"/>
              <ac:spMk id="5" creationId="{7B23F047-7890-4CB6-9178-9A880EDF90E4}"/>
            </ac:spMkLst>
          </pc:spChg>
        </pc:sldLayoutChg>
        <pc:sldLayoutChg chg="modSp mod">
          <pc:chgData name="Igor Dotlic" userId="ae2bd41b-fac2-45c7-93ba-f2561bbce4d5" providerId="ADAL" clId="{D266454D-68DA-4E23-8171-7F6A900E2C5D}" dt="2022-05-12T13:51:21.388" v="22596"/>
          <pc:sldLayoutMkLst>
            <pc:docMk/>
            <pc:sldMasterMk cId="0" sldId="2147483648"/>
            <pc:sldLayoutMk cId="75181021" sldId="2147483651"/>
          </pc:sldLayoutMkLst>
          <pc:spChg chg="mod">
            <ac:chgData name="Igor Dotlic" userId="ae2bd41b-fac2-45c7-93ba-f2561bbce4d5" providerId="ADAL" clId="{D266454D-68DA-4E23-8171-7F6A900E2C5D}" dt="2022-05-12T13:51:21.388" v="22596"/>
            <ac:spMkLst>
              <pc:docMk/>
              <pc:sldMasterMk cId="0" sldId="2147483648"/>
              <pc:sldLayoutMk cId="75181021" sldId="2147483651"/>
              <ac:spMk id="4" creationId="{7252C490-9051-4D28-82B5-A63378250666}"/>
            </ac:spMkLst>
          </pc:spChg>
        </pc:sldLayoutChg>
        <pc:sldLayoutChg chg="modSp mod">
          <pc:chgData name="Igor Dotlic" userId="ae2bd41b-fac2-45c7-93ba-f2561bbce4d5" providerId="ADAL" clId="{D266454D-68DA-4E23-8171-7F6A900E2C5D}" dt="2022-05-12T13:51:31.226" v="22597"/>
          <pc:sldLayoutMkLst>
            <pc:docMk/>
            <pc:sldMasterMk cId="0" sldId="2147483648"/>
            <pc:sldLayoutMk cId="781202310" sldId="2147483654"/>
          </pc:sldLayoutMkLst>
          <pc:spChg chg="mod">
            <ac:chgData name="Igor Dotlic" userId="ae2bd41b-fac2-45c7-93ba-f2561bbce4d5" providerId="ADAL" clId="{D266454D-68DA-4E23-8171-7F6A900E2C5D}" dt="2022-05-12T13:51:31.226" v="22597"/>
            <ac:spMkLst>
              <pc:docMk/>
              <pc:sldMasterMk cId="0" sldId="2147483648"/>
              <pc:sldLayoutMk cId="781202310" sldId="2147483654"/>
              <ac:spMk id="3" creationId="{0040D61E-8FDD-49D7-ABB4-1823882F269E}"/>
            </ac:spMkLst>
          </pc:spChg>
          <pc:spChg chg="mod">
            <ac:chgData name="Igor Dotlic" userId="ae2bd41b-fac2-45c7-93ba-f2561bbce4d5" providerId="ADAL" clId="{D266454D-68DA-4E23-8171-7F6A900E2C5D}" dt="2022-05-12T13:48:27.480" v="22552" actId="121"/>
            <ac:spMkLst>
              <pc:docMk/>
              <pc:sldMasterMk cId="0" sldId="2147483648"/>
              <pc:sldLayoutMk cId="781202310" sldId="2147483654"/>
              <ac:spMk id="4" creationId="{571D4F6B-B4D7-4B52-9B69-4C583D8F880A}"/>
            </ac:spMkLst>
          </pc:spChg>
        </pc:sldLayoutChg>
        <pc:sldLayoutChg chg="modSp mod">
          <pc:chgData name="Igor Dotlic" userId="ae2bd41b-fac2-45c7-93ba-f2561bbce4d5" providerId="ADAL" clId="{D266454D-68DA-4E23-8171-7F6A900E2C5D}" dt="2022-05-12T13:45:40.761" v="22475" actId="20577"/>
          <pc:sldLayoutMkLst>
            <pc:docMk/>
            <pc:sldMasterMk cId="0" sldId="2147483648"/>
            <pc:sldLayoutMk cId="3651299908" sldId="2147483655"/>
          </pc:sldLayoutMkLst>
          <pc:spChg chg="mod">
            <ac:chgData name="Igor Dotlic" userId="ae2bd41b-fac2-45c7-93ba-f2561bbce4d5" providerId="ADAL" clId="{D266454D-68DA-4E23-8171-7F6A900E2C5D}" dt="2022-05-12T13:45:40.761" v="22475" actId="20577"/>
            <ac:spMkLst>
              <pc:docMk/>
              <pc:sldMasterMk cId="0" sldId="2147483648"/>
              <pc:sldLayoutMk cId="3651299908" sldId="2147483655"/>
              <ac:spMk id="2" creationId="{E4E40B0C-E544-48F2-9259-BD27BA089FE8}"/>
            </ac:spMkLst>
          </pc:spChg>
          <pc:spChg chg="mod">
            <ac:chgData name="Igor Dotlic" userId="ae2bd41b-fac2-45c7-93ba-f2561bbce4d5" providerId="ADAL" clId="{D266454D-68DA-4E23-8171-7F6A900E2C5D}" dt="2022-05-12T13:44:18.928" v="22449" actId="20577"/>
            <ac:spMkLst>
              <pc:docMk/>
              <pc:sldMasterMk cId="0" sldId="2147483648"/>
              <pc:sldLayoutMk cId="3651299908" sldId="2147483655"/>
              <ac:spMk id="3" creationId="{B8C1B293-F3A5-40C1-B20D-16AAC668E673}"/>
            </ac:spMkLst>
          </pc:spChg>
          <pc:spChg chg="mod">
            <ac:chgData name="Igor Dotlic" userId="ae2bd41b-fac2-45c7-93ba-f2561bbce4d5" providerId="ADAL" clId="{D266454D-68DA-4E23-8171-7F6A900E2C5D}" dt="2022-05-12T13:43:48.643" v="22404" actId="1037"/>
            <ac:spMkLst>
              <pc:docMk/>
              <pc:sldMasterMk cId="0" sldId="2147483648"/>
              <pc:sldLayoutMk cId="3651299908" sldId="2147483655"/>
              <ac:spMk id="4" creationId="{9C670F71-5BBB-4A2D-82EF-D95E48BA5FD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9BA0E23-935B-4D1A-B3AF-8477D6B49178}"/>
              </a:ext>
            </a:extLst>
          </p:cNvPr>
          <p:cNvSpPr>
            <a:spLocks noGrp="1" noChangeArrowheads="1"/>
          </p:cNvSpPr>
          <p:nvPr>
            <p:ph type="hdr" sz="quarter"/>
          </p:nvPr>
        </p:nvSpPr>
        <p:spPr bwMode="auto">
          <a:xfrm>
            <a:off x="0" y="175081"/>
            <a:ext cx="693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endParaRPr lang="en-US" altLang="en-US"/>
          </a:p>
        </p:txBody>
      </p:sp>
      <p:sp>
        <p:nvSpPr>
          <p:cNvPr id="3075" name="Rectangle 3">
            <a:extLst>
              <a:ext uri="{FF2B5EF4-FFF2-40B4-BE49-F238E27FC236}">
                <a16:creationId xmlns:a16="http://schemas.microsoft.com/office/drawing/2014/main" id="{E6D378DE-073E-4233-B7DF-FB73719949F9}"/>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F48FC5AE-9E9A-4E5A-9C26-017453A88829}"/>
              </a:ext>
            </a:extLst>
          </p:cNvPr>
          <p:cNvSpPr>
            <a:spLocks noGrp="1" noChangeArrowheads="1"/>
          </p:cNvSpPr>
          <p:nvPr>
            <p:ph type="ftr" sz="quarter" idx="2"/>
          </p:nvPr>
        </p:nvSpPr>
        <p:spPr bwMode="auto">
          <a:xfrm>
            <a:off x="0" y="8982075"/>
            <a:ext cx="693420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pPr algn="ctr"/>
            <a:endParaRPr lang="en-US" altLang="en-US"/>
          </a:p>
        </p:txBody>
      </p:sp>
      <p:sp>
        <p:nvSpPr>
          <p:cNvPr id="3077" name="Rectangle 5">
            <a:extLst>
              <a:ext uri="{FF2B5EF4-FFF2-40B4-BE49-F238E27FC236}">
                <a16:creationId xmlns:a16="http://schemas.microsoft.com/office/drawing/2014/main" id="{DE27A5F4-1154-492A-B41A-F88179B065D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048B457-0B6C-4D9B-904E-A1D54EF13908}" type="slidenum">
              <a:rPr lang="en-US" altLang="en-US"/>
              <a:pPr/>
              <a:t>‹#›</a:t>
            </a:fld>
            <a:endParaRPr lang="en-US" altLang="en-US"/>
          </a:p>
        </p:txBody>
      </p:sp>
      <p:sp>
        <p:nvSpPr>
          <p:cNvPr id="3078" name="Line 6">
            <a:extLst>
              <a:ext uri="{FF2B5EF4-FFF2-40B4-BE49-F238E27FC236}">
                <a16:creationId xmlns:a16="http://schemas.microsoft.com/office/drawing/2014/main" id="{47B25C3E-537A-4E12-857F-7AF597DE89D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43283C4E-BA56-4E46-9C0D-F645FCD9DAC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1C012828-BE53-4AF3-90A2-568BA2A2B5F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3371CD9-CB0C-4514-B8CB-ACF17C4B8D62}"/>
              </a:ext>
            </a:extLst>
          </p:cNvPr>
          <p:cNvSpPr>
            <a:spLocks noGrp="1" noChangeArrowheads="1"/>
          </p:cNvSpPr>
          <p:nvPr>
            <p:ph type="hdr" sz="quarter"/>
          </p:nvPr>
        </p:nvSpPr>
        <p:spPr bwMode="auto">
          <a:xfrm>
            <a:off x="0" y="126484"/>
            <a:ext cx="693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lang="en-US"/>
            </a:lvl1pPr>
          </a:lstStyle>
          <a:p>
            <a:endParaRPr lang="en-US"/>
          </a:p>
        </p:txBody>
      </p:sp>
      <p:sp>
        <p:nvSpPr>
          <p:cNvPr id="2051" name="Rectangle 3">
            <a:extLst>
              <a:ext uri="{FF2B5EF4-FFF2-40B4-BE49-F238E27FC236}">
                <a16:creationId xmlns:a16="http://schemas.microsoft.com/office/drawing/2014/main" id="{F06495AC-2365-40CB-B84B-B054E814DFF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BE2F47E-530E-4887-AEE5-F9FC73E6038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C4340F21-7192-4B70-BEE4-811B91C5F9D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E29AC12-9648-4B6E-BB30-4F5C3C8B1EB2}"/>
              </a:ext>
            </a:extLst>
          </p:cNvPr>
          <p:cNvSpPr>
            <a:spLocks noGrp="1" noChangeArrowheads="1"/>
          </p:cNvSpPr>
          <p:nvPr>
            <p:ph type="ftr" sz="quarter" idx="4"/>
          </p:nvPr>
        </p:nvSpPr>
        <p:spPr bwMode="auto">
          <a:xfrm>
            <a:off x="0" y="8985250"/>
            <a:ext cx="693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ctr" defTabSz="933450">
              <a:defRPr lang="en-US"/>
            </a:lvl5pPr>
          </a:lstStyle>
          <a:p>
            <a:pPr lvl="4"/>
            <a:endParaRPr lang="en-US"/>
          </a:p>
        </p:txBody>
      </p:sp>
      <p:sp>
        <p:nvSpPr>
          <p:cNvPr id="2055" name="Rectangle 7">
            <a:extLst>
              <a:ext uri="{FF2B5EF4-FFF2-40B4-BE49-F238E27FC236}">
                <a16:creationId xmlns:a16="http://schemas.microsoft.com/office/drawing/2014/main" id="{576673D5-A9ED-49A7-8796-27DADF546FF0}"/>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C88B02CB-57CA-400C-9C0D-E9A79A4B583A}" type="slidenum">
              <a:rPr lang="en-US" altLang="en-US"/>
              <a:pPr/>
              <a:t>‹#›</a:t>
            </a:fld>
            <a:endParaRPr lang="en-US" altLang="en-US"/>
          </a:p>
        </p:txBody>
      </p:sp>
      <p:sp>
        <p:nvSpPr>
          <p:cNvPr id="2056" name="Rectangle 8">
            <a:extLst>
              <a:ext uri="{FF2B5EF4-FFF2-40B4-BE49-F238E27FC236}">
                <a16:creationId xmlns:a16="http://schemas.microsoft.com/office/drawing/2014/main" id="{45D67FA5-B8C0-405A-8C31-D41CBD12EAD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40250A37-1715-4F6F-ADFC-ABC3E6C7CEF1}"/>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028C5E3B-4850-41C6-AC70-4E7E108235D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hidden="1"/>
          <p:cNvSpPr>
            <a:spLocks noGrp="1"/>
          </p:cNvSpPr>
          <p:nvPr>
            <p:ph type="hdr" sz="quarter"/>
          </p:nvPr>
        </p:nvSpPr>
        <p:spPr>
          <a:xfrm>
            <a:off x="0" y="126484"/>
            <a:ext cx="6934200" cy="184666"/>
          </a:xfrm>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hidden="1"/>
          <p:cNvSpPr>
            <a:spLocks noGrp="1"/>
          </p:cNvSpPr>
          <p:nvPr>
            <p:ph type="ftr" sz="quarter" idx="4"/>
          </p:nvPr>
        </p:nvSpPr>
        <p:spPr>
          <a:xfrm>
            <a:off x="0" y="8985250"/>
            <a:ext cx="6934200" cy="184666"/>
          </a:xfrm>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1</a:t>
            </a:fld>
            <a:endParaRPr lang="en-US" altLang="en-US"/>
          </a:p>
        </p:txBody>
      </p:sp>
    </p:spTree>
    <p:extLst>
      <p:ext uri="{BB962C8B-B14F-4D97-AF65-F5344CB8AC3E}">
        <p14:creationId xmlns:p14="http://schemas.microsoft.com/office/powerpoint/2010/main" val="18087830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10</a:t>
            </a:fld>
            <a:endParaRPr lang="en-US" altLang="en-US"/>
          </a:p>
        </p:txBody>
      </p:sp>
    </p:spTree>
    <p:extLst>
      <p:ext uri="{BB962C8B-B14F-4D97-AF65-F5344CB8AC3E}">
        <p14:creationId xmlns:p14="http://schemas.microsoft.com/office/powerpoint/2010/main" val="27308241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11</a:t>
            </a:fld>
            <a:endParaRPr lang="en-US" altLang="en-US"/>
          </a:p>
        </p:txBody>
      </p:sp>
    </p:spTree>
    <p:extLst>
      <p:ext uri="{BB962C8B-B14F-4D97-AF65-F5344CB8AC3E}">
        <p14:creationId xmlns:p14="http://schemas.microsoft.com/office/powerpoint/2010/main" val="4125742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2</a:t>
            </a:fld>
            <a:endParaRPr lang="en-US" altLang="en-US"/>
          </a:p>
        </p:txBody>
      </p:sp>
    </p:spTree>
    <p:extLst>
      <p:ext uri="{BB962C8B-B14F-4D97-AF65-F5344CB8AC3E}">
        <p14:creationId xmlns:p14="http://schemas.microsoft.com/office/powerpoint/2010/main" val="4268091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hidden="1"/>
          <p:cNvSpPr>
            <a:spLocks noGrp="1"/>
          </p:cNvSpPr>
          <p:nvPr>
            <p:ph type="hdr" sz="quarter"/>
          </p:nvPr>
        </p:nvSpPr>
        <p:spPr>
          <a:xfrm>
            <a:off x="0" y="126484"/>
            <a:ext cx="6934200" cy="184666"/>
          </a:xfrm>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hidden="1"/>
          <p:cNvSpPr>
            <a:spLocks noGrp="1"/>
          </p:cNvSpPr>
          <p:nvPr>
            <p:ph type="ftr" sz="quarter" idx="4"/>
          </p:nvPr>
        </p:nvSpPr>
        <p:spPr>
          <a:xfrm>
            <a:off x="0" y="8985250"/>
            <a:ext cx="6934200" cy="184666"/>
          </a:xfrm>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3</a:t>
            </a:fld>
            <a:endParaRPr lang="en-US" altLang="en-US"/>
          </a:p>
        </p:txBody>
      </p:sp>
    </p:spTree>
    <p:extLst>
      <p:ext uri="{BB962C8B-B14F-4D97-AF65-F5344CB8AC3E}">
        <p14:creationId xmlns:p14="http://schemas.microsoft.com/office/powerpoint/2010/main" val="1320485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hidden="1">
            <a:extLst>
              <a:ext uri="{FF2B5EF4-FFF2-40B4-BE49-F238E27FC236}">
                <a16:creationId xmlns:a16="http://schemas.microsoft.com/office/drawing/2014/main" id="{7EC50DAB-14F1-476A-8C0C-C1FCD76BAD14}"/>
              </a:ext>
            </a:extLst>
          </p:cNvPr>
          <p:cNvSpPr>
            <a:spLocks noGrp="1" noChangeArrowheads="1"/>
          </p:cNvSpPr>
          <p:nvPr>
            <p:ph type="hdr" sz="quarter"/>
          </p:nvPr>
        </p:nvSpPr>
        <p:spPr>
          <a:xfrm>
            <a:off x="0" y="126484"/>
            <a:ext cx="6934200" cy="184666"/>
          </a:xfrm>
          <a:ln/>
        </p:spPr>
        <p:txBody>
          <a:bodyPr/>
          <a:lstStyle/>
          <a:p>
            <a:endParaRPr lang="en-US" altLang="en-US"/>
          </a:p>
        </p:txBody>
      </p:sp>
      <p:sp>
        <p:nvSpPr>
          <p:cNvPr id="5" name="Rectangle 3">
            <a:extLst>
              <a:ext uri="{FF2B5EF4-FFF2-40B4-BE49-F238E27FC236}">
                <a16:creationId xmlns:a16="http://schemas.microsoft.com/office/drawing/2014/main" id="{077C8239-79F2-419E-807F-0124F04BC480}"/>
              </a:ext>
            </a:extLst>
          </p:cNvPr>
          <p:cNvSpPr>
            <a:spLocks noGrp="1" noChangeArrowheads="1"/>
          </p:cNvSpPr>
          <p:nvPr>
            <p:ph type="dt" idx="1"/>
          </p:nvPr>
        </p:nvSpPr>
        <p:spPr>
          <a:ln/>
        </p:spPr>
        <p:txBody>
          <a:bodyPr/>
          <a:lstStyle/>
          <a:p>
            <a:r>
              <a:rPr lang="en-US" altLang="en-US"/>
              <a:t>&lt;month year&gt;</a:t>
            </a:r>
          </a:p>
        </p:txBody>
      </p:sp>
      <p:sp>
        <p:nvSpPr>
          <p:cNvPr id="6" name="Rectangle 6" hidden="1">
            <a:extLst>
              <a:ext uri="{FF2B5EF4-FFF2-40B4-BE49-F238E27FC236}">
                <a16:creationId xmlns:a16="http://schemas.microsoft.com/office/drawing/2014/main" id="{C7EE75C7-040B-4842-888B-83C9FE79ECE2}"/>
              </a:ext>
            </a:extLst>
          </p:cNvPr>
          <p:cNvSpPr>
            <a:spLocks noGrp="1" noChangeArrowheads="1"/>
          </p:cNvSpPr>
          <p:nvPr>
            <p:ph type="ftr" sz="quarter" idx="4"/>
          </p:nvPr>
        </p:nvSpPr>
        <p:spPr>
          <a:xfrm>
            <a:off x="0" y="8985250"/>
            <a:ext cx="6934200" cy="184666"/>
          </a:xfrm>
          <a:ln/>
        </p:spPr>
        <p:txBody>
          <a:bodyPr/>
          <a:lstStyle/>
          <a:p>
            <a:pPr lvl="4"/>
            <a:endParaRPr lang="en-US" altLang="en-US"/>
          </a:p>
        </p:txBody>
      </p:sp>
      <p:sp>
        <p:nvSpPr>
          <p:cNvPr id="7" name="Rectangle 7">
            <a:extLst>
              <a:ext uri="{FF2B5EF4-FFF2-40B4-BE49-F238E27FC236}">
                <a16:creationId xmlns:a16="http://schemas.microsoft.com/office/drawing/2014/main" id="{7B413D02-1217-4E08-8BA6-7377CA07A86B}"/>
              </a:ext>
            </a:extLst>
          </p:cNvPr>
          <p:cNvSpPr>
            <a:spLocks noGrp="1" noChangeArrowheads="1"/>
          </p:cNvSpPr>
          <p:nvPr>
            <p:ph type="sldNum" sz="quarter" idx="5"/>
          </p:nvPr>
        </p:nvSpPr>
        <p:spPr>
          <a:ln/>
        </p:spPr>
        <p:txBody>
          <a:bodyPr/>
          <a:lstStyle/>
          <a:p>
            <a:r>
              <a:rPr lang="en-US" altLang="en-US"/>
              <a:t>Page </a:t>
            </a:r>
            <a:fld id="{0DA1B2B4-B1BC-4010-876E-2DE04270DC2F}" type="slidenum">
              <a:rPr lang="en-US" altLang="en-US"/>
              <a:pPr/>
              <a:t>4</a:t>
            </a:fld>
            <a:endParaRPr lang="en-US" altLang="en-US"/>
          </a:p>
        </p:txBody>
      </p:sp>
      <p:sp>
        <p:nvSpPr>
          <p:cNvPr id="24578" name="Rectangle 2">
            <a:extLst>
              <a:ext uri="{FF2B5EF4-FFF2-40B4-BE49-F238E27FC236}">
                <a16:creationId xmlns:a16="http://schemas.microsoft.com/office/drawing/2014/main" id="{E97FCD4A-12ED-45AC-AED8-3CD7B2DAFFBA}"/>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8C7F3B86-1AE7-4E77-A27D-77E6437FF43E}"/>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hidden="1"/>
          <p:cNvSpPr>
            <a:spLocks noGrp="1"/>
          </p:cNvSpPr>
          <p:nvPr>
            <p:ph type="hdr" sz="quarter"/>
          </p:nvPr>
        </p:nvSpPr>
        <p:spPr>
          <a:xfrm>
            <a:off x="0" y="126484"/>
            <a:ext cx="6934200" cy="184666"/>
          </a:xfrm>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hidden="1"/>
          <p:cNvSpPr>
            <a:spLocks noGrp="1"/>
          </p:cNvSpPr>
          <p:nvPr>
            <p:ph type="ftr" sz="quarter" idx="4"/>
          </p:nvPr>
        </p:nvSpPr>
        <p:spPr>
          <a:xfrm>
            <a:off x="0" y="8985250"/>
            <a:ext cx="6934200" cy="184666"/>
          </a:xfrm>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5</a:t>
            </a:fld>
            <a:endParaRPr lang="en-US" altLang="en-US"/>
          </a:p>
        </p:txBody>
      </p:sp>
    </p:spTree>
    <p:extLst>
      <p:ext uri="{BB962C8B-B14F-4D97-AF65-F5344CB8AC3E}">
        <p14:creationId xmlns:p14="http://schemas.microsoft.com/office/powerpoint/2010/main" val="2946681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6</a:t>
            </a:fld>
            <a:endParaRPr lang="en-US" altLang="en-US"/>
          </a:p>
        </p:txBody>
      </p:sp>
    </p:spTree>
    <p:extLst>
      <p:ext uri="{BB962C8B-B14F-4D97-AF65-F5344CB8AC3E}">
        <p14:creationId xmlns:p14="http://schemas.microsoft.com/office/powerpoint/2010/main" val="934727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7</a:t>
            </a:fld>
            <a:endParaRPr lang="en-US" altLang="en-US"/>
          </a:p>
        </p:txBody>
      </p:sp>
    </p:spTree>
    <p:extLst>
      <p:ext uri="{BB962C8B-B14F-4D97-AF65-F5344CB8AC3E}">
        <p14:creationId xmlns:p14="http://schemas.microsoft.com/office/powerpoint/2010/main" val="30242157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8</a:t>
            </a:fld>
            <a:endParaRPr lang="en-US" altLang="en-US"/>
          </a:p>
        </p:txBody>
      </p:sp>
    </p:spTree>
    <p:extLst>
      <p:ext uri="{BB962C8B-B14F-4D97-AF65-F5344CB8AC3E}">
        <p14:creationId xmlns:p14="http://schemas.microsoft.com/office/powerpoint/2010/main" val="35372256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endParaRPr lang="en-US"/>
          </a:p>
        </p:txBody>
      </p:sp>
      <p:sp>
        <p:nvSpPr>
          <p:cNvPr id="7" name="Slide Number Placeholder 6"/>
          <p:cNvSpPr>
            <a:spLocks noGrp="1"/>
          </p:cNvSpPr>
          <p:nvPr>
            <p:ph type="sldNum" sz="quarter" idx="5"/>
          </p:nvPr>
        </p:nvSpPr>
        <p:spPr/>
        <p:txBody>
          <a:bodyPr/>
          <a:lstStyle/>
          <a:p>
            <a:r>
              <a:rPr lang="en-US" altLang="en-US"/>
              <a:t>Page </a:t>
            </a:r>
            <a:fld id="{C88B02CB-57CA-400C-9C0D-E9A79A4B583A}" type="slidenum">
              <a:rPr lang="en-US" altLang="en-US" smtClean="0"/>
              <a:pPr/>
              <a:t>9</a:t>
            </a:fld>
            <a:endParaRPr lang="en-US" altLang="en-US"/>
          </a:p>
        </p:txBody>
      </p:sp>
    </p:spTree>
    <p:extLst>
      <p:ext uri="{BB962C8B-B14F-4D97-AF65-F5344CB8AC3E}">
        <p14:creationId xmlns:p14="http://schemas.microsoft.com/office/powerpoint/2010/main" val="1420644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DAE5B-069E-4B35-8D03-5DDABB0F96F9}"/>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AC09FC-7EEF-4EF2-ADA6-C4DDAF8F769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8C89B4-1FC6-4268-B382-FD97997CD2BB}"/>
              </a:ext>
            </a:extLst>
          </p:cNvPr>
          <p:cNvSpPr>
            <a:spLocks noGrp="1"/>
          </p:cNvSpPr>
          <p:nvPr>
            <p:ph type="dt" sz="half" idx="10"/>
          </p:nvPr>
        </p:nvSpPr>
        <p:spPr/>
        <p:txBody>
          <a:bodyPr/>
          <a:lstStyle>
            <a:lvl1pPr>
              <a:defRPr/>
            </a:lvl1pPr>
          </a:lstStyle>
          <a:p>
            <a:r>
              <a:rPr lang="en-US" altLang="en-US" dirty="0"/>
              <a:t>May 2022.</a:t>
            </a:r>
          </a:p>
        </p:txBody>
      </p:sp>
      <p:sp>
        <p:nvSpPr>
          <p:cNvPr id="5" name="Footer Placeholder 4">
            <a:extLst>
              <a:ext uri="{FF2B5EF4-FFF2-40B4-BE49-F238E27FC236}">
                <a16:creationId xmlns:a16="http://schemas.microsoft.com/office/drawing/2014/main" id="{80BD74B8-C437-41D3-BE78-BD378D7759F0}"/>
              </a:ext>
            </a:extLst>
          </p:cNvPr>
          <p:cNvSpPr>
            <a:spLocks noGrp="1"/>
          </p:cNvSpPr>
          <p:nvPr>
            <p:ph type="ftr" sz="quarter" idx="11"/>
          </p:nvPr>
        </p:nvSpPr>
        <p:spPr>
          <a:xfrm>
            <a:off x="0" y="6475413"/>
            <a:ext cx="8532440" cy="184666"/>
          </a:xfrm>
        </p:spPr>
        <p:txBody>
          <a:bodyPr/>
          <a:lstStyle>
            <a:lvl1pPr>
              <a:defRPr lang="en-US"/>
            </a:lvl1pPr>
          </a:lstStyle>
          <a:p>
            <a:pPr algn="r"/>
            <a:r>
              <a:rPr lang="en-GB" dirty="0"/>
              <a:t>Dotlic and McLaughlin (Qorvo)</a:t>
            </a:r>
          </a:p>
        </p:txBody>
      </p:sp>
      <p:sp>
        <p:nvSpPr>
          <p:cNvPr id="6" name="Slide Number Placeholder 5">
            <a:extLst>
              <a:ext uri="{FF2B5EF4-FFF2-40B4-BE49-F238E27FC236}">
                <a16:creationId xmlns:a16="http://schemas.microsoft.com/office/drawing/2014/main" id="{16E3EEF5-258B-4720-BE99-01C3E1520BA6}"/>
              </a:ext>
            </a:extLst>
          </p:cNvPr>
          <p:cNvSpPr>
            <a:spLocks noGrp="1"/>
          </p:cNvSpPr>
          <p:nvPr>
            <p:ph type="sldNum" sz="quarter" idx="12"/>
          </p:nvPr>
        </p:nvSpPr>
        <p:spPr>
          <a:xfrm>
            <a:off x="3635896" y="6475413"/>
            <a:ext cx="648073" cy="184666"/>
          </a:xfrm>
        </p:spPr>
        <p:txBody>
          <a:bodyPr/>
          <a:lstStyle>
            <a:lvl1pPr>
              <a:defRPr/>
            </a:lvl1pPr>
          </a:lstStyle>
          <a:p>
            <a:r>
              <a:rPr lang="en-US" altLang="en-US" dirty="0"/>
              <a:t>Slide </a:t>
            </a:r>
            <a:fld id="{F9816143-2B3B-4221-8F20-FC515FD6BEC7}" type="slidenum">
              <a:rPr lang="en-US" altLang="en-US"/>
              <a:pPr/>
              <a:t>‹#›</a:t>
            </a:fld>
            <a:endParaRPr lang="en-US" altLang="en-US" dirty="0"/>
          </a:p>
        </p:txBody>
      </p:sp>
    </p:spTree>
    <p:extLst>
      <p:ext uri="{BB962C8B-B14F-4D97-AF65-F5344CB8AC3E}">
        <p14:creationId xmlns:p14="http://schemas.microsoft.com/office/powerpoint/2010/main" val="3301607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A805C-3666-4188-A2E6-F86C7C546A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7C6D1D8-51FD-458A-9E9E-9BACF7A1A8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8D23D7-9836-49F5-B28E-D9EB626090C3}"/>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450DD833-E0A7-4567-975A-50D683A116B3}"/>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77ADEB97-1A67-4C65-B4EC-432EE9BBCCB0}"/>
              </a:ext>
            </a:extLst>
          </p:cNvPr>
          <p:cNvSpPr>
            <a:spLocks noGrp="1"/>
          </p:cNvSpPr>
          <p:nvPr>
            <p:ph type="sldNum" sz="quarter" idx="12"/>
          </p:nvPr>
        </p:nvSpPr>
        <p:spPr/>
        <p:txBody>
          <a:bodyPr/>
          <a:lstStyle>
            <a:lvl1pPr>
              <a:defRPr/>
            </a:lvl1pPr>
          </a:lstStyle>
          <a:p>
            <a:r>
              <a:rPr lang="en-US" altLang="en-US"/>
              <a:t>Slide </a:t>
            </a:r>
            <a:fld id="{2EB9FED6-F9CE-4427-A85C-ADAE9B008568}" type="slidenum">
              <a:rPr lang="en-US" altLang="en-US"/>
              <a:pPr/>
              <a:t>‹#›</a:t>
            </a:fld>
            <a:endParaRPr lang="en-US" altLang="en-US"/>
          </a:p>
        </p:txBody>
      </p:sp>
    </p:spTree>
    <p:extLst>
      <p:ext uri="{BB962C8B-B14F-4D97-AF65-F5344CB8AC3E}">
        <p14:creationId xmlns:p14="http://schemas.microsoft.com/office/powerpoint/2010/main" val="171900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AB65F8-EC10-4C7B-8775-F486087937FA}"/>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B79BB9-3F31-4B90-9720-ECF9899C01E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EEEF8B-F25F-4909-B5ED-56D18F374AA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82174C5B-C1FC-4A99-81AA-9DB04DAA9C64}"/>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3D0CA651-E24E-47B0-9800-4C2AFC3A7F84}"/>
              </a:ext>
            </a:extLst>
          </p:cNvPr>
          <p:cNvSpPr>
            <a:spLocks noGrp="1"/>
          </p:cNvSpPr>
          <p:nvPr>
            <p:ph type="sldNum" sz="quarter" idx="12"/>
          </p:nvPr>
        </p:nvSpPr>
        <p:spPr/>
        <p:txBody>
          <a:bodyPr/>
          <a:lstStyle>
            <a:lvl1pPr>
              <a:defRPr/>
            </a:lvl1pPr>
          </a:lstStyle>
          <a:p>
            <a:r>
              <a:rPr lang="en-US" altLang="en-US"/>
              <a:t>Slide </a:t>
            </a:r>
            <a:fld id="{2680C834-3573-4950-902C-9AC82C60B664}" type="slidenum">
              <a:rPr lang="en-US" altLang="en-US"/>
              <a:pPr/>
              <a:t>‹#›</a:t>
            </a:fld>
            <a:endParaRPr lang="en-US" altLang="en-US"/>
          </a:p>
        </p:txBody>
      </p:sp>
    </p:spTree>
    <p:extLst>
      <p:ext uri="{BB962C8B-B14F-4D97-AF65-F5344CB8AC3E}">
        <p14:creationId xmlns:p14="http://schemas.microsoft.com/office/powerpoint/2010/main" val="19666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7E7A4-DF69-493F-AEF6-39D83CD782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0A367A-990D-4D15-8084-C3D0ED8264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374370-2139-4EAD-8A1E-F072BFF8AD4A}"/>
              </a:ext>
            </a:extLst>
          </p:cNvPr>
          <p:cNvSpPr>
            <a:spLocks noGrp="1"/>
          </p:cNvSpPr>
          <p:nvPr>
            <p:ph type="dt" sz="half" idx="10"/>
          </p:nvPr>
        </p:nvSpPr>
        <p:spPr/>
        <p:txBody>
          <a:bodyPr/>
          <a:lstStyle>
            <a:lvl1pPr>
              <a:defRPr/>
            </a:lvl1pPr>
          </a:lstStyle>
          <a:p>
            <a:r>
              <a:rPr lang="en-US" altLang="en-US" dirty="0"/>
              <a:t>May 2022.</a:t>
            </a:r>
          </a:p>
        </p:txBody>
      </p:sp>
      <p:sp>
        <p:nvSpPr>
          <p:cNvPr id="5" name="Footer Placeholder 4">
            <a:extLst>
              <a:ext uri="{FF2B5EF4-FFF2-40B4-BE49-F238E27FC236}">
                <a16:creationId xmlns:a16="http://schemas.microsoft.com/office/drawing/2014/main" id="{7B23F047-7890-4CB6-9178-9A880EDF90E4}"/>
              </a:ext>
            </a:extLst>
          </p:cNvPr>
          <p:cNvSpPr>
            <a:spLocks noGrp="1"/>
          </p:cNvSpPr>
          <p:nvPr>
            <p:ph type="ftr" sz="quarter" idx="11"/>
          </p:nvPr>
        </p:nvSpPr>
        <p:spPr>
          <a:xfrm>
            <a:off x="0" y="6475413"/>
            <a:ext cx="8532440" cy="184666"/>
          </a:xfrm>
        </p:spPr>
        <p:txBody>
          <a:bodyPr/>
          <a:lstStyle>
            <a:lvl1pPr>
              <a:defRPr lang="en-US"/>
            </a:lvl1pPr>
          </a:lstStyle>
          <a:p>
            <a:pPr algn="r"/>
            <a:r>
              <a:rPr lang="en-GB" dirty="0"/>
              <a:t>Dotlic and McLaughlin (Qorvo)</a:t>
            </a:r>
          </a:p>
        </p:txBody>
      </p:sp>
      <p:sp>
        <p:nvSpPr>
          <p:cNvPr id="6" name="Slide Number Placeholder 5">
            <a:extLst>
              <a:ext uri="{FF2B5EF4-FFF2-40B4-BE49-F238E27FC236}">
                <a16:creationId xmlns:a16="http://schemas.microsoft.com/office/drawing/2014/main" id="{5D6468FE-C1CC-42AB-8548-106450A09DA0}"/>
              </a:ext>
            </a:extLst>
          </p:cNvPr>
          <p:cNvSpPr>
            <a:spLocks noGrp="1"/>
          </p:cNvSpPr>
          <p:nvPr>
            <p:ph type="sldNum" sz="quarter" idx="12"/>
          </p:nvPr>
        </p:nvSpPr>
        <p:spPr/>
        <p:txBody>
          <a:bodyPr/>
          <a:lstStyle>
            <a:lvl1pPr>
              <a:defRPr/>
            </a:lvl1pPr>
          </a:lstStyle>
          <a:p>
            <a:r>
              <a:rPr lang="en-US" altLang="en-US" dirty="0"/>
              <a:t>Slide </a:t>
            </a:r>
            <a:fld id="{320647DC-80A1-4234-B535-A7ED8FBA0A84}" type="slidenum">
              <a:rPr lang="en-US" altLang="en-US"/>
              <a:pPr/>
              <a:t>‹#›</a:t>
            </a:fld>
            <a:endParaRPr lang="en-US" altLang="en-US" dirty="0"/>
          </a:p>
        </p:txBody>
      </p:sp>
    </p:spTree>
    <p:extLst>
      <p:ext uri="{BB962C8B-B14F-4D97-AF65-F5344CB8AC3E}">
        <p14:creationId xmlns:p14="http://schemas.microsoft.com/office/powerpoint/2010/main" val="245202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06BED-2121-4594-A79F-4F9879F3B7F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6458C9-0202-4BAA-87E3-C1302EC1D8C7}"/>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252C490-9051-4D28-82B5-A63378250666}"/>
              </a:ext>
            </a:extLst>
          </p:cNvPr>
          <p:cNvSpPr>
            <a:spLocks noGrp="1"/>
          </p:cNvSpPr>
          <p:nvPr>
            <p:ph type="dt" sz="half" idx="10"/>
          </p:nvPr>
        </p:nvSpPr>
        <p:spPr/>
        <p:txBody>
          <a:bodyPr/>
          <a:lstStyle>
            <a:lvl1pPr>
              <a:defRPr/>
            </a:lvl1pPr>
          </a:lstStyle>
          <a:p>
            <a:r>
              <a:rPr lang="en-US" altLang="en-US" dirty="0"/>
              <a:t>May 2022.</a:t>
            </a:r>
          </a:p>
        </p:txBody>
      </p:sp>
      <p:sp>
        <p:nvSpPr>
          <p:cNvPr id="5" name="Footer Placeholder 4">
            <a:extLst>
              <a:ext uri="{FF2B5EF4-FFF2-40B4-BE49-F238E27FC236}">
                <a16:creationId xmlns:a16="http://schemas.microsoft.com/office/drawing/2014/main" id="{A8803E7F-2029-418B-B7EA-5A3979EAD088}"/>
              </a:ext>
            </a:extLst>
          </p:cNvPr>
          <p:cNvSpPr>
            <a:spLocks noGrp="1"/>
          </p:cNvSpPr>
          <p:nvPr>
            <p:ph type="ftr" sz="quarter" idx="11"/>
          </p:nvPr>
        </p:nvSpPr>
        <p:spPr/>
        <p:txBody>
          <a:bodyPr/>
          <a:lstStyle>
            <a:lvl1pPr>
              <a:defRPr/>
            </a:lvl1pPr>
          </a:lstStyle>
          <a:p>
            <a:r>
              <a:rPr lang="en-US" altLang="en-US" dirty="0"/>
              <a:t>&lt;author&gt;, &lt;company&gt;</a:t>
            </a:r>
          </a:p>
        </p:txBody>
      </p:sp>
      <p:sp>
        <p:nvSpPr>
          <p:cNvPr id="6" name="Slide Number Placeholder 5">
            <a:extLst>
              <a:ext uri="{FF2B5EF4-FFF2-40B4-BE49-F238E27FC236}">
                <a16:creationId xmlns:a16="http://schemas.microsoft.com/office/drawing/2014/main" id="{11077AB1-D2F7-41BF-A4E7-64C019FC089B}"/>
              </a:ext>
            </a:extLst>
          </p:cNvPr>
          <p:cNvSpPr>
            <a:spLocks noGrp="1"/>
          </p:cNvSpPr>
          <p:nvPr>
            <p:ph type="sldNum" sz="quarter" idx="12"/>
          </p:nvPr>
        </p:nvSpPr>
        <p:spPr/>
        <p:txBody>
          <a:bodyPr/>
          <a:lstStyle>
            <a:lvl1pPr>
              <a:defRPr/>
            </a:lvl1pPr>
          </a:lstStyle>
          <a:p>
            <a:r>
              <a:rPr lang="en-US" altLang="en-US"/>
              <a:t>Slide </a:t>
            </a:r>
            <a:fld id="{9A3023D9-3483-40A0-BF14-067CCBAB0652}" type="slidenum">
              <a:rPr lang="en-US" altLang="en-US"/>
              <a:pPr/>
              <a:t>‹#›</a:t>
            </a:fld>
            <a:endParaRPr lang="en-US" altLang="en-US"/>
          </a:p>
        </p:txBody>
      </p:sp>
    </p:spTree>
    <p:extLst>
      <p:ext uri="{BB962C8B-B14F-4D97-AF65-F5344CB8AC3E}">
        <p14:creationId xmlns:p14="http://schemas.microsoft.com/office/powerpoint/2010/main" val="75181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C6244-AA9C-43F6-84E1-AD4F621F5B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EF9759-72B6-43FD-A631-65A0E96F636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8D9A6E-0DA8-4B4C-AFA6-D3A36497CF1F}"/>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D462F0-61F9-463C-A722-747C82452D46}"/>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2C06F732-91D0-42A0-953C-F04F438E4BD1}"/>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9877AF1-82F4-41A9-AEA6-D17084B36E29}"/>
              </a:ext>
            </a:extLst>
          </p:cNvPr>
          <p:cNvSpPr>
            <a:spLocks noGrp="1"/>
          </p:cNvSpPr>
          <p:nvPr>
            <p:ph type="sldNum" sz="quarter" idx="12"/>
          </p:nvPr>
        </p:nvSpPr>
        <p:spPr/>
        <p:txBody>
          <a:bodyPr/>
          <a:lstStyle>
            <a:lvl1pPr>
              <a:defRPr/>
            </a:lvl1pPr>
          </a:lstStyle>
          <a:p>
            <a:r>
              <a:rPr lang="en-US" altLang="en-US"/>
              <a:t>Slide </a:t>
            </a:r>
            <a:fld id="{DD3D114A-6DB4-4810-85F7-3BFE6E916A92}" type="slidenum">
              <a:rPr lang="en-US" altLang="en-US"/>
              <a:pPr/>
              <a:t>‹#›</a:t>
            </a:fld>
            <a:endParaRPr lang="en-US" altLang="en-US"/>
          </a:p>
        </p:txBody>
      </p:sp>
    </p:spTree>
    <p:extLst>
      <p:ext uri="{BB962C8B-B14F-4D97-AF65-F5344CB8AC3E}">
        <p14:creationId xmlns:p14="http://schemas.microsoft.com/office/powerpoint/2010/main" val="2337560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B2A3C-D894-42DE-A6E5-3A8B702E7E6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D9FB2D-0B16-4344-A54A-A42E8EE9066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984EDE-28EB-4209-862C-F7E45A106CC8}"/>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36F758-B042-42A3-909A-86BD5A91828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A8F202-6F73-4BD6-8AA1-B2DA754F808C}"/>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ACEECA-1030-4251-963E-0A3BAD88004D}"/>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B127717E-6224-4338-9E99-EA9095B81C21}"/>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9BE730D6-57CB-499E-B3EC-ED3B2E0AF432}"/>
              </a:ext>
            </a:extLst>
          </p:cNvPr>
          <p:cNvSpPr>
            <a:spLocks noGrp="1"/>
          </p:cNvSpPr>
          <p:nvPr>
            <p:ph type="sldNum" sz="quarter" idx="12"/>
          </p:nvPr>
        </p:nvSpPr>
        <p:spPr/>
        <p:txBody>
          <a:bodyPr/>
          <a:lstStyle>
            <a:lvl1pPr>
              <a:defRPr/>
            </a:lvl1pPr>
          </a:lstStyle>
          <a:p>
            <a:r>
              <a:rPr lang="en-US" altLang="en-US"/>
              <a:t>Slide </a:t>
            </a:r>
            <a:fld id="{6A23ED4C-A8B6-4DF4-BB63-14C2FB7474E9}" type="slidenum">
              <a:rPr lang="en-US" altLang="en-US"/>
              <a:pPr/>
              <a:t>‹#›</a:t>
            </a:fld>
            <a:endParaRPr lang="en-US" altLang="en-US"/>
          </a:p>
        </p:txBody>
      </p:sp>
    </p:spTree>
    <p:extLst>
      <p:ext uri="{BB962C8B-B14F-4D97-AF65-F5344CB8AC3E}">
        <p14:creationId xmlns:p14="http://schemas.microsoft.com/office/powerpoint/2010/main" val="2677804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1010-9338-4142-8872-00A54146EB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40D61E-8FDD-49D7-ABB4-1823882F269E}"/>
              </a:ext>
            </a:extLst>
          </p:cNvPr>
          <p:cNvSpPr>
            <a:spLocks noGrp="1"/>
          </p:cNvSpPr>
          <p:nvPr>
            <p:ph type="dt" sz="half" idx="10"/>
          </p:nvPr>
        </p:nvSpPr>
        <p:spPr/>
        <p:txBody>
          <a:bodyPr/>
          <a:lstStyle>
            <a:lvl1pPr>
              <a:defRPr/>
            </a:lvl1pPr>
          </a:lstStyle>
          <a:p>
            <a:r>
              <a:rPr lang="en-US" altLang="en-US" dirty="0"/>
              <a:t>May 2022.</a:t>
            </a:r>
          </a:p>
        </p:txBody>
      </p:sp>
      <p:sp>
        <p:nvSpPr>
          <p:cNvPr id="4" name="Footer Placeholder 3">
            <a:extLst>
              <a:ext uri="{FF2B5EF4-FFF2-40B4-BE49-F238E27FC236}">
                <a16:creationId xmlns:a16="http://schemas.microsoft.com/office/drawing/2014/main" id="{571D4F6B-B4D7-4B52-9B69-4C583D8F880A}"/>
              </a:ext>
            </a:extLst>
          </p:cNvPr>
          <p:cNvSpPr>
            <a:spLocks noGrp="1"/>
          </p:cNvSpPr>
          <p:nvPr>
            <p:ph type="ftr" sz="quarter" idx="11"/>
          </p:nvPr>
        </p:nvSpPr>
        <p:spPr>
          <a:xfrm>
            <a:off x="-468560" y="6475413"/>
            <a:ext cx="9144000" cy="184666"/>
          </a:xfrm>
        </p:spPr>
        <p:txBody>
          <a:bodyPr/>
          <a:lstStyle>
            <a:lvl1pPr>
              <a:defRPr/>
            </a:lvl1pPr>
          </a:lstStyle>
          <a:p>
            <a:pPr algn="r"/>
            <a:r>
              <a:rPr lang="en-US" altLang="en-US" dirty="0"/>
              <a:t>			Dotlic and McLaughlin (Qorvo)</a:t>
            </a:r>
          </a:p>
        </p:txBody>
      </p:sp>
      <p:sp>
        <p:nvSpPr>
          <p:cNvPr id="5" name="Slide Number Placeholder 4">
            <a:extLst>
              <a:ext uri="{FF2B5EF4-FFF2-40B4-BE49-F238E27FC236}">
                <a16:creationId xmlns:a16="http://schemas.microsoft.com/office/drawing/2014/main" id="{654D0184-2A62-48A0-82CC-71D3A95EF1CF}"/>
              </a:ext>
            </a:extLst>
          </p:cNvPr>
          <p:cNvSpPr>
            <a:spLocks noGrp="1"/>
          </p:cNvSpPr>
          <p:nvPr>
            <p:ph type="sldNum" sz="quarter" idx="12"/>
          </p:nvPr>
        </p:nvSpPr>
        <p:spPr/>
        <p:txBody>
          <a:bodyPr/>
          <a:lstStyle>
            <a:lvl1pPr>
              <a:defRPr/>
            </a:lvl1pPr>
          </a:lstStyle>
          <a:p>
            <a:r>
              <a:rPr lang="en-US" altLang="en-US" dirty="0"/>
              <a:t>Slide </a:t>
            </a:r>
            <a:fld id="{53A086A1-37AE-4D9F-8389-AEFFDFBB46EC}" type="slidenum">
              <a:rPr lang="en-US" altLang="en-US"/>
              <a:pPr/>
              <a:t>‹#›</a:t>
            </a:fld>
            <a:endParaRPr lang="en-US" altLang="en-US" dirty="0"/>
          </a:p>
        </p:txBody>
      </p:sp>
    </p:spTree>
    <p:extLst>
      <p:ext uri="{BB962C8B-B14F-4D97-AF65-F5344CB8AC3E}">
        <p14:creationId xmlns:p14="http://schemas.microsoft.com/office/powerpoint/2010/main" val="781202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E40B0C-E544-48F2-9259-BD27BA089FE8}"/>
              </a:ext>
            </a:extLst>
          </p:cNvPr>
          <p:cNvSpPr>
            <a:spLocks noGrp="1"/>
          </p:cNvSpPr>
          <p:nvPr>
            <p:ph type="dt" sz="half" idx="10"/>
          </p:nvPr>
        </p:nvSpPr>
        <p:spPr>
          <a:xfrm>
            <a:off x="685800" y="378281"/>
            <a:ext cx="1600200" cy="215444"/>
          </a:xfrm>
        </p:spPr>
        <p:txBody>
          <a:bodyPr/>
          <a:lstStyle>
            <a:lvl1pPr>
              <a:defRPr/>
            </a:lvl1pPr>
          </a:lstStyle>
          <a:p>
            <a:r>
              <a:rPr lang="en-GB" altLang="en-US" dirty="0"/>
              <a:t>May, 2022.</a:t>
            </a:r>
            <a:endParaRPr lang="en-US" altLang="en-US" dirty="0"/>
          </a:p>
        </p:txBody>
      </p:sp>
      <p:sp>
        <p:nvSpPr>
          <p:cNvPr id="3" name="Footer Placeholder 2">
            <a:extLst>
              <a:ext uri="{FF2B5EF4-FFF2-40B4-BE49-F238E27FC236}">
                <a16:creationId xmlns:a16="http://schemas.microsoft.com/office/drawing/2014/main" id="{B8C1B293-F3A5-40C1-B20D-16AAC668E673}"/>
              </a:ext>
            </a:extLst>
          </p:cNvPr>
          <p:cNvSpPr>
            <a:spLocks noGrp="1"/>
          </p:cNvSpPr>
          <p:nvPr>
            <p:ph type="ftr" sz="quarter" idx="11"/>
          </p:nvPr>
        </p:nvSpPr>
        <p:spPr>
          <a:xfrm>
            <a:off x="0" y="6475413"/>
            <a:ext cx="9144000" cy="184666"/>
          </a:xfrm>
        </p:spPr>
        <p:txBody>
          <a:bodyPr/>
          <a:lstStyle>
            <a:lvl1pPr>
              <a:defRPr lang="en-US"/>
            </a:lvl1pPr>
          </a:lstStyle>
          <a:p>
            <a:pPr algn="r"/>
            <a:r>
              <a:rPr lang="en-GB" dirty="0"/>
              <a:t>Dotlic and McLaughlin (Qorvo)	</a:t>
            </a:r>
          </a:p>
        </p:txBody>
      </p:sp>
      <p:sp>
        <p:nvSpPr>
          <p:cNvPr id="4" name="Slide Number Placeholder 3">
            <a:extLst>
              <a:ext uri="{FF2B5EF4-FFF2-40B4-BE49-F238E27FC236}">
                <a16:creationId xmlns:a16="http://schemas.microsoft.com/office/drawing/2014/main" id="{9C670F71-5BBB-4A2D-82EF-D95E48BA5FDC}"/>
              </a:ext>
            </a:extLst>
          </p:cNvPr>
          <p:cNvSpPr>
            <a:spLocks noGrp="1"/>
          </p:cNvSpPr>
          <p:nvPr>
            <p:ph type="sldNum" sz="quarter" idx="12"/>
          </p:nvPr>
        </p:nvSpPr>
        <p:spPr>
          <a:xfrm>
            <a:off x="3707904" y="6475413"/>
            <a:ext cx="530225" cy="182562"/>
          </a:xfrm>
        </p:spPr>
        <p:txBody>
          <a:bodyPr/>
          <a:lstStyle>
            <a:lvl1pPr>
              <a:defRPr/>
            </a:lvl1pPr>
          </a:lstStyle>
          <a:p>
            <a:r>
              <a:rPr lang="en-US" altLang="en-US" dirty="0"/>
              <a:t>Slide </a:t>
            </a:r>
            <a:fld id="{2729FDC5-2235-4E1C-8F69-05BC27590C18}" type="slidenum">
              <a:rPr lang="en-US" altLang="en-US"/>
              <a:pPr/>
              <a:t>‹#›</a:t>
            </a:fld>
            <a:endParaRPr lang="en-US" altLang="en-US" dirty="0"/>
          </a:p>
        </p:txBody>
      </p:sp>
    </p:spTree>
    <p:extLst>
      <p:ext uri="{BB962C8B-B14F-4D97-AF65-F5344CB8AC3E}">
        <p14:creationId xmlns:p14="http://schemas.microsoft.com/office/powerpoint/2010/main" val="3651299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C129C-13C0-4567-B1A0-1A2A15CFF75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869D6C7-0180-42D6-AA15-9D7DD85A15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8B54EA-B936-451E-AAF8-0DAC37C69A5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EAF51B-3A89-4A6D-A23B-ADEF6FA2F58B}"/>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73155C9B-BA08-4309-8FB2-D571D79EECCC}"/>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D2626693-0880-4113-85A6-35CC6AAD8FDB}"/>
              </a:ext>
            </a:extLst>
          </p:cNvPr>
          <p:cNvSpPr>
            <a:spLocks noGrp="1"/>
          </p:cNvSpPr>
          <p:nvPr>
            <p:ph type="sldNum" sz="quarter" idx="12"/>
          </p:nvPr>
        </p:nvSpPr>
        <p:spPr/>
        <p:txBody>
          <a:bodyPr/>
          <a:lstStyle>
            <a:lvl1pPr>
              <a:defRPr/>
            </a:lvl1pPr>
          </a:lstStyle>
          <a:p>
            <a:r>
              <a:rPr lang="en-US" altLang="en-US"/>
              <a:t>Slide </a:t>
            </a:r>
            <a:fld id="{8C902C35-02EF-4D44-8EF2-D04CF20FB58E}" type="slidenum">
              <a:rPr lang="en-US" altLang="en-US"/>
              <a:pPr/>
              <a:t>‹#›</a:t>
            </a:fld>
            <a:endParaRPr lang="en-US" altLang="en-US"/>
          </a:p>
        </p:txBody>
      </p:sp>
    </p:spTree>
    <p:extLst>
      <p:ext uri="{BB962C8B-B14F-4D97-AF65-F5344CB8AC3E}">
        <p14:creationId xmlns:p14="http://schemas.microsoft.com/office/powerpoint/2010/main" val="4027506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59A31-7794-470A-B11C-3EB362D4A49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F130E8-7BC7-43F5-A80D-7FA5AAD0D79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0D43204-9A35-42D6-B36D-9717BAFC0BE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B4BAFA-9665-4C10-86BF-ACA516ABB2D8}"/>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7CA4D5BE-CAF3-4431-9D58-42CB1B32EACE}"/>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49CF1A26-A2C1-4063-887E-D73A51FB9628}"/>
              </a:ext>
            </a:extLst>
          </p:cNvPr>
          <p:cNvSpPr>
            <a:spLocks noGrp="1"/>
          </p:cNvSpPr>
          <p:nvPr>
            <p:ph type="sldNum" sz="quarter" idx="12"/>
          </p:nvPr>
        </p:nvSpPr>
        <p:spPr/>
        <p:txBody>
          <a:bodyPr/>
          <a:lstStyle>
            <a:lvl1pPr>
              <a:defRPr/>
            </a:lvl1pPr>
          </a:lstStyle>
          <a:p>
            <a:r>
              <a:rPr lang="en-US" altLang="en-US"/>
              <a:t>Slide </a:t>
            </a:r>
            <a:fld id="{279D78A7-EB31-41EF-AB73-B49DFA5AD991}" type="slidenum">
              <a:rPr lang="en-US" altLang="en-US"/>
              <a:pPr/>
              <a:t>‹#›</a:t>
            </a:fld>
            <a:endParaRPr lang="en-US" altLang="en-US"/>
          </a:p>
        </p:txBody>
      </p:sp>
    </p:spTree>
    <p:extLst>
      <p:ext uri="{BB962C8B-B14F-4D97-AF65-F5344CB8AC3E}">
        <p14:creationId xmlns:p14="http://schemas.microsoft.com/office/powerpoint/2010/main" val="56930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A1E7A70-7C95-429C-B8E4-2141F4D682AA}"/>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08C157B-6BB6-469A-842B-4CBFF09BA058}"/>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3D998E8D-9175-4D1C-BC0F-27156E86E2D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2022.</a:t>
            </a:r>
          </a:p>
        </p:txBody>
      </p:sp>
      <p:sp>
        <p:nvSpPr>
          <p:cNvPr id="1029" name="Rectangle 5">
            <a:extLst>
              <a:ext uri="{FF2B5EF4-FFF2-40B4-BE49-F238E27FC236}">
                <a16:creationId xmlns:a16="http://schemas.microsoft.com/office/drawing/2014/main" id="{7614145C-453C-484B-9229-1B6663E3574D}"/>
              </a:ext>
            </a:extLst>
          </p:cNvPr>
          <p:cNvSpPr>
            <a:spLocks noGrp="1" noChangeArrowheads="1"/>
          </p:cNvSpPr>
          <p:nvPr>
            <p:ph type="ftr" sz="quarter" idx="3"/>
          </p:nvPr>
        </p:nvSpPr>
        <p:spPr bwMode="auto">
          <a:xfrm>
            <a:off x="0" y="6475413"/>
            <a:ext cx="91440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a:defRPr lang="en-US"/>
            </a:lvl1pPr>
          </a:lstStyle>
          <a:p>
            <a:fld id="{136722BA-3F80-4B0D-8A4D-6EDAEC56A137}" type="slidenum">
              <a:rPr lang="en-US" altLang="en-US" smtClean="0"/>
              <a:pPr/>
              <a:t>‹#›</a:t>
            </a:fld>
            <a:endParaRPr lang="en-US" dirty="0"/>
          </a:p>
        </p:txBody>
      </p:sp>
      <p:sp>
        <p:nvSpPr>
          <p:cNvPr id="1030" name="Rectangle 6">
            <a:extLst>
              <a:ext uri="{FF2B5EF4-FFF2-40B4-BE49-F238E27FC236}">
                <a16:creationId xmlns:a16="http://schemas.microsoft.com/office/drawing/2014/main" id="{9BA0A842-3CCF-4E34-BC9E-0675F2E9D380}"/>
              </a:ext>
            </a:extLst>
          </p:cNvPr>
          <p:cNvSpPr>
            <a:spLocks noGrp="1" noChangeArrowheads="1"/>
          </p:cNvSpPr>
          <p:nvPr>
            <p:ph type="sldNum" sz="quarter" idx="4"/>
          </p:nvPr>
        </p:nvSpPr>
        <p:spPr bwMode="auto">
          <a:xfrm>
            <a:off x="4139952" y="6475413"/>
            <a:ext cx="31739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a:t>
            </a:r>
          </a:p>
        </p:txBody>
      </p:sp>
      <p:sp>
        <p:nvSpPr>
          <p:cNvPr id="1031" name="Rectangle 7">
            <a:extLst>
              <a:ext uri="{FF2B5EF4-FFF2-40B4-BE49-F238E27FC236}">
                <a16:creationId xmlns:a16="http://schemas.microsoft.com/office/drawing/2014/main" id="{E13D7140-1CC3-41F6-A5D9-B4694597D1BE}"/>
              </a:ext>
            </a:extLst>
          </p:cNvPr>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802.15-15-22-0280-00-04ab</a:t>
            </a:r>
          </a:p>
        </p:txBody>
      </p:sp>
      <p:sp>
        <p:nvSpPr>
          <p:cNvPr id="1032" name="Line 8">
            <a:extLst>
              <a:ext uri="{FF2B5EF4-FFF2-40B4-BE49-F238E27FC236}">
                <a16:creationId xmlns:a16="http://schemas.microsoft.com/office/drawing/2014/main" id="{11A362A4-FF9B-4405-A8D1-B93D9F13AA93}"/>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5820BAEE-2E60-47B0-8049-368E6AD8BF0D}"/>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5EA441BA-096D-429A-B2CF-820932DD6AA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F8E41ABA-F33A-4B91-BC71-BB1C7889CB24}"/>
              </a:ext>
            </a:extLst>
          </p:cNvPr>
          <p:cNvSpPr>
            <a:spLocks noGrp="1"/>
          </p:cNvSpPr>
          <p:nvPr>
            <p:ph type="dt" sz="half" idx="10"/>
          </p:nvPr>
        </p:nvSpPr>
        <p:spPr/>
        <p:txBody>
          <a:bodyPr/>
          <a:lstStyle/>
          <a:p>
            <a:r>
              <a:rPr lang="en-US" altLang="en-US" dirty="0"/>
              <a:t>May 2022.</a:t>
            </a:r>
          </a:p>
        </p:txBody>
      </p:sp>
      <p:sp>
        <p:nvSpPr>
          <p:cNvPr id="6" name="Slide Number Placeholder 3">
            <a:extLst>
              <a:ext uri="{FF2B5EF4-FFF2-40B4-BE49-F238E27FC236}">
                <a16:creationId xmlns:a16="http://schemas.microsoft.com/office/drawing/2014/main" id="{16A9501B-C8D7-4F5B-91CA-C8DD406F58FD}"/>
              </a:ext>
            </a:extLst>
          </p:cNvPr>
          <p:cNvSpPr>
            <a:spLocks noGrp="1"/>
          </p:cNvSpPr>
          <p:nvPr>
            <p:ph type="sldNum" sz="quarter" idx="12"/>
          </p:nvPr>
        </p:nvSpPr>
        <p:spPr/>
        <p:txBody>
          <a:bodyPr/>
          <a:lstStyle/>
          <a:p>
            <a:r>
              <a:rPr lang="en-US" altLang="en-US"/>
              <a:t>Slide </a:t>
            </a:r>
            <a:fld id="{D262B538-45FE-404C-946B-34080B288597}" type="slidenum">
              <a:rPr lang="en-US" altLang="en-US"/>
              <a:pPr/>
              <a:t>1</a:t>
            </a:fld>
            <a:endParaRPr lang="en-US" altLang="en-US"/>
          </a:p>
        </p:txBody>
      </p:sp>
      <p:sp>
        <p:nvSpPr>
          <p:cNvPr id="27651" name="Rectangle 3">
            <a:extLst>
              <a:ext uri="{FF2B5EF4-FFF2-40B4-BE49-F238E27FC236}">
                <a16:creationId xmlns:a16="http://schemas.microsoft.com/office/drawing/2014/main" id="{0319DB52-D69E-4699-B1C0-9CB743BEC78D}"/>
              </a:ext>
            </a:extLst>
          </p:cNvPr>
          <p:cNvSpPr>
            <a:spLocks noChangeArrowheads="1"/>
          </p:cNvSpPr>
          <p:nvPr/>
        </p:nvSpPr>
        <p:spPr bwMode="auto">
          <a:xfrm>
            <a:off x="152400" y="609600"/>
            <a:ext cx="8991600" cy="4770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[Deterministic STS Field for Sensing]	</a:t>
            </a:r>
          </a:p>
          <a:p>
            <a:r>
              <a:rPr lang="en-US" altLang="en-US" sz="1600" b="1" dirty="0"/>
              <a:t>Date Submitted: </a:t>
            </a:r>
            <a:r>
              <a:rPr lang="en-US" altLang="en-US" sz="1600" dirty="0"/>
              <a:t>[12 May 2022]	</a:t>
            </a:r>
          </a:p>
          <a:p>
            <a:r>
              <a:rPr lang="en-US" altLang="en-US" sz="1600" b="1" dirty="0"/>
              <a:t>Source:</a:t>
            </a:r>
            <a:r>
              <a:rPr lang="en-US" altLang="en-US" sz="1600" dirty="0"/>
              <a:t> [Igor Dotlic and Michael McLaughlin] Company [Qorvo]</a:t>
            </a:r>
          </a:p>
          <a:p>
            <a:r>
              <a:rPr lang="en-US" altLang="en-US" sz="1600" dirty="0"/>
              <a:t>Address [</a:t>
            </a:r>
            <a:r>
              <a:rPr lang="en-US" altLang="zh-CN" sz="1600" dirty="0">
                <a:latin typeface="Times New Roman" pitchFamily="18" charset="0"/>
                <a:ea typeface="ＭＳ Ｐゴシック" pitchFamily="-65" charset="-128"/>
                <a:cs typeface="+mn-cs"/>
              </a:rPr>
              <a:t>Adelaide Chambers, Peter Street, Dublin 8, Ireland</a:t>
            </a:r>
            <a:r>
              <a:rPr lang="en-US" altLang="en-US" sz="1600" dirty="0"/>
              <a:t>]</a:t>
            </a:r>
          </a:p>
          <a:p>
            <a:r>
              <a:rPr lang="en-US" altLang="en-US" sz="1600" dirty="0"/>
              <a:t>E-Mail:[</a:t>
            </a:r>
            <a:r>
              <a:rPr lang="en-US" altLang="en-US" sz="1600" dirty="0" err="1"/>
              <a:t>igor</a:t>
            </a:r>
            <a:r>
              <a:rPr lang="en-US" altLang="en-US" sz="1600" dirty="0"/>
              <a:t>(dot)</a:t>
            </a:r>
            <a:r>
              <a:rPr lang="en-US" altLang="en-US" sz="1600" dirty="0" err="1"/>
              <a:t>dotlic</a:t>
            </a:r>
            <a:r>
              <a:rPr lang="en-US" altLang="en-US" sz="1600" dirty="0"/>
              <a:t>(at)</a:t>
            </a:r>
            <a:r>
              <a:rPr lang="en-US" altLang="en-US" sz="1600" dirty="0" err="1"/>
              <a:t>qorvo</a:t>
            </a:r>
            <a:r>
              <a:rPr lang="en-US" altLang="en-US" sz="1600" dirty="0"/>
              <a:t>(dot)com]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b="1" dirty="0">
                <a:latin typeface="Times New Roman" panose="02020603050405020304" pitchFamily="18" charset="0"/>
              </a:rPr>
              <a:t>Study Group 4ab: UWB Next Generation.</a:t>
            </a:r>
            <a:r>
              <a:rPr lang="en-US" altLang="en-US" sz="1600" dirty="0">
                <a:solidFill>
                  <a:schemeClr val="tx2"/>
                </a:solidFill>
              </a:rPr>
              <a:t>]</a:t>
            </a:r>
          </a:p>
          <a:p>
            <a:pPr>
              <a:spcBef>
                <a:spcPts val="600"/>
              </a:spcBef>
              <a:spcAft>
                <a:spcPts val="600"/>
              </a:spcAft>
            </a:pPr>
            <a:r>
              <a:rPr lang="en-US" altLang="en-US" sz="1600" b="1" dirty="0">
                <a:solidFill>
                  <a:schemeClr val="tx2"/>
                </a:solidFill>
              </a:rPr>
              <a:t>Abstract:</a:t>
            </a:r>
            <a:r>
              <a:rPr lang="en-US" altLang="en-US" sz="1600" dirty="0">
                <a:solidFill>
                  <a:schemeClr val="tx2"/>
                </a:solidFill>
              </a:rPr>
              <a:t>	[The document introduces supercomplementary zero-sum cross-correlation (</a:t>
            </a:r>
            <a:r>
              <a:rPr lang="en-US" altLang="en-US" sz="1600">
                <a:solidFill>
                  <a:schemeClr val="tx2"/>
                </a:solidFill>
              </a:rPr>
              <a:t>SZC) code </a:t>
            </a:r>
            <a:r>
              <a:rPr lang="en-US" altLang="en-US" sz="1600" dirty="0">
                <a:solidFill>
                  <a:schemeClr val="tx2"/>
                </a:solidFill>
              </a:rPr>
              <a:t>blocks and describes their properties and benefits for usage as a deterministic STS field.]</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[To promote usage of SZC code blocks in IEEE 802.15.4ab standard.]</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7" name="Footer Placeholder 4">
            <a:extLst>
              <a:ext uri="{FF2B5EF4-FFF2-40B4-BE49-F238E27FC236}">
                <a16:creationId xmlns:a16="http://schemas.microsoft.com/office/drawing/2014/main" id="{E5AD10FC-0134-4820-B124-AD73268F7669}"/>
              </a:ext>
            </a:extLst>
          </p:cNvPr>
          <p:cNvSpPr>
            <a:spLocks noGrp="1"/>
          </p:cNvSpPr>
          <p:nvPr>
            <p:ph type="ftr" sz="quarter" idx="11"/>
          </p:nvPr>
        </p:nvSpPr>
        <p:spPr>
          <a:xfrm>
            <a:off x="0" y="6475413"/>
            <a:ext cx="8532440" cy="184666"/>
          </a:xfrm>
        </p:spPr>
        <p:txBody>
          <a:bodyPr/>
          <a:lstStyle/>
          <a:p>
            <a:pPr algn="r"/>
            <a:r>
              <a:rPr lang="en-GB" dirty="0"/>
              <a:t>Dotlic and McLaughlin (Qorvo)</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F8985-5F58-40EA-8D54-BB966F665C4C}"/>
              </a:ext>
            </a:extLst>
          </p:cNvPr>
          <p:cNvSpPr>
            <a:spLocks noGrp="1"/>
          </p:cNvSpPr>
          <p:nvPr>
            <p:ph type="title"/>
          </p:nvPr>
        </p:nvSpPr>
        <p:spPr/>
        <p:txBody>
          <a:bodyPr/>
          <a:lstStyle/>
          <a:p>
            <a:r>
              <a:rPr lang="en-GB" dirty="0"/>
              <a:t>Example Design</a:t>
            </a:r>
            <a:endParaRPr 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6BBC7FE-1C85-451F-8CEA-99616DB5B19E}"/>
                  </a:ext>
                </a:extLst>
              </p:cNvPr>
              <p:cNvSpPr>
                <a:spLocks noGrp="1"/>
              </p:cNvSpPr>
              <p:nvPr>
                <p:ph idx="1"/>
              </p:nvPr>
            </p:nvSpPr>
            <p:spPr/>
            <p:txBody>
              <a:bodyPr>
                <a:normAutofit fontScale="55000" lnSpcReduction="20000"/>
              </a:bodyPr>
              <a:lstStyle/>
              <a:p>
                <a:r>
                  <a:rPr lang="en-GB" dirty="0"/>
                  <a:t>For PRF = 128 MHz chose </a:t>
                </a:r>
                <a14:m>
                  <m:oMath xmlns:m="http://schemas.openxmlformats.org/officeDocument/2006/math">
                    <m:r>
                      <a:rPr lang="en-GB" b="0" i="1" smtClean="0">
                        <a:latin typeface="Cambria Math" panose="02040503050406030204" pitchFamily="18" charset="0"/>
                      </a:rPr>
                      <m:t>𝑁</m:t>
                    </m:r>
                    <m:r>
                      <a:rPr lang="en-GB" b="0" i="1" smtClean="0">
                        <a:latin typeface="Cambria Math" panose="02040503050406030204" pitchFamily="18" charset="0"/>
                      </a:rPr>
                      <m:t>=64</m:t>
                    </m:r>
                  </m:oMath>
                </a14:m>
                <a:r>
                  <a:rPr lang="en-US" dirty="0"/>
                  <a:t>, with </a:t>
                </a:r>
                <a14:m>
                  <m:oMath xmlns:m="http://schemas.openxmlformats.org/officeDocument/2006/math">
                    <m:r>
                      <a:rPr lang="en-US" i="1" dirty="0" smtClean="0">
                        <a:latin typeface="Cambria Math" panose="02040503050406030204" pitchFamily="18" charset="0"/>
                      </a:rPr>
                      <m:t>𝐿</m:t>
                    </m:r>
                    <m:r>
                      <a:rPr lang="en-US" i="1" dirty="0" smtClean="0">
                        <a:latin typeface="Cambria Math" panose="02040503050406030204" pitchFamily="18" charset="0"/>
                      </a:rPr>
                      <m:t>=4</m:t>
                    </m:r>
                  </m:oMath>
                </a14:m>
                <a:r>
                  <a:rPr lang="en-US" dirty="0"/>
                  <a:t>, i.e., symbol duration of 512 ns.</a:t>
                </a:r>
              </a:p>
              <a:p>
                <a:r>
                  <a:rPr lang="en-US" dirty="0"/>
                  <a:t>For </a:t>
                </a:r>
                <a14:m>
                  <m:oMath xmlns:m="http://schemas.openxmlformats.org/officeDocument/2006/math">
                    <m:r>
                      <a:rPr lang="en-GB" b="0" i="1" smtClean="0">
                        <a:latin typeface="Cambria Math" panose="02040503050406030204" pitchFamily="18" charset="0"/>
                      </a:rPr>
                      <m:t>𝑁</m:t>
                    </m:r>
                    <m:r>
                      <a:rPr lang="en-GB" b="0" i="1" smtClean="0">
                        <a:latin typeface="Cambria Math" panose="02040503050406030204" pitchFamily="18" charset="0"/>
                      </a:rPr>
                      <m:t>=64</m:t>
                    </m:r>
                  </m:oMath>
                </a14:m>
                <a:r>
                  <a:rPr lang="en-US" dirty="0"/>
                  <a:t>, 4152 unique </a:t>
                </a:r>
                <a14:m>
                  <m:oMath xmlns:m="http://schemas.openxmlformats.org/officeDocument/2006/math">
                    <m:r>
                      <a:rPr lang="en-GB" b="1" i="0" smtClean="0">
                        <a:latin typeface="Cambria Math" panose="02040503050406030204" pitchFamily="18" charset="0"/>
                      </a:rPr>
                      <m:t>𝐇</m:t>
                    </m:r>
                  </m:oMath>
                </a14:m>
                <a:r>
                  <a:rPr lang="en-US" dirty="0"/>
                  <a:t> matrices were found with sidelobes level of four (-60 dB), but a single matrix should be sufficient for the standard.</a:t>
                </a:r>
              </a:p>
              <a:p>
                <a14:m>
                  <m:oMath xmlns:m="http://schemas.openxmlformats.org/officeDocument/2006/math">
                    <m:r>
                      <a:rPr lang="en-GB" b="1" i="0" smtClean="0">
                        <a:latin typeface="Cambria Math" panose="02040503050406030204" pitchFamily="18" charset="0"/>
                      </a:rPr>
                      <m:t>𝐇</m:t>
                    </m:r>
                  </m:oMath>
                </a14:m>
                <a:r>
                  <a:rPr lang="en-US" dirty="0"/>
                  <a:t> duration will be </a:t>
                </a:r>
                <a14:m>
                  <m:oMath xmlns:m="http://schemas.openxmlformats.org/officeDocument/2006/math">
                    <m:sSup>
                      <m:sSupPr>
                        <m:ctrlPr>
                          <a:rPr lang="en-GB" i="1">
                            <a:latin typeface="Cambria Math" panose="02040503050406030204" pitchFamily="18" charset="0"/>
                          </a:rPr>
                        </m:ctrlPr>
                      </m:sSupPr>
                      <m:e>
                        <m:r>
                          <a:rPr lang="en-GB" i="1">
                            <a:latin typeface="Cambria Math" panose="02040503050406030204" pitchFamily="18" charset="0"/>
                          </a:rPr>
                          <m:t>𝑁</m:t>
                        </m:r>
                      </m:e>
                      <m:sup>
                        <m:r>
                          <a:rPr lang="en-GB" i="1">
                            <a:latin typeface="Cambria Math" panose="02040503050406030204" pitchFamily="18" charset="0"/>
                          </a:rPr>
                          <m:t>2</m:t>
                        </m:r>
                      </m:sup>
                    </m:sSup>
                    <m:r>
                      <a:rPr lang="en-GB" i="1">
                        <a:latin typeface="Cambria Math" panose="02040503050406030204" pitchFamily="18" charset="0"/>
                      </a:rPr>
                      <m:t>=</m:t>
                    </m:r>
                    <m:r>
                      <a:rPr lang="en-GB" b="0" i="1" smtClean="0">
                        <a:latin typeface="Cambria Math" panose="02040503050406030204" pitchFamily="18" charset="0"/>
                      </a:rPr>
                      <m:t>4096</m:t>
                    </m:r>
                  </m:oMath>
                </a14:m>
                <a:r>
                  <a:rPr lang="en-US" dirty="0"/>
                  <a:t> chips, or about </a:t>
                </a:r>
                <a14:m>
                  <m:oMath xmlns:m="http://schemas.openxmlformats.org/officeDocument/2006/math">
                    <m:r>
                      <a:rPr lang="en-GB" i="1" dirty="0">
                        <a:latin typeface="Cambria Math" panose="02040503050406030204" pitchFamily="18" charset="0"/>
                      </a:rPr>
                      <m:t>3</m:t>
                    </m:r>
                    <m:r>
                      <a:rPr lang="en-GB" b="0" i="1" dirty="0" smtClean="0">
                        <a:latin typeface="Cambria Math" panose="02040503050406030204" pitchFamily="18" charset="0"/>
                      </a:rPr>
                      <m:t>2</m:t>
                    </m:r>
                    <m:r>
                      <a:rPr lang="en-GB" i="1">
                        <a:latin typeface="Cambria Math" panose="02040503050406030204" pitchFamily="18" charset="0"/>
                      </a:rPr>
                      <m:t> </m:t>
                    </m:r>
                    <m:r>
                      <a:rPr lang="en-GB" i="1">
                        <a:latin typeface="Cambria Math" panose="02040503050406030204" pitchFamily="18" charset="0"/>
                      </a:rPr>
                      <m:t>𝜇</m:t>
                    </m:r>
                    <m:r>
                      <m:rPr>
                        <m:sty m:val="p"/>
                      </m:rPr>
                      <a:rPr lang="en-GB">
                        <a:latin typeface="Cambria Math" panose="02040503050406030204" pitchFamily="18" charset="0"/>
                      </a:rPr>
                      <m:t>s</m:t>
                    </m:r>
                  </m:oMath>
                </a14:m>
                <a:r>
                  <a:rPr lang="en-US" dirty="0"/>
                  <a:t>.</a:t>
                </a:r>
              </a:p>
              <a:p>
                <a:r>
                  <a:rPr lang="en-US" dirty="0"/>
                  <a:t>Minimal </a:t>
                </a:r>
                <a14:m>
                  <m:oMath xmlns:m="http://schemas.openxmlformats.org/officeDocument/2006/math">
                    <m:r>
                      <a:rPr lang="en-GB" b="1" i="0" smtClean="0">
                        <a:latin typeface="Cambria Math" panose="02040503050406030204" pitchFamily="18" charset="0"/>
                      </a:rPr>
                      <m:t>𝐁</m:t>
                    </m:r>
                  </m:oMath>
                </a14:m>
                <a:r>
                  <a:rPr lang="en-US" dirty="0"/>
                  <a:t> duration will be </a:t>
                </a:r>
                <a14:m>
                  <m:oMath xmlns:m="http://schemas.openxmlformats.org/officeDocument/2006/math">
                    <m:r>
                      <a:rPr lang="en-GB" b="0" i="1" smtClean="0">
                        <a:latin typeface="Cambria Math" panose="02040503050406030204" pitchFamily="18" charset="0"/>
                      </a:rPr>
                      <m:t>2</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𝑁</m:t>
                        </m:r>
                      </m:e>
                      <m:sup>
                        <m:r>
                          <a:rPr lang="en-GB" b="0" i="1" smtClean="0">
                            <a:latin typeface="Cambria Math" panose="02040503050406030204" pitchFamily="18" charset="0"/>
                          </a:rPr>
                          <m:t>2</m:t>
                        </m:r>
                      </m:sup>
                    </m:sSup>
                    <m:r>
                      <a:rPr lang="en-GB" i="1">
                        <a:latin typeface="Cambria Math" panose="02040503050406030204" pitchFamily="18" charset="0"/>
                      </a:rPr>
                      <m:t>=8192</m:t>
                    </m:r>
                  </m:oMath>
                </a14:m>
                <a:r>
                  <a:rPr lang="en-US" dirty="0"/>
                  <a:t> chips, or about </a:t>
                </a:r>
                <a14:m>
                  <m:oMath xmlns:m="http://schemas.openxmlformats.org/officeDocument/2006/math">
                    <m:r>
                      <a:rPr lang="en-GB" b="0" i="1" smtClean="0">
                        <a:latin typeface="Cambria Math" panose="02040503050406030204" pitchFamily="18" charset="0"/>
                      </a:rPr>
                      <m:t>64 </m:t>
                    </m:r>
                    <m:r>
                      <a:rPr lang="en-GB" b="0" i="1" smtClean="0">
                        <a:latin typeface="Cambria Math" panose="02040503050406030204" pitchFamily="18" charset="0"/>
                      </a:rPr>
                      <m:t>𝜇</m:t>
                    </m:r>
                    <m:r>
                      <m:rPr>
                        <m:sty m:val="p"/>
                      </m:rPr>
                      <a:rPr lang="en-GB" b="0" i="0" smtClean="0">
                        <a:latin typeface="Cambria Math" panose="02040503050406030204" pitchFamily="18" charset="0"/>
                      </a:rPr>
                      <m:t>s</m:t>
                    </m:r>
                  </m:oMath>
                </a14:m>
                <a:r>
                  <a:rPr lang="en-US" dirty="0"/>
                  <a:t>.</a:t>
                </a:r>
              </a:p>
              <a:p>
                <a:r>
                  <a:rPr lang="en-US" dirty="0"/>
                  <a:t>For different networks use different </a:t>
                </a:r>
                <a14:m>
                  <m:oMath xmlns:m="http://schemas.openxmlformats.org/officeDocument/2006/math">
                    <m:r>
                      <a:rPr lang="en-GB" b="1" i="0" smtClean="0">
                        <a:latin typeface="Cambria Math" panose="02040503050406030204" pitchFamily="18" charset="0"/>
                      </a:rPr>
                      <m:t>𝐬</m:t>
                    </m:r>
                  </m:oMath>
                </a14:m>
                <a:r>
                  <a:rPr lang="en-US" dirty="0"/>
                  <a:t>.</a:t>
                </a:r>
              </a:p>
              <a:p>
                <a:r>
                  <a:rPr lang="en-US" dirty="0"/>
                  <a:t>Lower PRFs are obtained by putting zeros in </a:t>
                </a:r>
                <a14:m>
                  <m:oMath xmlns:m="http://schemas.openxmlformats.org/officeDocument/2006/math">
                    <m:r>
                      <a:rPr lang="en-GB" b="1" i="0" smtClean="0">
                        <a:latin typeface="Cambria Math" panose="02040503050406030204" pitchFamily="18" charset="0"/>
                      </a:rPr>
                      <m:t>𝐬</m:t>
                    </m:r>
                  </m:oMath>
                </a14:m>
                <a:r>
                  <a:rPr lang="en-US" dirty="0"/>
                  <a:t>, possibly non-uniformly. </a:t>
                </a:r>
              </a:p>
              <a:p>
                <a:r>
                  <a:rPr lang="en-US" dirty="0"/>
                  <a:t>Alternative:</a:t>
                </a:r>
              </a:p>
              <a:p>
                <a:pPr lvl="1"/>
                <a:r>
                  <a:rPr lang="en-US" dirty="0"/>
                  <a:t>If CIR duration estimate of 1024 ns is needed, use </a:t>
                </a:r>
                <a14:m>
                  <m:oMath xmlns:m="http://schemas.openxmlformats.org/officeDocument/2006/math">
                    <m:r>
                      <a:rPr lang="en-GB" b="0" i="1" smtClean="0">
                        <a:latin typeface="Cambria Math" panose="02040503050406030204" pitchFamily="18" charset="0"/>
                      </a:rPr>
                      <m:t>𝑁</m:t>
                    </m:r>
                    <m:r>
                      <a:rPr lang="en-GB" b="0" i="1" smtClean="0">
                        <a:latin typeface="Cambria Math" panose="02040503050406030204" pitchFamily="18" charset="0"/>
                      </a:rPr>
                      <m:t>=64</m:t>
                    </m:r>
                  </m:oMath>
                </a14:m>
                <a:r>
                  <a:rPr lang="en-US" dirty="0"/>
                  <a:t> with average </a:t>
                </a:r>
                <a14:m>
                  <m:oMath xmlns:m="http://schemas.openxmlformats.org/officeDocument/2006/math">
                    <m:r>
                      <a:rPr lang="en-US" i="1" dirty="0" smtClean="0">
                        <a:latin typeface="Cambria Math" panose="02040503050406030204" pitchFamily="18" charset="0"/>
                      </a:rPr>
                      <m:t>𝐿</m:t>
                    </m:r>
                    <m:r>
                      <a:rPr lang="en-US" i="1" dirty="0" smtClean="0">
                        <a:latin typeface="Cambria Math" panose="02040503050406030204" pitchFamily="18" charset="0"/>
                      </a:rPr>
                      <m:t>=8</m:t>
                    </m:r>
                  </m:oMath>
                </a14:m>
                <a:r>
                  <a:rPr lang="en-US" dirty="0"/>
                  <a:t> for PRF = 64 </a:t>
                </a:r>
                <a:r>
                  <a:rPr lang="en-US" dirty="0" err="1"/>
                  <a:t>MHz.</a:t>
                </a:r>
                <a:endParaRPr lang="en-US" dirty="0"/>
              </a:p>
              <a:p>
                <a:pPr lvl="1"/>
                <a:r>
                  <a:rPr lang="en-US" dirty="0"/>
                  <a:t>Expansion from </a:t>
                </a:r>
                <a14:m>
                  <m:oMath xmlns:m="http://schemas.openxmlformats.org/officeDocument/2006/math">
                    <m:r>
                      <a:rPr lang="en-US" i="1" dirty="0" smtClean="0">
                        <a:latin typeface="Cambria Math" panose="02040503050406030204" pitchFamily="18" charset="0"/>
                      </a:rPr>
                      <m:t>𝐿</m:t>
                    </m:r>
                    <m:r>
                      <a:rPr lang="en-US" i="1" dirty="0" smtClean="0">
                        <a:latin typeface="Cambria Math" panose="02040503050406030204" pitchFamily="18" charset="0"/>
                      </a:rPr>
                      <m:t>=4</m:t>
                    </m:r>
                  </m:oMath>
                </a14:m>
                <a:r>
                  <a:rPr lang="en-US" dirty="0"/>
                  <a:t> to </a:t>
                </a:r>
                <a14:m>
                  <m:oMath xmlns:m="http://schemas.openxmlformats.org/officeDocument/2006/math">
                    <m:r>
                      <a:rPr lang="en-US" i="1" dirty="0">
                        <a:latin typeface="Cambria Math" panose="02040503050406030204" pitchFamily="18" charset="0"/>
                      </a:rPr>
                      <m:t>𝐿</m:t>
                    </m:r>
                    <m:r>
                      <a:rPr lang="en-US" i="1" dirty="0">
                        <a:latin typeface="Cambria Math" panose="02040503050406030204" pitchFamily="18" charset="0"/>
                      </a:rPr>
                      <m:t>=8</m:t>
                    </m:r>
                  </m:oMath>
                </a14:m>
                <a:r>
                  <a:rPr lang="en-US" dirty="0"/>
                  <a:t> does not have to be uniform, </a:t>
                </a:r>
                <a:r>
                  <a:rPr lang="en-US" dirty="0" err="1"/>
                  <a:t>i.e</a:t>
                </a:r>
                <a:r>
                  <a:rPr lang="en-US" dirty="0"/>
                  <a:t>, 64 </a:t>
                </a:r>
                <a14:m>
                  <m:oMath xmlns:m="http://schemas.openxmlformats.org/officeDocument/2006/math">
                    <m:r>
                      <a:rPr lang="en-US" b="1" i="0" dirty="0" smtClean="0">
                        <a:latin typeface="Cambria Math" panose="02040503050406030204" pitchFamily="18" charset="0"/>
                      </a:rPr>
                      <m:t>𝐇</m:t>
                    </m:r>
                  </m:oMath>
                </a14:m>
                <a:r>
                  <a:rPr lang="en-US" dirty="0"/>
                  <a:t> columns can be placed on a grid of 128 possible positions non-uniformly with zeros in between.</a:t>
                </a:r>
              </a:p>
              <a:p>
                <a:pPr lvl="1"/>
                <a:endParaRPr lang="en-US" dirty="0"/>
              </a:p>
              <a:p>
                <a:pPr lvl="1"/>
                <a:endParaRPr lang="en-US" dirty="0"/>
              </a:p>
              <a:p>
                <a:endParaRPr lang="en-US" dirty="0"/>
              </a:p>
            </p:txBody>
          </p:sp>
        </mc:Choice>
        <mc:Fallback>
          <p:sp>
            <p:nvSpPr>
              <p:cNvPr id="3" name="Content Placeholder 2">
                <a:extLst>
                  <a:ext uri="{FF2B5EF4-FFF2-40B4-BE49-F238E27FC236}">
                    <a16:creationId xmlns:a16="http://schemas.microsoft.com/office/drawing/2014/main" id="{C6BBC7FE-1C85-451F-8CEA-99616DB5B19E}"/>
                  </a:ext>
                </a:extLst>
              </p:cNvPr>
              <p:cNvSpPr>
                <a:spLocks noGrp="1" noRot="1" noChangeAspect="1" noMove="1" noResize="1" noEditPoints="1" noAdjustHandles="1" noChangeArrowheads="1" noChangeShapeType="1" noTextEdit="1"/>
              </p:cNvSpPr>
              <p:nvPr>
                <p:ph idx="1"/>
              </p:nvPr>
            </p:nvSpPr>
            <p:spPr>
              <a:blipFill>
                <a:blip r:embed="rId3"/>
                <a:stretch>
                  <a:fillRect l="-627" t="-2074" r="-549"/>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0F05EF9C-6169-4ED9-AB83-DCC947286910}"/>
              </a:ext>
            </a:extLst>
          </p:cNvPr>
          <p:cNvSpPr>
            <a:spLocks noGrp="1"/>
          </p:cNvSpPr>
          <p:nvPr>
            <p:ph type="dt" sz="half" idx="10"/>
          </p:nvPr>
        </p:nvSpPr>
        <p:spPr/>
        <p:txBody>
          <a:body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E068FBAC-1163-4352-B596-F0A8DD96450B}"/>
              </a:ext>
            </a:extLst>
          </p:cNvPr>
          <p:cNvSpPr>
            <a:spLocks noGrp="1"/>
          </p:cNvSpPr>
          <p:nvPr>
            <p:ph type="ftr" sz="quarter" idx="11"/>
          </p:nvPr>
        </p:nvSpPr>
        <p:spPr/>
        <p:txBody>
          <a:bodyPr/>
          <a:lstStyle/>
          <a:p>
            <a:pPr algn="r"/>
            <a:r>
              <a:rPr lang="en-GB"/>
              <a:t>Dotlic and McLaughlin (Qorvo)</a:t>
            </a:r>
            <a:endParaRPr lang="en-GB" dirty="0"/>
          </a:p>
        </p:txBody>
      </p:sp>
      <p:sp>
        <p:nvSpPr>
          <p:cNvPr id="6" name="Slide Number Placeholder 5">
            <a:extLst>
              <a:ext uri="{FF2B5EF4-FFF2-40B4-BE49-F238E27FC236}">
                <a16:creationId xmlns:a16="http://schemas.microsoft.com/office/drawing/2014/main" id="{38CF5015-C848-45C4-AE63-43769886B4F1}"/>
              </a:ext>
            </a:extLst>
          </p:cNvPr>
          <p:cNvSpPr>
            <a:spLocks noGrp="1"/>
          </p:cNvSpPr>
          <p:nvPr>
            <p:ph type="sldNum" sz="quarter" idx="12"/>
          </p:nvPr>
        </p:nvSpPr>
        <p:spPr/>
        <p:txBody>
          <a:bodyPr/>
          <a:lstStyle/>
          <a:p>
            <a:r>
              <a:rPr lang="en-US" altLang="en-US"/>
              <a:t>Slide </a:t>
            </a:r>
            <a:fld id="{320647DC-80A1-4234-B535-A7ED8FBA0A84}" type="slidenum">
              <a:rPr lang="en-US" altLang="en-US" smtClean="0"/>
              <a:pPr/>
              <a:t>10</a:t>
            </a:fld>
            <a:endParaRPr lang="en-US" altLang="en-US" dirty="0"/>
          </a:p>
        </p:txBody>
      </p:sp>
    </p:spTree>
    <p:extLst>
      <p:ext uri="{BB962C8B-B14F-4D97-AF65-F5344CB8AC3E}">
        <p14:creationId xmlns:p14="http://schemas.microsoft.com/office/powerpoint/2010/main" val="2820917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25024-A18C-4ACA-AD52-A68874C0B5EB}"/>
              </a:ext>
            </a:extLst>
          </p:cNvPr>
          <p:cNvSpPr>
            <a:spLocks noGrp="1"/>
          </p:cNvSpPr>
          <p:nvPr>
            <p:ph type="title"/>
          </p:nvPr>
        </p:nvSpPr>
        <p:spPr/>
        <p:txBody>
          <a:bodyPr/>
          <a:lstStyle/>
          <a:p>
            <a:r>
              <a:rPr lang="en-GB" dirty="0"/>
              <a:t>Conclusions</a:t>
            </a:r>
            <a:endParaRPr 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5225194-F329-4AD6-8118-9E7754965BB5}"/>
                  </a:ext>
                </a:extLst>
              </p:cNvPr>
              <p:cNvSpPr>
                <a:spLocks noGrp="1"/>
              </p:cNvSpPr>
              <p:nvPr>
                <p:ph idx="1"/>
              </p:nvPr>
            </p:nvSpPr>
            <p:spPr/>
            <p:txBody>
              <a:bodyPr>
                <a:normAutofit fontScale="62500" lnSpcReduction="20000"/>
              </a:bodyPr>
              <a:lstStyle/>
              <a:p>
                <a:r>
                  <a:rPr lang="en-GB" dirty="0"/>
                  <a:t>Proposed SZC code blocks allow for full complementing under deformations that are consistent from symbol to symbol, most prominent one being CFO.</a:t>
                </a:r>
              </a:p>
              <a:p>
                <a:r>
                  <a:rPr lang="en-GB" dirty="0"/>
                  <a:t>Interference mitigation is achieved both by the aperiodic nature of the SZC code blocks and by using scrambling.</a:t>
                </a:r>
              </a:p>
              <a:p>
                <a:r>
                  <a:rPr lang="en-GB" dirty="0"/>
                  <a:t>Changes to the current 4z STS receiver signal processing should be minimal:</a:t>
                </a:r>
              </a:p>
              <a:p>
                <a:pPr lvl="1"/>
                <a:r>
                  <a:rPr lang="en-GB" dirty="0"/>
                  <a:t>Instead of fetching symbols from AES, they are generated by </a:t>
                </a:r>
                <a:r>
                  <a:rPr lang="en-US" dirty="0"/>
                  <a:t>using a simple logic </a:t>
                </a:r>
                <a:r>
                  <a:rPr lang="en-GB" dirty="0"/>
                  <a:t>from </a:t>
                </a:r>
                <a14:m>
                  <m:oMath xmlns:m="http://schemas.openxmlformats.org/officeDocument/2006/math">
                    <m:r>
                      <a:rPr lang="en-GB" b="1" i="0" smtClean="0">
                        <a:latin typeface="Cambria Math" panose="02040503050406030204" pitchFamily="18" charset="0"/>
                      </a:rPr>
                      <m:t>𝐁</m:t>
                    </m:r>
                  </m:oMath>
                </a14:m>
                <a:r>
                  <a:rPr lang="en-US" dirty="0"/>
                  <a:t> matrix and </a:t>
                </a:r>
                <a14:m>
                  <m:oMath xmlns:m="http://schemas.openxmlformats.org/officeDocument/2006/math">
                    <m:r>
                      <a:rPr lang="en-GB" b="1" i="0" smtClean="0">
                        <a:latin typeface="Cambria Math" panose="02040503050406030204" pitchFamily="18" charset="0"/>
                      </a:rPr>
                      <m:t>𝐬</m:t>
                    </m:r>
                  </m:oMath>
                </a14:m>
                <a:r>
                  <a:rPr lang="en-US" b="1" dirty="0"/>
                  <a:t> </a:t>
                </a:r>
                <a:r>
                  <a:rPr lang="en-US" dirty="0"/>
                  <a:t>vector located in the memory.</a:t>
                </a:r>
              </a:p>
              <a:p>
                <a:pPr lvl="1"/>
                <a:r>
                  <a:rPr lang="en-US" dirty="0"/>
                  <a:t>Symbol sizes should be fixed to either 512 ns or 1024 ns, which are integer divisors of all possible 4z STS sizes and reasonable expected CIR durations.</a:t>
                </a:r>
              </a:p>
              <a:p>
                <a:r>
                  <a:rPr lang="en-US" dirty="0"/>
                  <a:t>Even though the focus here is on sensing, SZC code blocks can be used for precise ranging, </a:t>
                </a:r>
                <a:r>
                  <a:rPr lang="en-US"/>
                  <a:t>in scenarios </a:t>
                </a:r>
                <a:r>
                  <a:rPr lang="en-US" dirty="0"/>
                  <a:t>in which STS resilience to different attacks is not important.</a:t>
                </a:r>
              </a:p>
            </p:txBody>
          </p:sp>
        </mc:Choice>
        <mc:Fallback>
          <p:sp>
            <p:nvSpPr>
              <p:cNvPr id="3" name="Content Placeholder 2">
                <a:extLst>
                  <a:ext uri="{FF2B5EF4-FFF2-40B4-BE49-F238E27FC236}">
                    <a16:creationId xmlns:a16="http://schemas.microsoft.com/office/drawing/2014/main" id="{C5225194-F329-4AD6-8118-9E7754965BB5}"/>
                  </a:ext>
                </a:extLst>
              </p:cNvPr>
              <p:cNvSpPr>
                <a:spLocks noGrp="1" noRot="1" noChangeAspect="1" noMove="1" noResize="1" noEditPoints="1" noAdjustHandles="1" noChangeArrowheads="1" noChangeShapeType="1" noTextEdit="1"/>
              </p:cNvSpPr>
              <p:nvPr>
                <p:ph idx="1"/>
              </p:nvPr>
            </p:nvSpPr>
            <p:spPr>
              <a:blipFill>
                <a:blip r:embed="rId3"/>
                <a:stretch>
                  <a:fillRect l="-706" t="-2074" r="-1255"/>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0302B6A7-BB68-41DC-8368-7DEADFA241F7}"/>
              </a:ext>
            </a:extLst>
          </p:cNvPr>
          <p:cNvSpPr>
            <a:spLocks noGrp="1"/>
          </p:cNvSpPr>
          <p:nvPr>
            <p:ph type="dt" sz="half" idx="10"/>
          </p:nvPr>
        </p:nvSpPr>
        <p:spPr/>
        <p:txBody>
          <a:body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F4FDDF93-0CFB-4014-BEBA-E0E22785E099}"/>
              </a:ext>
            </a:extLst>
          </p:cNvPr>
          <p:cNvSpPr>
            <a:spLocks noGrp="1"/>
          </p:cNvSpPr>
          <p:nvPr>
            <p:ph type="ftr" sz="quarter" idx="11"/>
          </p:nvPr>
        </p:nvSpPr>
        <p:spPr/>
        <p:txBody>
          <a:bodyPr/>
          <a:lstStyle/>
          <a:p>
            <a:pPr algn="r"/>
            <a:r>
              <a:rPr lang="en-GB"/>
              <a:t>Dotlic and McLaughlin (Qorvo)</a:t>
            </a:r>
            <a:endParaRPr lang="en-GB" dirty="0"/>
          </a:p>
        </p:txBody>
      </p:sp>
      <p:sp>
        <p:nvSpPr>
          <p:cNvPr id="6" name="Slide Number Placeholder 5">
            <a:extLst>
              <a:ext uri="{FF2B5EF4-FFF2-40B4-BE49-F238E27FC236}">
                <a16:creationId xmlns:a16="http://schemas.microsoft.com/office/drawing/2014/main" id="{3D28E0CB-AF60-4470-A8B7-C3B9703A2CE9}"/>
              </a:ext>
            </a:extLst>
          </p:cNvPr>
          <p:cNvSpPr>
            <a:spLocks noGrp="1"/>
          </p:cNvSpPr>
          <p:nvPr>
            <p:ph type="sldNum" sz="quarter" idx="12"/>
          </p:nvPr>
        </p:nvSpPr>
        <p:spPr/>
        <p:txBody>
          <a:bodyPr/>
          <a:lstStyle/>
          <a:p>
            <a:r>
              <a:rPr lang="en-US" altLang="en-US"/>
              <a:t>Slide </a:t>
            </a:r>
            <a:fld id="{320647DC-80A1-4234-B535-A7ED8FBA0A84}" type="slidenum">
              <a:rPr lang="en-US" altLang="en-US" smtClean="0"/>
              <a:pPr/>
              <a:t>11</a:t>
            </a:fld>
            <a:endParaRPr lang="en-US" altLang="en-US" dirty="0"/>
          </a:p>
        </p:txBody>
      </p:sp>
    </p:spTree>
    <p:extLst>
      <p:ext uri="{BB962C8B-B14F-4D97-AF65-F5344CB8AC3E}">
        <p14:creationId xmlns:p14="http://schemas.microsoft.com/office/powerpoint/2010/main" val="3610300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36A15A9-E450-4A28-B944-B02546D89ACD}"/>
              </a:ext>
            </a:extLst>
          </p:cNvPr>
          <p:cNvSpPr>
            <a:spLocks noGrp="1"/>
          </p:cNvSpPr>
          <p:nvPr>
            <p:ph type="dt" sz="half" idx="10"/>
          </p:nvPr>
        </p:nvSpPr>
        <p:spPr/>
        <p:txBody>
          <a:body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AD12C158-73D3-4382-9883-5196C14F5981}"/>
              </a:ext>
            </a:extLst>
          </p:cNvPr>
          <p:cNvSpPr>
            <a:spLocks noGrp="1"/>
          </p:cNvSpPr>
          <p:nvPr>
            <p:ph type="ftr" sz="quarter" idx="11"/>
          </p:nvPr>
        </p:nvSpPr>
        <p:spPr/>
        <p:txBody>
          <a:bodyPr/>
          <a:lstStyle/>
          <a:p>
            <a:pPr algn="r"/>
            <a:r>
              <a:rPr lang="en-GB"/>
              <a:t>Dotlic and McLaughlin (Qorvo)</a:t>
            </a:r>
            <a:endParaRPr lang="en-GB" dirty="0"/>
          </a:p>
        </p:txBody>
      </p:sp>
      <p:sp>
        <p:nvSpPr>
          <p:cNvPr id="6" name="Slide Number Placeholder 5">
            <a:extLst>
              <a:ext uri="{FF2B5EF4-FFF2-40B4-BE49-F238E27FC236}">
                <a16:creationId xmlns:a16="http://schemas.microsoft.com/office/drawing/2014/main" id="{BAC32F07-C293-491C-996D-94666BAB06D0}"/>
              </a:ext>
            </a:extLst>
          </p:cNvPr>
          <p:cNvSpPr>
            <a:spLocks noGrp="1"/>
          </p:cNvSpPr>
          <p:nvPr>
            <p:ph type="sldNum" sz="quarter" idx="12"/>
          </p:nvPr>
        </p:nvSpPr>
        <p:spPr/>
        <p:txBody>
          <a:bodyPr/>
          <a:lstStyle/>
          <a:p>
            <a:r>
              <a:rPr lang="en-US" altLang="en-US"/>
              <a:t>Slide </a:t>
            </a:r>
            <a:fld id="{320647DC-80A1-4234-B535-A7ED8FBA0A84}" type="slidenum">
              <a:rPr lang="en-US" altLang="en-US" smtClean="0"/>
              <a:pPr/>
              <a:t>2</a:t>
            </a:fld>
            <a:endParaRPr lang="en-US" altLang="en-US" dirty="0"/>
          </a:p>
        </p:txBody>
      </p:sp>
      <p:graphicFrame>
        <p:nvGraphicFramePr>
          <p:cNvPr id="9" name="Table 52">
            <a:extLst>
              <a:ext uri="{FF2B5EF4-FFF2-40B4-BE49-F238E27FC236}">
                <a16:creationId xmlns:a16="http://schemas.microsoft.com/office/drawing/2014/main" id="{D555EA4D-BC95-4261-B75F-91D68B08AEF9}"/>
              </a:ext>
            </a:extLst>
          </p:cNvPr>
          <p:cNvGraphicFramePr>
            <a:graphicFrameLocks noGrp="1"/>
          </p:cNvGraphicFramePr>
          <p:nvPr>
            <p:extLst>
              <p:ext uri="{D42A27DB-BD31-4B8C-83A1-F6EECF244321}">
                <p14:modId xmlns:p14="http://schemas.microsoft.com/office/powerpoint/2010/main" val="141139826"/>
              </p:ext>
            </p:extLst>
          </p:nvPr>
        </p:nvGraphicFramePr>
        <p:xfrm>
          <a:off x="380656" y="1052736"/>
          <a:ext cx="8382687" cy="4715016"/>
        </p:xfrm>
        <a:graphic>
          <a:graphicData uri="http://schemas.openxmlformats.org/drawingml/2006/table">
            <a:tbl>
              <a:tblPr firstRow="1" bandRow="1">
                <a:tableStyleId>{5940675A-B579-460E-94D1-54222C63F5DA}</a:tableStyleId>
              </a:tblPr>
              <a:tblGrid>
                <a:gridCol w="5747156">
                  <a:extLst>
                    <a:ext uri="{9D8B030D-6E8A-4147-A177-3AD203B41FA5}">
                      <a16:colId xmlns:a16="http://schemas.microsoft.com/office/drawing/2014/main" val="1954642592"/>
                    </a:ext>
                  </a:extLst>
                </a:gridCol>
                <a:gridCol w="2635531">
                  <a:extLst>
                    <a:ext uri="{9D8B030D-6E8A-4147-A177-3AD203B41FA5}">
                      <a16:colId xmlns:a16="http://schemas.microsoft.com/office/drawing/2014/main" val="905846169"/>
                    </a:ext>
                  </a:extLst>
                </a:gridCol>
              </a:tblGrid>
              <a:tr h="251460">
                <a:tc>
                  <a:txBody>
                    <a:bodyPr/>
                    <a:lstStyle/>
                    <a:p>
                      <a:r>
                        <a:rPr lang="en-IE" sz="1200" b="1" dirty="0"/>
                        <a:t>PAR Objective</a:t>
                      </a:r>
                      <a:endParaRPr lang="en-US" sz="1200" b="1" dirty="0"/>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0932518"/>
                  </a:ext>
                </a:extLst>
              </a:tr>
              <a:tr h="388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Safeguards so that the high throughput data use cases will not cause significant disruption to low duty-cycle ranging use cases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610962064"/>
                  </a:ext>
                </a:extLst>
              </a:tr>
              <a:tr h="318276">
                <a:tc>
                  <a:txBody>
                    <a:bodyPr/>
                    <a:lstStyle/>
                    <a:p>
                      <a:r>
                        <a:rPr lang="en-US" sz="1100" kern="1200" dirty="0">
                          <a:solidFill>
                            <a:schemeClr val="dk1"/>
                          </a:solidFill>
                          <a:effectLst/>
                        </a:rPr>
                        <a:t>Interference mitigation techniques to support higher density and higher traffic use cases</a:t>
                      </a:r>
                      <a:endParaRPr lang="en-US" sz="1100" kern="1200" dirty="0">
                        <a:solidFill>
                          <a:schemeClr val="dk1"/>
                        </a:solidFill>
                        <a:effectLst/>
                        <a:latin typeface="+mn-lt"/>
                        <a:ea typeface="+mn-ea"/>
                        <a:cs typeface="+mn-cs"/>
                      </a:endParaRPr>
                    </a:p>
                  </a:txBody>
                  <a:tcPr marL="68580" marR="68580" marT="34290" marB="34290"/>
                </a:tc>
                <a:tc>
                  <a:txBody>
                    <a:bodyPr/>
                    <a:lstStyle/>
                    <a:p>
                      <a:r>
                        <a:rPr lang="en-GB" sz="1100" kern="1200" dirty="0">
                          <a:solidFill>
                            <a:schemeClr val="dk1"/>
                          </a:solidFill>
                          <a:effectLst/>
                          <a:latin typeface="+mn-lt"/>
                          <a:ea typeface="+mn-ea"/>
                          <a:cs typeface="+mn-cs"/>
                        </a:rPr>
                        <a:t>Using fixed aperiodic STS field with a scrambling sequence.</a:t>
                      </a:r>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86059173"/>
                  </a:ext>
                </a:extLst>
              </a:tr>
              <a:tr h="228600">
                <a:tc>
                  <a:txBody>
                    <a:bodyPr/>
                    <a:lstStyle/>
                    <a:p>
                      <a:pPr marL="0" algn="l" defTabSz="914400" rtl="0" eaLnBrk="1" latinLnBrk="0" hangingPunct="1"/>
                      <a:r>
                        <a:rPr lang="en-US" sz="1100" kern="1200" dirty="0">
                          <a:solidFill>
                            <a:schemeClr val="dk1"/>
                          </a:solidFill>
                          <a:effectLst/>
                        </a:rPr>
                        <a:t>Other coexistence improvement</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237929214"/>
                  </a:ext>
                </a:extLst>
              </a:tr>
              <a:tr h="228600">
                <a:tc>
                  <a:txBody>
                    <a:bodyPr/>
                    <a:lstStyle/>
                    <a:p>
                      <a:pPr marL="0" algn="l" defTabSz="914400" rtl="0" eaLnBrk="1" latinLnBrk="0" hangingPunct="1"/>
                      <a:r>
                        <a:rPr lang="en-US" sz="1100" kern="1200" dirty="0">
                          <a:solidFill>
                            <a:schemeClr val="dk1"/>
                          </a:solidFill>
                          <a:effectLst/>
                        </a:rPr>
                        <a:t>Backward compatibility with enhanced ranging capable devices (ERDEV</a:t>
                      </a:r>
                      <a:endParaRPr lang="en-US" sz="1100" kern="1200" dirty="0">
                        <a:solidFill>
                          <a:schemeClr val="dk1"/>
                        </a:solidFill>
                        <a:effectLst/>
                        <a:latin typeface="+mn-lt"/>
                        <a:ea typeface="+mn-ea"/>
                        <a:cs typeface="+mn-cs"/>
                      </a:endParaRPr>
                    </a:p>
                  </a:txBody>
                  <a:tcPr marL="68580" marR="68580" marT="34290" marB="34290"/>
                </a:tc>
                <a:tc>
                  <a:txBody>
                    <a:bodyPr/>
                    <a:lstStyle/>
                    <a:p>
                      <a:r>
                        <a:rPr lang="en-GB" sz="1100" kern="1200" dirty="0">
                          <a:solidFill>
                            <a:schemeClr val="dk1"/>
                          </a:solidFill>
                          <a:effectLst/>
                          <a:latin typeface="+mn-lt"/>
                          <a:ea typeface="+mn-ea"/>
                          <a:cs typeface="+mn-cs"/>
                        </a:rPr>
                        <a:t>Slight modification of the 4z STS field.</a:t>
                      </a:r>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69305677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Improved link budget and/or reduced air-time</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51183504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Additional channels and operating frequencies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61593723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Improvements to accuracy / precision / reliability and interoperability for high-integrity ranging</a:t>
                      </a:r>
                      <a:endParaRPr lang="en-US" sz="1100" kern="1200">
                        <a:solidFill>
                          <a:schemeClr val="dk1"/>
                        </a:solidFill>
                        <a:effectLst/>
                        <a:latin typeface="+mn-lt"/>
                        <a:ea typeface="+mn-ea"/>
                        <a:cs typeface="+mn-cs"/>
                      </a:endParaRPr>
                    </a:p>
                  </a:txBody>
                  <a:tcPr marL="68580" marR="68580" marT="34290" marB="34290"/>
                </a:tc>
                <a:tc>
                  <a:txBody>
                    <a:bodyPr/>
                    <a:lstStyle/>
                    <a:p>
                      <a:r>
                        <a:rPr lang="en-GB" sz="1100" kern="1200" dirty="0">
                          <a:solidFill>
                            <a:schemeClr val="dk1"/>
                          </a:solidFill>
                          <a:effectLst/>
                          <a:latin typeface="+mn-lt"/>
                          <a:ea typeface="+mn-ea"/>
                          <a:cs typeface="+mn-cs"/>
                        </a:rPr>
                        <a:t>Improves CIR estimation by virtue of the favourable properties of the proposed STS field.</a:t>
                      </a:r>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790487524"/>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Reduced complexity and power consumption</a:t>
                      </a:r>
                      <a:endParaRPr lang="en-US" sz="1100" kern="1200">
                        <a:solidFill>
                          <a:schemeClr val="dk1"/>
                        </a:solidFill>
                        <a:effectLst/>
                        <a:latin typeface="+mn-lt"/>
                        <a:ea typeface="+mn-ea"/>
                        <a:cs typeface="+mn-cs"/>
                      </a:endParaRPr>
                    </a:p>
                  </a:txBody>
                  <a:tcPr marL="68580" marR="68580" marT="34290" marB="34290"/>
                </a:tc>
                <a:tc>
                  <a:txBody>
                    <a:bodyPr/>
                    <a:lstStyle/>
                    <a:p>
                      <a:r>
                        <a:rPr lang="en-GB" sz="1100" kern="1200" dirty="0">
                          <a:solidFill>
                            <a:schemeClr val="dk1"/>
                          </a:solidFill>
                          <a:effectLst/>
                          <a:latin typeface="+mn-lt"/>
                          <a:ea typeface="+mn-ea"/>
                          <a:cs typeface="+mn-cs"/>
                        </a:rPr>
                        <a:t>No need for AES block to run.</a:t>
                      </a:r>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88238115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Hybrid operation with narrowband signaling to assist UWB</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227827323"/>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Enhanced native discovery and connection setup mechanisms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332942892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Sensing capabilities to support presence detection and environment mapping</a:t>
                      </a:r>
                      <a:endParaRPr lang="en-US" sz="1100" kern="1200">
                        <a:solidFill>
                          <a:schemeClr val="dk1"/>
                        </a:solidFill>
                        <a:effectLst/>
                        <a:latin typeface="+mn-lt"/>
                        <a:ea typeface="+mn-ea"/>
                        <a:cs typeface="+mn-cs"/>
                      </a:endParaRPr>
                    </a:p>
                  </a:txBody>
                  <a:tcPr marL="68580" marR="68580" marT="34290" marB="34290"/>
                </a:tc>
                <a:tc>
                  <a:txBody>
                    <a:bodyPr/>
                    <a:lstStyle/>
                    <a:p>
                      <a:r>
                        <a:rPr lang="en-GB" sz="1100" kern="1200" dirty="0">
                          <a:solidFill>
                            <a:schemeClr val="dk1"/>
                          </a:solidFill>
                          <a:effectLst/>
                          <a:latin typeface="+mn-lt"/>
                          <a:ea typeface="+mn-ea"/>
                          <a:cs typeface="+mn-cs"/>
                        </a:rPr>
                        <a:t>Improve CIR estimation under Rx signal deformations.</a:t>
                      </a:r>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43540811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Low-power low-latency streaming </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165718050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Higher data-rate streaming allowing at least 50 Mbit/s of throughput</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18786536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a:solidFill>
                            <a:schemeClr val="dk1"/>
                          </a:solidFill>
                          <a:effectLst/>
                        </a:rPr>
                        <a:t>Support for peer-to-peer, peer-to-multi-peer, and station-to-infrastructure protocols</a:t>
                      </a:r>
                      <a:endParaRPr lang="en-US" sz="1100" kern="1200">
                        <a:solidFill>
                          <a:schemeClr val="dk1"/>
                        </a:solidFill>
                        <a:effectLst/>
                        <a:latin typeface="+mn-lt"/>
                        <a:ea typeface="+mn-ea"/>
                        <a:cs typeface="+mn-cs"/>
                      </a:endParaRPr>
                    </a:p>
                  </a:txBody>
                  <a:tcPr marL="68580" marR="68580" marT="34290" marB="34290"/>
                </a:tc>
                <a:tc>
                  <a:txBody>
                    <a:bodyPr/>
                    <a:lstStyle/>
                    <a:p>
                      <a:endParaRPr lang="en-US" sz="1100" kern="120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42449501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Infrastructure synchronization mechanisms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110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992766638"/>
                  </a:ext>
                </a:extLst>
              </a:tr>
            </a:tbl>
          </a:graphicData>
        </a:graphic>
      </p:graphicFrame>
    </p:spTree>
    <p:extLst>
      <p:ext uri="{BB962C8B-B14F-4D97-AF65-F5344CB8AC3E}">
        <p14:creationId xmlns:p14="http://schemas.microsoft.com/office/powerpoint/2010/main" val="1985681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2878F04-1170-498C-99FC-780645D74DAB}"/>
              </a:ext>
            </a:extLst>
          </p:cNvPr>
          <p:cNvSpPr>
            <a:spLocks noGrp="1"/>
          </p:cNvSpPr>
          <p:nvPr>
            <p:ph type="dt" sz="half" idx="10"/>
          </p:nvPr>
        </p:nvSpPr>
        <p:spPr/>
        <p:txBody>
          <a:bodyPr/>
          <a:lstStyle/>
          <a:p>
            <a:r>
              <a:rPr lang="en-US" altLang="en-US" dirty="0"/>
              <a:t>May 2022.</a:t>
            </a:r>
          </a:p>
        </p:txBody>
      </p:sp>
      <p:sp>
        <p:nvSpPr>
          <p:cNvPr id="6" name="Slide Number Placeholder 5">
            <a:extLst>
              <a:ext uri="{FF2B5EF4-FFF2-40B4-BE49-F238E27FC236}">
                <a16:creationId xmlns:a16="http://schemas.microsoft.com/office/drawing/2014/main" id="{ADF83DFE-E9ED-4250-9E9B-E91C3D5A5D29}"/>
              </a:ext>
            </a:extLst>
          </p:cNvPr>
          <p:cNvSpPr>
            <a:spLocks noGrp="1"/>
          </p:cNvSpPr>
          <p:nvPr>
            <p:ph type="sldNum" sz="quarter" idx="12"/>
          </p:nvPr>
        </p:nvSpPr>
        <p:spPr>
          <a:xfrm>
            <a:off x="4139952" y="6453336"/>
            <a:ext cx="648073" cy="184666"/>
          </a:xfrm>
        </p:spPr>
        <p:txBody>
          <a:bodyPr/>
          <a:lstStyle/>
          <a:p>
            <a:r>
              <a:rPr lang="en-US" altLang="en-US" dirty="0"/>
              <a:t>Slide </a:t>
            </a:r>
            <a:fld id="{9B0C2C3B-84D1-4B9C-AF58-3C8C159C457C}" type="slidenum">
              <a:rPr lang="en-US" altLang="en-US"/>
              <a:pPr/>
              <a:t>3</a:t>
            </a:fld>
            <a:endParaRPr lang="en-US" altLang="en-US" dirty="0"/>
          </a:p>
        </p:txBody>
      </p:sp>
      <p:sp>
        <p:nvSpPr>
          <p:cNvPr id="26626" name="Rectangle 2">
            <a:extLst>
              <a:ext uri="{FF2B5EF4-FFF2-40B4-BE49-F238E27FC236}">
                <a16:creationId xmlns:a16="http://schemas.microsoft.com/office/drawing/2014/main" id="{39BD0782-ADEE-4076-A227-5A4D69BBE645}"/>
              </a:ext>
            </a:extLst>
          </p:cNvPr>
          <p:cNvSpPr>
            <a:spLocks noGrp="1" noChangeArrowheads="1"/>
          </p:cNvSpPr>
          <p:nvPr>
            <p:ph type="ctrTitle"/>
          </p:nvPr>
        </p:nvSpPr>
        <p:spPr>
          <a:xfrm>
            <a:off x="685800" y="2286000"/>
            <a:ext cx="7772400" cy="1143000"/>
          </a:xfrm>
        </p:spPr>
        <p:txBody>
          <a:bodyPr anchor="ctr"/>
          <a:lstStyle/>
          <a:p>
            <a:r>
              <a:rPr lang="en-US" altLang="en-US" sz="3600" dirty="0"/>
              <a:t>Deterministic STS Field for Sensing</a:t>
            </a:r>
          </a:p>
        </p:txBody>
      </p:sp>
      <p:sp>
        <p:nvSpPr>
          <p:cNvPr id="26627" name="Rectangle 3">
            <a:extLst>
              <a:ext uri="{FF2B5EF4-FFF2-40B4-BE49-F238E27FC236}">
                <a16:creationId xmlns:a16="http://schemas.microsoft.com/office/drawing/2014/main" id="{7693D33D-7B60-41DB-9FF4-DA72B96D8F13}"/>
              </a:ext>
            </a:extLst>
          </p:cNvPr>
          <p:cNvSpPr>
            <a:spLocks noGrp="1" noChangeArrowheads="1"/>
          </p:cNvSpPr>
          <p:nvPr>
            <p:ph type="subTitle" idx="1"/>
          </p:nvPr>
        </p:nvSpPr>
        <p:spPr>
          <a:xfrm>
            <a:off x="1371600" y="3861048"/>
            <a:ext cx="6400800" cy="1752600"/>
          </a:xfrm>
        </p:spPr>
        <p:txBody>
          <a:bodyPr/>
          <a:lstStyle/>
          <a:p>
            <a:r>
              <a:rPr lang="en-GB" altLang="en-US" sz="3200" dirty="0"/>
              <a:t>Why the STS Field in Sensing should be Deterministic and Aperiodic?</a:t>
            </a:r>
            <a:endParaRPr lang="en-US" altLang="en-US" sz="3200" dirty="0"/>
          </a:p>
        </p:txBody>
      </p:sp>
      <p:sp>
        <p:nvSpPr>
          <p:cNvPr id="7" name="Footer Placeholder 4">
            <a:extLst>
              <a:ext uri="{FF2B5EF4-FFF2-40B4-BE49-F238E27FC236}">
                <a16:creationId xmlns:a16="http://schemas.microsoft.com/office/drawing/2014/main" id="{02A399CD-CF54-434A-B125-5F5DB5A23101}"/>
              </a:ext>
            </a:extLst>
          </p:cNvPr>
          <p:cNvSpPr>
            <a:spLocks noGrp="1"/>
          </p:cNvSpPr>
          <p:nvPr>
            <p:ph type="ftr" sz="quarter" idx="11"/>
          </p:nvPr>
        </p:nvSpPr>
        <p:spPr>
          <a:xfrm>
            <a:off x="0" y="6475413"/>
            <a:ext cx="8532440" cy="184666"/>
          </a:xfrm>
        </p:spPr>
        <p:txBody>
          <a:bodyPr/>
          <a:lstStyle/>
          <a:p>
            <a:pPr algn="r"/>
            <a:r>
              <a:rPr lang="en-GB" dirty="0"/>
              <a:t>Dotlic and McLaughlin (Qorvo)</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22FB17F-AF66-4E0E-8AB7-0023362E9642}"/>
              </a:ext>
            </a:extLst>
          </p:cNvPr>
          <p:cNvSpPr>
            <a:spLocks noGrp="1" noChangeArrowheads="1"/>
          </p:cNvSpPr>
          <p:nvPr>
            <p:ph type="title"/>
          </p:nvPr>
        </p:nvSpPr>
        <p:spPr>
          <a:ln/>
        </p:spPr>
        <p:txBody>
          <a:bodyPr/>
          <a:lstStyle/>
          <a:p>
            <a:r>
              <a:rPr lang="en-GB" altLang="en-US" sz="3200" dirty="0"/>
              <a:t>What do we want from our Channel Sounding Sequences for Sensing?  </a:t>
            </a:r>
            <a:endParaRPr lang="en-US" altLang="en-US" sz="3200" dirty="0"/>
          </a:p>
        </p:txBody>
      </p:sp>
      <p:sp>
        <p:nvSpPr>
          <p:cNvPr id="4099" name="Rectangle 3">
            <a:extLst>
              <a:ext uri="{FF2B5EF4-FFF2-40B4-BE49-F238E27FC236}">
                <a16:creationId xmlns:a16="http://schemas.microsoft.com/office/drawing/2014/main" id="{25A3C5EC-515A-4540-A52C-32B82214EEBF}"/>
              </a:ext>
            </a:extLst>
          </p:cNvPr>
          <p:cNvSpPr>
            <a:spLocks noGrp="1" noChangeArrowheads="1"/>
          </p:cNvSpPr>
          <p:nvPr>
            <p:ph idx="1"/>
          </p:nvPr>
        </p:nvSpPr>
        <p:spPr>
          <a:ln/>
        </p:spPr>
        <p:txBody>
          <a:bodyPr>
            <a:normAutofit fontScale="85000" lnSpcReduction="20000"/>
          </a:bodyPr>
          <a:lstStyle/>
          <a:p>
            <a:r>
              <a:rPr lang="en-GB" altLang="en-US" sz="2800" dirty="0"/>
              <a:t>Produce minimal interference to all other devices (sensing / ranging / data).</a:t>
            </a:r>
          </a:p>
          <a:p>
            <a:r>
              <a:rPr lang="en-GB" altLang="en-US" sz="2800" dirty="0"/>
              <a:t>Have a channel estimate that is maximally valid.</a:t>
            </a:r>
          </a:p>
          <a:p>
            <a:pPr lvl="1"/>
            <a:r>
              <a:rPr lang="en-GB" altLang="en-US" sz="2400" dirty="0"/>
              <a:t>Targets may produce small changes in the CIR packet-to-packet.</a:t>
            </a:r>
          </a:p>
          <a:p>
            <a:pPr lvl="1"/>
            <a:r>
              <a:rPr lang="en-GB" altLang="en-US" sz="2400" dirty="0"/>
              <a:t>Be resilient to interference.</a:t>
            </a:r>
          </a:p>
          <a:p>
            <a:pPr lvl="2"/>
            <a:r>
              <a:rPr lang="en-GB" altLang="en-US" sz="2000" dirty="0"/>
              <a:t>Unwanted receptions should produce minimal artefacts in the channel estimate, not to be mistaken for targets.</a:t>
            </a:r>
          </a:p>
          <a:p>
            <a:pPr lvl="1"/>
            <a:r>
              <a:rPr lang="en-GB" altLang="en-US" sz="2400" dirty="0"/>
              <a:t>Have minimal correlation artefacts in the presence of systematic Rx signal deformations as:</a:t>
            </a:r>
          </a:p>
          <a:p>
            <a:pPr lvl="2"/>
            <a:r>
              <a:rPr lang="en-GB" altLang="en-US" sz="2000" dirty="0"/>
              <a:t>Carrier frequency offset (CFO), if not removed before the correlation.</a:t>
            </a:r>
          </a:p>
          <a:p>
            <a:pPr lvl="2"/>
            <a:r>
              <a:rPr lang="en-GB" altLang="en-US" sz="2000" dirty="0"/>
              <a:t>“Video clipping” - </a:t>
            </a:r>
            <a:r>
              <a:rPr lang="en-GB" altLang="en-US" sz="2000" dirty="0" err="1"/>
              <a:t>wek</a:t>
            </a:r>
            <a:r>
              <a:rPr lang="en-GB" altLang="en-US" sz="2000" dirty="0"/>
              <a:t> path almost completely shadowed by a stronger path due to low ADC resolution.</a:t>
            </a:r>
            <a:endParaRPr lang="en-GB" altLang="en-US" dirty="0"/>
          </a:p>
          <a:p>
            <a:endParaRPr lang="en-GB" altLang="en-US" sz="2800" dirty="0"/>
          </a:p>
          <a:p>
            <a:pPr lvl="1"/>
            <a:endParaRPr lang="en-US" altLang="en-US" sz="2400" dirty="0"/>
          </a:p>
        </p:txBody>
      </p:sp>
      <p:sp>
        <p:nvSpPr>
          <p:cNvPr id="4" name="Date Placeholder 3">
            <a:extLst>
              <a:ext uri="{FF2B5EF4-FFF2-40B4-BE49-F238E27FC236}">
                <a16:creationId xmlns:a16="http://schemas.microsoft.com/office/drawing/2014/main" id="{05AD80E1-8DC5-4460-A2A6-D3130365D987}"/>
              </a:ext>
            </a:extLst>
          </p:cNvPr>
          <p:cNvSpPr>
            <a:spLocks noGrp="1"/>
          </p:cNvSpPr>
          <p:nvPr>
            <p:ph type="dt" sz="half" idx="10"/>
          </p:nvPr>
        </p:nvSpPr>
        <p:spPr/>
        <p:txBody>
          <a:bodyPr/>
          <a:lstStyle/>
          <a:p>
            <a:r>
              <a:rPr lang="en-US" altLang="en-US" dirty="0"/>
              <a:t>May 2022.</a:t>
            </a:r>
          </a:p>
        </p:txBody>
      </p:sp>
      <p:sp>
        <p:nvSpPr>
          <p:cNvPr id="6" name="Slide Number Placeholder 5">
            <a:extLst>
              <a:ext uri="{FF2B5EF4-FFF2-40B4-BE49-F238E27FC236}">
                <a16:creationId xmlns:a16="http://schemas.microsoft.com/office/drawing/2014/main" id="{F4034116-216A-4DD7-8B21-E0FA99CBCAFD}"/>
              </a:ext>
            </a:extLst>
          </p:cNvPr>
          <p:cNvSpPr>
            <a:spLocks noGrp="1"/>
          </p:cNvSpPr>
          <p:nvPr>
            <p:ph type="sldNum" sz="quarter" idx="12"/>
          </p:nvPr>
        </p:nvSpPr>
        <p:spPr/>
        <p:txBody>
          <a:bodyPr/>
          <a:lstStyle/>
          <a:p>
            <a:r>
              <a:rPr lang="en-US" altLang="en-US"/>
              <a:t>Slide </a:t>
            </a:r>
            <a:fld id="{2E126DE1-6EC0-44C6-810D-2852D920787D}" type="slidenum">
              <a:rPr lang="en-US" altLang="en-US"/>
              <a:pPr/>
              <a:t>4</a:t>
            </a:fld>
            <a:endParaRPr lang="en-US" altLang="en-US"/>
          </a:p>
        </p:txBody>
      </p:sp>
      <p:sp>
        <p:nvSpPr>
          <p:cNvPr id="7" name="Footer Placeholder 4">
            <a:extLst>
              <a:ext uri="{FF2B5EF4-FFF2-40B4-BE49-F238E27FC236}">
                <a16:creationId xmlns:a16="http://schemas.microsoft.com/office/drawing/2014/main" id="{4F733FDC-7733-4F18-BF9B-91BFA357E166}"/>
              </a:ext>
            </a:extLst>
          </p:cNvPr>
          <p:cNvSpPr>
            <a:spLocks noGrp="1"/>
          </p:cNvSpPr>
          <p:nvPr>
            <p:ph type="ftr" sz="quarter" idx="11"/>
          </p:nvPr>
        </p:nvSpPr>
        <p:spPr>
          <a:xfrm>
            <a:off x="0" y="6475413"/>
            <a:ext cx="8532440" cy="184666"/>
          </a:xfrm>
        </p:spPr>
        <p:txBody>
          <a:bodyPr/>
          <a:lstStyle/>
          <a:p>
            <a:pPr algn="r"/>
            <a:r>
              <a:rPr lang="en-GB" dirty="0"/>
              <a:t>Dotlic and McLaughlin (Qorvo)</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7DFEC-EC40-4275-B740-17E2D36C6DC1}"/>
              </a:ext>
            </a:extLst>
          </p:cNvPr>
          <p:cNvSpPr>
            <a:spLocks noGrp="1"/>
          </p:cNvSpPr>
          <p:nvPr>
            <p:ph type="title"/>
          </p:nvPr>
        </p:nvSpPr>
        <p:spPr/>
        <p:txBody>
          <a:bodyPr/>
          <a:lstStyle/>
          <a:p>
            <a:r>
              <a:rPr lang="en-GB" dirty="0"/>
              <a:t>Side Note: CFO Removal after Correlation. Why?</a:t>
            </a:r>
            <a:endParaRPr lang="en-US" dirty="0"/>
          </a:p>
        </p:txBody>
      </p:sp>
      <p:sp>
        <p:nvSpPr>
          <p:cNvPr id="3" name="Content Placeholder 2">
            <a:extLst>
              <a:ext uri="{FF2B5EF4-FFF2-40B4-BE49-F238E27FC236}">
                <a16:creationId xmlns:a16="http://schemas.microsoft.com/office/drawing/2014/main" id="{481BE0C6-80A2-4E0D-B576-E1CD560695E7}"/>
              </a:ext>
            </a:extLst>
          </p:cNvPr>
          <p:cNvSpPr>
            <a:spLocks noGrp="1"/>
          </p:cNvSpPr>
          <p:nvPr>
            <p:ph idx="1"/>
          </p:nvPr>
        </p:nvSpPr>
        <p:spPr>
          <a:xfrm>
            <a:off x="685800" y="3284984"/>
            <a:ext cx="7772400" cy="3024336"/>
          </a:xfrm>
        </p:spPr>
        <p:txBody>
          <a:bodyPr>
            <a:normAutofit fontScale="85000" lnSpcReduction="20000"/>
          </a:bodyPr>
          <a:lstStyle/>
          <a:p>
            <a:r>
              <a:rPr lang="en-GB" dirty="0"/>
              <a:t>CFO is removed after correlation and before accumulation on per-symbol basis.</a:t>
            </a:r>
          </a:p>
          <a:p>
            <a:r>
              <a:rPr lang="en-GB" dirty="0"/>
              <a:t>This makes needed bit-width in the correlator the same as the input ADC.</a:t>
            </a:r>
          </a:p>
          <a:p>
            <a:r>
              <a:rPr lang="en-GB" dirty="0"/>
              <a:t>Savings in the correlator power and area (one large digital block).</a:t>
            </a:r>
          </a:p>
          <a:p>
            <a:r>
              <a:rPr lang="en-GB" dirty="0"/>
              <a:t>Savings in the CFO removal power and area – the whole symbol is rotated by the same angle.</a:t>
            </a:r>
            <a:endParaRPr lang="en-US" dirty="0"/>
          </a:p>
        </p:txBody>
      </p:sp>
      <p:sp>
        <p:nvSpPr>
          <p:cNvPr id="4" name="Date Placeholder 3">
            <a:extLst>
              <a:ext uri="{FF2B5EF4-FFF2-40B4-BE49-F238E27FC236}">
                <a16:creationId xmlns:a16="http://schemas.microsoft.com/office/drawing/2014/main" id="{6E2BFC85-2DA7-4FCF-BB18-00A45653953C}"/>
              </a:ext>
            </a:extLst>
          </p:cNvPr>
          <p:cNvSpPr>
            <a:spLocks noGrp="1"/>
          </p:cNvSpPr>
          <p:nvPr>
            <p:ph type="dt" sz="half" idx="10"/>
          </p:nvPr>
        </p:nvSpPr>
        <p:spPr/>
        <p:txBody>
          <a:bodyPr/>
          <a:lstStyle/>
          <a:p>
            <a:r>
              <a:rPr lang="en-US" altLang="en-US" dirty="0"/>
              <a:t>May 2022.</a:t>
            </a:r>
          </a:p>
        </p:txBody>
      </p:sp>
      <p:sp>
        <p:nvSpPr>
          <p:cNvPr id="6" name="Slide Number Placeholder 5">
            <a:extLst>
              <a:ext uri="{FF2B5EF4-FFF2-40B4-BE49-F238E27FC236}">
                <a16:creationId xmlns:a16="http://schemas.microsoft.com/office/drawing/2014/main" id="{A037238C-CA07-442A-9DD0-729779990EEE}"/>
              </a:ext>
            </a:extLst>
          </p:cNvPr>
          <p:cNvSpPr>
            <a:spLocks noGrp="1"/>
          </p:cNvSpPr>
          <p:nvPr>
            <p:ph type="sldNum" sz="quarter" idx="12"/>
          </p:nvPr>
        </p:nvSpPr>
        <p:spPr/>
        <p:txBody>
          <a:bodyPr/>
          <a:lstStyle/>
          <a:p>
            <a:r>
              <a:rPr lang="en-US" altLang="en-US"/>
              <a:t>Slide </a:t>
            </a:r>
            <a:fld id="{320647DC-80A1-4234-B535-A7ED8FBA0A84}" type="slidenum">
              <a:rPr lang="en-US" altLang="en-US" smtClean="0"/>
              <a:pPr/>
              <a:t>5</a:t>
            </a:fld>
            <a:endParaRPr lang="en-US" altLang="en-US"/>
          </a:p>
        </p:txBody>
      </p:sp>
      <p:pic>
        <p:nvPicPr>
          <p:cNvPr id="17" name="Picture 16">
            <a:extLst>
              <a:ext uri="{FF2B5EF4-FFF2-40B4-BE49-F238E27FC236}">
                <a16:creationId xmlns:a16="http://schemas.microsoft.com/office/drawing/2014/main" id="{95B5E859-8770-44C7-AA8C-D964F1C1DCF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259632" y="1947564"/>
            <a:ext cx="5941060" cy="1026795"/>
          </a:xfrm>
          <a:prstGeom prst="rect">
            <a:avLst/>
          </a:prstGeom>
          <a:noFill/>
          <a:ln>
            <a:noFill/>
          </a:ln>
        </p:spPr>
      </p:pic>
      <p:sp>
        <p:nvSpPr>
          <p:cNvPr id="7" name="Footer Placeholder 4">
            <a:extLst>
              <a:ext uri="{FF2B5EF4-FFF2-40B4-BE49-F238E27FC236}">
                <a16:creationId xmlns:a16="http://schemas.microsoft.com/office/drawing/2014/main" id="{3D7D2BF0-024D-46C3-B661-3537D68B5CE6}"/>
              </a:ext>
            </a:extLst>
          </p:cNvPr>
          <p:cNvSpPr>
            <a:spLocks noGrp="1"/>
          </p:cNvSpPr>
          <p:nvPr>
            <p:ph type="ftr" sz="quarter" idx="11"/>
          </p:nvPr>
        </p:nvSpPr>
        <p:spPr>
          <a:xfrm>
            <a:off x="0" y="6475413"/>
            <a:ext cx="8532440" cy="184666"/>
          </a:xfrm>
        </p:spPr>
        <p:txBody>
          <a:bodyPr/>
          <a:lstStyle/>
          <a:p>
            <a:pPr algn="r"/>
            <a:r>
              <a:rPr lang="en-GB" dirty="0"/>
              <a:t>Dotlic and McLaughlin (Qorvo)</a:t>
            </a:r>
            <a:endParaRPr lang="en-US" dirty="0"/>
          </a:p>
        </p:txBody>
      </p:sp>
    </p:spTree>
    <p:extLst>
      <p:ext uri="{BB962C8B-B14F-4D97-AF65-F5344CB8AC3E}">
        <p14:creationId xmlns:p14="http://schemas.microsoft.com/office/powerpoint/2010/main" val="2710993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A1615-5E54-4C98-B11D-ED93FE3EF5F1}"/>
              </a:ext>
            </a:extLst>
          </p:cNvPr>
          <p:cNvSpPr>
            <a:spLocks noGrp="1"/>
          </p:cNvSpPr>
          <p:nvPr>
            <p:ph type="title"/>
          </p:nvPr>
        </p:nvSpPr>
        <p:spPr/>
        <p:txBody>
          <a:bodyPr/>
          <a:lstStyle/>
          <a:p>
            <a:r>
              <a:rPr lang="en-GB" dirty="0"/>
              <a:t>Option 1: Replace STS Field with Repetitive Ipatov Codes.</a:t>
            </a:r>
            <a:endParaRPr lang="en-US" dirty="0"/>
          </a:p>
        </p:txBody>
      </p:sp>
      <p:sp>
        <p:nvSpPr>
          <p:cNvPr id="3" name="Content Placeholder 2">
            <a:extLst>
              <a:ext uri="{FF2B5EF4-FFF2-40B4-BE49-F238E27FC236}">
                <a16:creationId xmlns:a16="http://schemas.microsoft.com/office/drawing/2014/main" id="{78284777-1608-4710-B265-E59D6EB36851}"/>
              </a:ext>
            </a:extLst>
          </p:cNvPr>
          <p:cNvSpPr>
            <a:spLocks noGrp="1"/>
          </p:cNvSpPr>
          <p:nvPr>
            <p:ph idx="1"/>
          </p:nvPr>
        </p:nvSpPr>
        <p:spPr>
          <a:xfrm>
            <a:off x="53752" y="1917001"/>
            <a:ext cx="4464496" cy="4320480"/>
          </a:xfrm>
        </p:spPr>
        <p:txBody>
          <a:bodyPr>
            <a:normAutofit fontScale="55000" lnSpcReduction="20000"/>
          </a:bodyPr>
          <a:lstStyle/>
          <a:p>
            <a:pPr lvl="1"/>
            <a:r>
              <a:rPr lang="en-GB" dirty="0"/>
              <a:t>Ipatov codes have perfect periodic autocorrelation (PACR).</a:t>
            </a:r>
          </a:p>
          <a:p>
            <a:pPr lvl="1"/>
            <a:r>
              <a:rPr lang="en-GB" dirty="0"/>
              <a:t>The energy of periodic cross-correlation (PCCR) between any two codes from the same family is the same as the energy of PACR:</a:t>
            </a:r>
          </a:p>
          <a:p>
            <a:pPr lvl="2"/>
            <a:r>
              <a:rPr lang="en-GB" dirty="0"/>
              <a:t>Any transmission using the same code family and symbol length has a potential to produce high correlation artefacts.</a:t>
            </a:r>
          </a:p>
          <a:p>
            <a:pPr lvl="2"/>
            <a:r>
              <a:rPr lang="en-GB" dirty="0"/>
              <a:t>If used in the victim SHR, probability of false preamble detections rises. </a:t>
            </a:r>
          </a:p>
          <a:p>
            <a:pPr lvl="2"/>
            <a:r>
              <a:rPr lang="en-GB" dirty="0"/>
              <a:t>Possible mitigation techniques are those in frequency offset: baseband (previously proposed) and carrier.</a:t>
            </a:r>
          </a:p>
          <a:p>
            <a:pPr lvl="1"/>
            <a:r>
              <a:rPr lang="en-GB" dirty="0"/>
              <a:t>Perfect PACR holds only at CFO = 0.</a:t>
            </a:r>
            <a:br>
              <a:rPr lang="en-GB" dirty="0"/>
            </a:br>
            <a:r>
              <a:rPr lang="en-GB" dirty="0"/>
              <a:t>As CFO rises, so do the correlation sidelobes.</a:t>
            </a:r>
          </a:p>
          <a:p>
            <a:pPr lvl="1"/>
            <a:r>
              <a:rPr lang="en-GB" dirty="0"/>
              <a:t>To remove the edge effects, first symbol pre-cursors and final symbol post-cursors need to be correlated and accumulated.</a:t>
            </a:r>
          </a:p>
          <a:p>
            <a:pPr lvl="1"/>
            <a:endParaRPr lang="en-GB" dirty="0"/>
          </a:p>
          <a:p>
            <a:pPr lvl="1"/>
            <a:endParaRPr lang="en-GB" dirty="0"/>
          </a:p>
          <a:p>
            <a:pPr lvl="1"/>
            <a:endParaRPr lang="en-GB" dirty="0"/>
          </a:p>
          <a:p>
            <a:pPr lvl="1"/>
            <a:endParaRPr lang="en-GB" dirty="0"/>
          </a:p>
          <a:p>
            <a:endParaRPr lang="en-GB" dirty="0"/>
          </a:p>
          <a:p>
            <a:pPr lvl="1"/>
            <a:endParaRPr lang="en-GB" dirty="0"/>
          </a:p>
          <a:p>
            <a:pPr lvl="1"/>
            <a:endParaRPr lang="en-GB" dirty="0"/>
          </a:p>
        </p:txBody>
      </p:sp>
      <p:sp>
        <p:nvSpPr>
          <p:cNvPr id="4" name="Date Placeholder 3">
            <a:extLst>
              <a:ext uri="{FF2B5EF4-FFF2-40B4-BE49-F238E27FC236}">
                <a16:creationId xmlns:a16="http://schemas.microsoft.com/office/drawing/2014/main" id="{A0BFBA4C-2000-482A-B550-30B7DAA64188}"/>
              </a:ext>
            </a:extLst>
          </p:cNvPr>
          <p:cNvSpPr>
            <a:spLocks noGrp="1"/>
          </p:cNvSpPr>
          <p:nvPr>
            <p:ph type="dt" sz="half" idx="10"/>
          </p:nvPr>
        </p:nvSpPr>
        <p:spPr/>
        <p:txBody>
          <a:bodyPr/>
          <a:lstStyle/>
          <a:p>
            <a:r>
              <a:rPr lang="en-US" altLang="en-US" dirty="0"/>
              <a:t>May 2022.</a:t>
            </a:r>
          </a:p>
        </p:txBody>
      </p:sp>
      <p:sp>
        <p:nvSpPr>
          <p:cNvPr id="5" name="Footer Placeholder 4">
            <a:extLst>
              <a:ext uri="{FF2B5EF4-FFF2-40B4-BE49-F238E27FC236}">
                <a16:creationId xmlns:a16="http://schemas.microsoft.com/office/drawing/2014/main" id="{7031687D-77F6-4223-9FB0-A7AEBF7A986F}"/>
              </a:ext>
            </a:extLst>
          </p:cNvPr>
          <p:cNvSpPr>
            <a:spLocks noGrp="1"/>
          </p:cNvSpPr>
          <p:nvPr>
            <p:ph type="ftr" sz="quarter" idx="11"/>
          </p:nvPr>
        </p:nvSpPr>
        <p:spPr/>
        <p:txBody>
          <a:bodyPr/>
          <a:lstStyle/>
          <a:p>
            <a:pPr algn="r"/>
            <a:r>
              <a:rPr lang="en-GB" dirty="0"/>
              <a:t>Dotlic and McLaughlin (Qorvo)</a:t>
            </a:r>
            <a:endParaRPr lang="en-US" dirty="0"/>
          </a:p>
        </p:txBody>
      </p:sp>
      <p:sp>
        <p:nvSpPr>
          <p:cNvPr id="6" name="Slide Number Placeholder 5">
            <a:extLst>
              <a:ext uri="{FF2B5EF4-FFF2-40B4-BE49-F238E27FC236}">
                <a16:creationId xmlns:a16="http://schemas.microsoft.com/office/drawing/2014/main" id="{137B7C43-3200-4F10-A3F4-1699226D4D44}"/>
              </a:ext>
            </a:extLst>
          </p:cNvPr>
          <p:cNvSpPr>
            <a:spLocks noGrp="1"/>
          </p:cNvSpPr>
          <p:nvPr>
            <p:ph type="sldNum" sz="quarter" idx="12"/>
          </p:nvPr>
        </p:nvSpPr>
        <p:spPr/>
        <p:txBody>
          <a:bodyPr/>
          <a:lstStyle/>
          <a:p>
            <a:r>
              <a:rPr lang="en-US" altLang="en-US" dirty="0"/>
              <a:t>Slide </a:t>
            </a:r>
            <a:fld id="{320647DC-80A1-4234-B535-A7ED8FBA0A84}" type="slidenum">
              <a:rPr lang="en-US" altLang="en-US" smtClean="0"/>
              <a:pPr/>
              <a:t>6</a:t>
            </a:fld>
            <a:endParaRPr lang="en-US" altLang="en-US" dirty="0"/>
          </a:p>
        </p:txBody>
      </p:sp>
      <p:pic>
        <p:nvPicPr>
          <p:cNvPr id="9" name="Picture 8">
            <a:extLst>
              <a:ext uri="{FF2B5EF4-FFF2-40B4-BE49-F238E27FC236}">
                <a16:creationId xmlns:a16="http://schemas.microsoft.com/office/drawing/2014/main" id="{ECF40BC2-6B44-45AB-9C5E-00F832B6D1AB}"/>
              </a:ext>
            </a:extLst>
          </p:cNvPr>
          <p:cNvPicPr>
            <a:picLocks noChangeAspect="1"/>
          </p:cNvPicPr>
          <p:nvPr/>
        </p:nvPicPr>
        <p:blipFill>
          <a:blip r:embed="rId3"/>
          <a:stretch>
            <a:fillRect/>
          </a:stretch>
        </p:blipFill>
        <p:spPr>
          <a:xfrm>
            <a:off x="4522643" y="1990532"/>
            <a:ext cx="4513375" cy="3550392"/>
          </a:xfrm>
          <a:prstGeom prst="rect">
            <a:avLst/>
          </a:prstGeom>
        </p:spPr>
      </p:pic>
    </p:spTree>
    <p:extLst>
      <p:ext uri="{BB962C8B-B14F-4D97-AF65-F5344CB8AC3E}">
        <p14:creationId xmlns:p14="http://schemas.microsoft.com/office/powerpoint/2010/main" val="3470284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75D63-9530-48FB-98F0-355EA02A5A20}"/>
              </a:ext>
            </a:extLst>
          </p:cNvPr>
          <p:cNvSpPr>
            <a:spLocks noGrp="1"/>
          </p:cNvSpPr>
          <p:nvPr>
            <p:ph type="title"/>
          </p:nvPr>
        </p:nvSpPr>
        <p:spPr/>
        <p:txBody>
          <a:bodyPr/>
          <a:lstStyle/>
          <a:p>
            <a:r>
              <a:rPr lang="en-GB" dirty="0"/>
              <a:t>Option 2: Fixed Aperiodic STS.</a:t>
            </a:r>
            <a:endParaRPr lang="en-US" dirty="0"/>
          </a:p>
        </p:txBody>
      </p:sp>
      <p:sp>
        <p:nvSpPr>
          <p:cNvPr id="3" name="Content Placeholder 2">
            <a:extLst>
              <a:ext uri="{FF2B5EF4-FFF2-40B4-BE49-F238E27FC236}">
                <a16:creationId xmlns:a16="http://schemas.microsoft.com/office/drawing/2014/main" id="{A24FD63A-5F0C-4E84-8669-197905C0FF62}"/>
              </a:ext>
            </a:extLst>
          </p:cNvPr>
          <p:cNvSpPr>
            <a:spLocks noGrp="1"/>
          </p:cNvSpPr>
          <p:nvPr>
            <p:ph idx="1"/>
          </p:nvPr>
        </p:nvSpPr>
        <p:spPr>
          <a:xfrm>
            <a:off x="685800" y="1844675"/>
            <a:ext cx="7772400" cy="3958486"/>
          </a:xfrm>
        </p:spPr>
        <p:txBody>
          <a:bodyPr>
            <a:normAutofit fontScale="47500" lnSpcReduction="20000"/>
          </a:bodyPr>
          <a:lstStyle/>
          <a:p>
            <a:r>
              <a:rPr lang="en-GB" dirty="0"/>
              <a:t>Definitions:</a:t>
            </a:r>
          </a:p>
          <a:p>
            <a:pPr lvl="1"/>
            <a:r>
              <a:rPr lang="en-GB" dirty="0"/>
              <a:t>In STS code matrix every row represents a symbol.</a:t>
            </a:r>
          </a:p>
          <a:p>
            <a:pPr lvl="1"/>
            <a:r>
              <a:rPr lang="en-GB" dirty="0"/>
              <a:t>If STS code matrix is transmitted without any gap between symbols (as in 4z), it is called a code block.</a:t>
            </a:r>
          </a:p>
          <a:p>
            <a:r>
              <a:rPr lang="en-GB" dirty="0"/>
              <a:t>If just 4z STS Key and IV are fixed there will be considerable sidelobes.</a:t>
            </a:r>
          </a:p>
          <a:p>
            <a:r>
              <a:rPr lang="en-GB" dirty="0"/>
              <a:t>STS code block should be designed not to produce any sidelobes, i.e., for its symbols to complement completely after correlation.</a:t>
            </a:r>
          </a:p>
          <a:p>
            <a:r>
              <a:rPr lang="en-GB" dirty="0"/>
              <a:t>Moreover, complete complementing should hold under conditions of received code deformation which is consistent from symbol to symbol, e.g., CFO.  </a:t>
            </a:r>
          </a:p>
          <a:p>
            <a:r>
              <a:rPr lang="en-GB" dirty="0"/>
              <a:t>Such code matrices, transmitted with a gap longer than the CIR are called supercomplementary sets of sequences (SSS) [1].</a:t>
            </a:r>
          </a:p>
          <a:p>
            <a:r>
              <a:rPr lang="en-GB" dirty="0"/>
              <a:t>Generally, supercomplementarity does not hold when there is no gap between symbols, i.e., when we have a code block.</a:t>
            </a:r>
          </a:p>
          <a:p>
            <a:r>
              <a:rPr lang="en-US" dirty="0"/>
              <a:t>We have found a way to have supercomplementary code blocks under conditions of the CIR duration being less or equal to the symbol duration.</a:t>
            </a:r>
          </a:p>
          <a:p>
            <a:r>
              <a:rPr lang="en-US" dirty="0"/>
              <a:t>We call such code blocks supercomplementary zero-sum cross-correlation (SZC) code blocks.</a:t>
            </a:r>
          </a:p>
        </p:txBody>
      </p:sp>
      <p:sp>
        <p:nvSpPr>
          <p:cNvPr id="4" name="Date Placeholder 3">
            <a:extLst>
              <a:ext uri="{FF2B5EF4-FFF2-40B4-BE49-F238E27FC236}">
                <a16:creationId xmlns:a16="http://schemas.microsoft.com/office/drawing/2014/main" id="{9C85232A-09A2-4D3C-AF17-198D618B4055}"/>
              </a:ext>
            </a:extLst>
          </p:cNvPr>
          <p:cNvSpPr>
            <a:spLocks noGrp="1"/>
          </p:cNvSpPr>
          <p:nvPr>
            <p:ph type="dt" sz="half" idx="10"/>
          </p:nvPr>
        </p:nvSpPr>
        <p:spPr>
          <a:xfrm>
            <a:off x="685800" y="378281"/>
            <a:ext cx="1600200" cy="215444"/>
          </a:xfrm>
        </p:spPr>
        <p:txBody>
          <a:bodyPr/>
          <a:lstStyle/>
          <a:p>
            <a:r>
              <a:rPr lang="en-US" altLang="en-US" dirty="0"/>
              <a:t>May 2022.</a:t>
            </a:r>
          </a:p>
        </p:txBody>
      </p:sp>
      <p:sp>
        <p:nvSpPr>
          <p:cNvPr id="5" name="Footer Placeholder 4">
            <a:extLst>
              <a:ext uri="{FF2B5EF4-FFF2-40B4-BE49-F238E27FC236}">
                <a16:creationId xmlns:a16="http://schemas.microsoft.com/office/drawing/2014/main" id="{9B21B1B6-F227-4234-9300-9C32BAB0F3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F33209-E518-47CE-8C05-D5E3117BB7EA}"/>
              </a:ext>
            </a:extLst>
          </p:cNvPr>
          <p:cNvSpPr>
            <a:spLocks noGrp="1"/>
          </p:cNvSpPr>
          <p:nvPr>
            <p:ph type="sldNum" sz="quarter" idx="12"/>
          </p:nvPr>
        </p:nvSpPr>
        <p:spPr/>
        <p:txBody>
          <a:bodyPr/>
          <a:lstStyle/>
          <a:p>
            <a:r>
              <a:rPr lang="en-US" altLang="en-US" dirty="0"/>
              <a:t>Slide </a:t>
            </a:r>
            <a:fld id="{320647DC-80A1-4234-B535-A7ED8FBA0A84}" type="slidenum">
              <a:rPr lang="en-US" altLang="en-US" smtClean="0"/>
              <a:pPr/>
              <a:t>7</a:t>
            </a:fld>
            <a:endParaRPr lang="en-US" altLang="en-US" dirty="0"/>
          </a:p>
        </p:txBody>
      </p:sp>
      <p:sp>
        <p:nvSpPr>
          <p:cNvPr id="7" name="TextBox 6">
            <a:extLst>
              <a:ext uri="{FF2B5EF4-FFF2-40B4-BE49-F238E27FC236}">
                <a16:creationId xmlns:a16="http://schemas.microsoft.com/office/drawing/2014/main" id="{03B455C1-3A1B-4B93-9BFA-61D4F0039423}"/>
              </a:ext>
            </a:extLst>
          </p:cNvPr>
          <p:cNvSpPr txBox="1"/>
          <p:nvPr/>
        </p:nvSpPr>
        <p:spPr>
          <a:xfrm>
            <a:off x="685800" y="5805264"/>
            <a:ext cx="7772400" cy="646331"/>
          </a:xfrm>
          <a:prstGeom prst="rect">
            <a:avLst/>
          </a:prstGeom>
          <a:noFill/>
        </p:spPr>
        <p:txBody>
          <a:bodyPr wrap="square" rtlCol="0">
            <a:spAutoFit/>
          </a:bodyPr>
          <a:lstStyle/>
          <a:p>
            <a:r>
              <a:rPr lang="en-US" sz="1800" dirty="0">
                <a:ea typeface="Times New Roman" panose="02020603050405020304" pitchFamily="18" charset="0"/>
              </a:rPr>
              <a:t>[1] </a:t>
            </a:r>
            <a:r>
              <a:rPr lang="en-US" sz="1800" dirty="0">
                <a:effectLst/>
                <a:latin typeface="Times New Roman" panose="02020603050405020304" pitchFamily="18" charset="0"/>
                <a:ea typeface="Times New Roman" panose="02020603050405020304" pitchFamily="18" charset="0"/>
              </a:rPr>
              <a:t>S. </a:t>
            </a:r>
            <a:r>
              <a:rPr lang="en-US" sz="1800" dirty="0" err="1">
                <a:effectLst/>
                <a:latin typeface="Times New Roman" panose="02020603050405020304" pitchFamily="18" charset="0"/>
                <a:ea typeface="Times New Roman" panose="02020603050405020304" pitchFamily="18" charset="0"/>
              </a:rPr>
              <a:t>Budisin</a:t>
            </a:r>
            <a:r>
              <a:rPr lang="en-US" sz="1800" dirty="0">
                <a:effectLst/>
                <a:latin typeface="Times New Roman" panose="02020603050405020304" pitchFamily="18" charset="0"/>
                <a:ea typeface="Times New Roman" panose="02020603050405020304" pitchFamily="18" charset="0"/>
              </a:rPr>
              <a:t>, “Supercomplementary sets of sequences,” </a:t>
            </a:r>
            <a:r>
              <a:rPr lang="en-US" sz="1800" i="1" dirty="0">
                <a:effectLst/>
                <a:latin typeface="Times New Roman" panose="02020603050405020304" pitchFamily="18" charset="0"/>
                <a:ea typeface="Times New Roman" panose="02020603050405020304" pitchFamily="18" charset="0"/>
              </a:rPr>
              <a:t>Electronics</a:t>
            </a:r>
            <a:r>
              <a:rPr lang="en-US" sz="1800"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Letters</a:t>
            </a:r>
            <a:r>
              <a:rPr lang="en-US" sz="1800" dirty="0">
                <a:effectLst/>
                <a:latin typeface="Times New Roman" panose="02020603050405020304" pitchFamily="18" charset="0"/>
                <a:ea typeface="Times New Roman" panose="02020603050405020304" pitchFamily="18" charset="0"/>
              </a:rPr>
              <a:t>, vol. 23, pp. 504–506, 05 1987.</a:t>
            </a:r>
            <a:endParaRPr lang="en-US" dirty="0"/>
          </a:p>
        </p:txBody>
      </p:sp>
    </p:spTree>
    <p:extLst>
      <p:ext uri="{BB962C8B-B14F-4D97-AF65-F5344CB8AC3E}">
        <p14:creationId xmlns:p14="http://schemas.microsoft.com/office/powerpoint/2010/main" val="1027746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3782D-7432-4F71-991C-5DB4337F5614}"/>
              </a:ext>
            </a:extLst>
          </p:cNvPr>
          <p:cNvSpPr>
            <a:spLocks noGrp="1"/>
          </p:cNvSpPr>
          <p:nvPr>
            <p:ph type="title"/>
          </p:nvPr>
        </p:nvSpPr>
        <p:spPr/>
        <p:txBody>
          <a:bodyPr/>
          <a:lstStyle/>
          <a:p>
            <a:r>
              <a:rPr lang="en-US" dirty="0"/>
              <a:t>SZC Construction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50EC5B2-9F02-4CF0-8725-9A8DF1E34E7F}"/>
                  </a:ext>
                </a:extLst>
              </p:cNvPr>
              <p:cNvSpPr>
                <a:spLocks noGrp="1"/>
              </p:cNvSpPr>
              <p:nvPr>
                <p:ph idx="1"/>
              </p:nvPr>
            </p:nvSpPr>
            <p:spPr/>
            <p:txBody>
              <a:bodyPr>
                <a:normAutofit fontScale="70000" lnSpcReduction="20000"/>
              </a:bodyPr>
              <a:lstStyle/>
              <a:p>
                <a:r>
                  <a:rPr lang="en-GB" dirty="0"/>
                  <a:t>For our purpose we use a binary </a:t>
                </a:r>
                <a14:m>
                  <m:oMath xmlns:m="http://schemas.openxmlformats.org/officeDocument/2006/math">
                    <m:r>
                      <a:rPr lang="en-GB" b="0" i="1" smtClean="0">
                        <a:latin typeface="Cambria Math" panose="02040503050406030204" pitchFamily="18" charset="0"/>
                      </a:rPr>
                      <m:t>(±1)</m:t>
                    </m:r>
                  </m:oMath>
                </a14:m>
                <a:r>
                  <a:rPr lang="en-GB" dirty="0"/>
                  <a:t> </a:t>
                </a:r>
                <a14:m>
                  <m:oMath xmlns:m="http://schemas.openxmlformats.org/officeDocument/2006/math">
                    <m:r>
                      <a:rPr lang="en-GB" b="0" i="1" smtClean="0">
                        <a:latin typeface="Cambria Math" panose="02040503050406030204" pitchFamily="18" charset="0"/>
                      </a:rPr>
                      <m:t>𝑁</m:t>
                    </m:r>
                    <m:r>
                      <a:rPr lang="en-GB" b="0" i="1" smtClean="0">
                        <a:latin typeface="Cambria Math" panose="02040503050406030204" pitchFamily="18" charset="0"/>
                      </a:rPr>
                      <m:t>×</m:t>
                    </m:r>
                    <m:r>
                      <a:rPr lang="en-GB" b="0" i="1" smtClean="0">
                        <a:latin typeface="Cambria Math" panose="02040503050406030204" pitchFamily="18" charset="0"/>
                      </a:rPr>
                      <m:t>𝑁</m:t>
                    </m:r>
                    <m:r>
                      <a:rPr lang="en-GB" b="0" i="1" smtClean="0">
                        <a:latin typeface="Cambria Math" panose="02040503050406030204" pitchFamily="18" charset="0"/>
                      </a:rPr>
                      <m:t> </m:t>
                    </m:r>
                  </m:oMath>
                </a14:m>
                <a:r>
                  <a:rPr lang="en-GB" dirty="0"/>
                  <a:t>Hadamard matrix </a:t>
                </a:r>
                <a14:m>
                  <m:oMath xmlns:m="http://schemas.openxmlformats.org/officeDocument/2006/math">
                    <m:r>
                      <a:rPr lang="en-GB" b="1" i="0" smtClean="0">
                        <a:latin typeface="Cambria Math" panose="02040503050406030204" pitchFamily="18" charset="0"/>
                      </a:rPr>
                      <m:t>𝐇</m:t>
                    </m:r>
                  </m:oMath>
                </a14:m>
                <a:r>
                  <a:rPr lang="en-GB" dirty="0"/>
                  <a:t> which is SSS.</a:t>
                </a:r>
              </a:p>
              <a:p>
                <a:r>
                  <a:rPr lang="en-GB" dirty="0"/>
                  <a:t>Construct a SZC block as </a:t>
                </a:r>
                <a14:m>
                  <m:oMath xmlns:m="http://schemas.openxmlformats.org/officeDocument/2006/math">
                    <m:r>
                      <a:rPr lang="en-GB" b="1" i="0" dirty="0" smtClean="0">
                        <a:latin typeface="Cambria Math" panose="02040503050406030204" pitchFamily="18" charset="0"/>
                      </a:rPr>
                      <m:t>𝐁</m:t>
                    </m:r>
                    <m:r>
                      <a:rPr lang="en-GB" b="0" i="1" dirty="0" smtClean="0">
                        <a:latin typeface="Cambria Math" panose="02040503050406030204" pitchFamily="18" charset="0"/>
                      </a:rPr>
                      <m:t>=</m:t>
                    </m:r>
                    <m:d>
                      <m:dPr>
                        <m:begChr m:val="["/>
                        <m:endChr m:val="]"/>
                        <m:ctrlPr>
                          <a:rPr lang="en-GB" b="0" i="1" dirty="0" smtClean="0">
                            <a:latin typeface="Cambria Math" panose="02040503050406030204" pitchFamily="18" charset="0"/>
                          </a:rPr>
                        </m:ctrlPr>
                      </m:dPr>
                      <m:e>
                        <m:m>
                          <m:mPr>
                            <m:mcs>
                              <m:mc>
                                <m:mcPr>
                                  <m:count m:val="1"/>
                                  <m:mcJc m:val="center"/>
                                </m:mcPr>
                              </m:mc>
                            </m:mcs>
                            <m:ctrlPr>
                              <a:rPr lang="en-GB" i="1" dirty="0">
                                <a:latin typeface="Cambria Math" panose="02040503050406030204" pitchFamily="18" charset="0"/>
                              </a:rPr>
                            </m:ctrlPr>
                          </m:mPr>
                          <m:mr>
                            <m:e>
                              <m:r>
                                <a:rPr lang="en-GB" b="1">
                                  <a:latin typeface="Cambria Math" panose="02040503050406030204" pitchFamily="18" charset="0"/>
                                </a:rPr>
                                <m:t>𝐇</m:t>
                              </m:r>
                            </m:e>
                          </m:mr>
                          <m:mr>
                            <m:e>
                              <m:acc>
                                <m:accPr>
                                  <m:chr m:val="̅"/>
                                  <m:ctrlPr>
                                    <a:rPr lang="en-GB" i="1" dirty="0">
                                      <a:latin typeface="Cambria Math" panose="02040503050406030204" pitchFamily="18" charset="0"/>
                                    </a:rPr>
                                  </m:ctrlPr>
                                </m:accPr>
                                <m:e>
                                  <m:r>
                                    <a:rPr lang="en-GB" b="1">
                                      <a:latin typeface="Cambria Math" panose="02040503050406030204" pitchFamily="18" charset="0"/>
                                    </a:rPr>
                                    <m:t>𝐇</m:t>
                                  </m:r>
                                </m:e>
                              </m:acc>
                            </m:e>
                          </m:mr>
                        </m:m>
                      </m:e>
                    </m:d>
                  </m:oMath>
                </a14:m>
                <a:r>
                  <a:rPr lang="en-US" dirty="0"/>
                  <a:t>, where </a:t>
                </a:r>
                <a14:m>
                  <m:oMath xmlns:m="http://schemas.openxmlformats.org/officeDocument/2006/math">
                    <m:acc>
                      <m:accPr>
                        <m:chr m:val="̅"/>
                        <m:ctrlPr>
                          <a:rPr lang="en-GB" i="1" dirty="0">
                            <a:latin typeface="Cambria Math" panose="02040503050406030204" pitchFamily="18" charset="0"/>
                          </a:rPr>
                        </m:ctrlPr>
                      </m:accPr>
                      <m:e>
                        <m:r>
                          <a:rPr lang="en-GB" b="1">
                            <a:latin typeface="Cambria Math" panose="02040503050406030204" pitchFamily="18" charset="0"/>
                          </a:rPr>
                          <m:t>𝐇</m:t>
                        </m:r>
                      </m:e>
                    </m:acc>
                  </m:oMath>
                </a14:m>
                <a:r>
                  <a:rPr lang="en-US" dirty="0"/>
                  <a:t> represents </a:t>
                </a:r>
                <a14:m>
                  <m:oMath xmlns:m="http://schemas.openxmlformats.org/officeDocument/2006/math">
                    <m:r>
                      <a:rPr lang="en-GB" b="1">
                        <a:latin typeface="Cambria Math" panose="02040503050406030204" pitchFamily="18" charset="0"/>
                      </a:rPr>
                      <m:t>𝐇</m:t>
                    </m:r>
                  </m:oMath>
                </a14:m>
                <a:r>
                  <a:rPr lang="en-US" dirty="0"/>
                  <a:t> with every second symbol (row) inverted.</a:t>
                </a:r>
              </a:p>
              <a:p>
                <a14:m>
                  <m:oMath xmlns:m="http://schemas.openxmlformats.org/officeDocument/2006/math">
                    <m:r>
                      <a:rPr lang="en-GB" b="1" i="0" dirty="0" smtClean="0">
                        <a:latin typeface="Cambria Math" panose="02040503050406030204" pitchFamily="18" charset="0"/>
                      </a:rPr>
                      <m:t>𝐁</m:t>
                    </m:r>
                  </m:oMath>
                </a14:m>
                <a:r>
                  <a:rPr lang="en-US" dirty="0"/>
                  <a:t> will be a SZC if pre-cursors of the first symbol and the post-cursors of the last symbol are correlated with the last symbol and the first symbol, respectively.</a:t>
                </a:r>
              </a:p>
              <a:p>
                <a14:m>
                  <m:oMath xmlns:m="http://schemas.openxmlformats.org/officeDocument/2006/math">
                    <m:r>
                      <a:rPr lang="en-GB" b="1" i="0" smtClean="0">
                        <a:latin typeface="Cambria Math" panose="02040503050406030204" pitchFamily="18" charset="0"/>
                      </a:rPr>
                      <m:t>𝐇</m:t>
                    </m:r>
                  </m:oMath>
                </a14:m>
                <a:r>
                  <a:rPr lang="en-US" dirty="0"/>
                  <a:t> can be designed to have low sidelobes (</a:t>
                </a:r>
                <a14:m>
                  <m:oMath xmlns:m="http://schemas.openxmlformats.org/officeDocument/2006/math">
                    <m:r>
                      <a:rPr lang="en-GB" b="0" i="1" smtClean="0">
                        <a:latin typeface="Cambria Math" panose="02040503050406030204" pitchFamily="18" charset="0"/>
                      </a:rPr>
                      <m:t>𝑁</m:t>
                    </m:r>
                    <m:r>
                      <a:rPr lang="en-GB" b="0" i="1" smtClean="0">
                        <a:latin typeface="Cambria Math" panose="02040503050406030204" pitchFamily="18" charset="0"/>
                      </a:rPr>
                      <m:t>&gt;16)</m:t>
                    </m:r>
                  </m:oMath>
                </a14:m>
                <a:r>
                  <a:rPr lang="en-US" dirty="0"/>
                  <a:t> or zero sidelobes </a:t>
                </a:r>
                <a14:m>
                  <m:oMath xmlns:m="http://schemas.openxmlformats.org/officeDocument/2006/math">
                    <m:r>
                      <a:rPr lang="en-GB" b="0" i="1" smtClean="0">
                        <a:latin typeface="Cambria Math" panose="02040503050406030204" pitchFamily="18" charset="0"/>
                      </a:rPr>
                      <m:t>(</m:t>
                    </m:r>
                    <m:r>
                      <a:rPr lang="en-GB" b="0" i="1" smtClean="0">
                        <a:latin typeface="Cambria Math" panose="02040503050406030204" pitchFamily="18" charset="0"/>
                      </a:rPr>
                      <m:t>𝑁</m:t>
                    </m:r>
                    <m:r>
                      <a:rPr lang="en-GB" b="0" i="1" smtClean="0">
                        <a:latin typeface="Cambria Math" panose="02040503050406030204" pitchFamily="18" charset="0"/>
                      </a:rPr>
                      <m:t>=8,  </m:t>
                    </m:r>
                    <m:r>
                      <a:rPr lang="en-GB" b="0" i="1" smtClean="0">
                        <a:latin typeface="Cambria Math" panose="02040503050406030204" pitchFamily="18" charset="0"/>
                      </a:rPr>
                      <m:t>𝑁</m:t>
                    </m:r>
                    <m:r>
                      <a:rPr lang="en-GB" b="0" i="1" smtClean="0">
                        <a:latin typeface="Cambria Math" panose="02040503050406030204" pitchFamily="18" charset="0"/>
                      </a:rPr>
                      <m:t>=16)</m:t>
                    </m:r>
                    <m:r>
                      <a:rPr lang="en-GB" b="0" i="0" smtClean="0">
                        <a:latin typeface="Cambria Math" panose="02040503050406030204" pitchFamily="18" charset="0"/>
                      </a:rPr>
                      <m:t>, </m:t>
                    </m:r>
                  </m:oMath>
                </a14:m>
                <a:r>
                  <a:rPr lang="en-US" dirty="0"/>
                  <a:t>but not to be SZC, i.e., sidelobes level will increase with CFO.</a:t>
                </a:r>
              </a:p>
              <a:p>
                <a:r>
                  <a:rPr lang="en-US" dirty="0"/>
                  <a:t>Designing </a:t>
                </a:r>
                <a14:m>
                  <m:oMath xmlns:m="http://schemas.openxmlformats.org/officeDocument/2006/math">
                    <m:r>
                      <a:rPr lang="en-GB" b="1" i="0" smtClean="0">
                        <a:latin typeface="Cambria Math" panose="02040503050406030204" pitchFamily="18" charset="0"/>
                      </a:rPr>
                      <m:t>𝐇</m:t>
                    </m:r>
                  </m:oMath>
                </a14:m>
                <a:r>
                  <a:rPr lang="en-US" dirty="0"/>
                  <a:t> to have low or zero sidelobes is not necessary for </a:t>
                </a:r>
                <a14:m>
                  <m:oMath xmlns:m="http://schemas.openxmlformats.org/officeDocument/2006/math">
                    <m:r>
                      <a:rPr lang="en-GB" b="1" dirty="0">
                        <a:latin typeface="Cambria Math" panose="02040503050406030204" pitchFamily="18" charset="0"/>
                      </a:rPr>
                      <m:t>𝐁</m:t>
                    </m:r>
                  </m:oMath>
                </a14:m>
                <a:r>
                  <a:rPr lang="en-US" dirty="0"/>
                  <a:t> to be </a:t>
                </a:r>
                <a:r>
                  <a:rPr lang="en-GB" dirty="0"/>
                  <a:t>SZC but is desirable in cases when only </a:t>
                </a:r>
                <a14:m>
                  <m:oMath xmlns:m="http://schemas.openxmlformats.org/officeDocument/2006/math">
                    <m:r>
                      <a:rPr lang="en-GB" i="1">
                        <a:latin typeface="Cambria Math" panose="02040503050406030204" pitchFamily="18" charset="0"/>
                      </a:rPr>
                      <m:t>𝑁</m:t>
                    </m:r>
                  </m:oMath>
                </a14:m>
                <a:r>
                  <a:rPr lang="en-US" dirty="0"/>
                  <a:t> symbols are transmitted.</a:t>
                </a:r>
              </a:p>
              <a:p>
                <a:pPr lvl="1"/>
                <a:endParaRPr lang="en-US" dirty="0"/>
              </a:p>
            </p:txBody>
          </p:sp>
        </mc:Choice>
        <mc:Fallback xmlns="">
          <p:sp>
            <p:nvSpPr>
              <p:cNvPr id="3" name="Content Placeholder 2">
                <a:extLst>
                  <a:ext uri="{FF2B5EF4-FFF2-40B4-BE49-F238E27FC236}">
                    <a16:creationId xmlns:a16="http://schemas.microsoft.com/office/drawing/2014/main" id="{150EC5B2-9F02-4CF0-8725-9A8DF1E34E7F}"/>
                  </a:ext>
                </a:extLst>
              </p:cNvPr>
              <p:cNvSpPr>
                <a:spLocks noGrp="1" noRot="1" noChangeAspect="1" noMove="1" noResize="1" noEditPoints="1" noAdjustHandles="1" noChangeArrowheads="1" noChangeShapeType="1" noTextEdit="1"/>
              </p:cNvSpPr>
              <p:nvPr>
                <p:ph idx="1"/>
              </p:nvPr>
            </p:nvSpPr>
            <p:spPr>
              <a:blipFill>
                <a:blip r:embed="rId3"/>
                <a:stretch>
                  <a:fillRect l="-1020" t="-2519" r="-1490" b="-2074"/>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4C0B2817-EC5A-47C9-9A96-CE0D982C3145}"/>
              </a:ext>
            </a:extLst>
          </p:cNvPr>
          <p:cNvSpPr>
            <a:spLocks noGrp="1"/>
          </p:cNvSpPr>
          <p:nvPr>
            <p:ph type="dt" sz="half" idx="10"/>
          </p:nvPr>
        </p:nvSpPr>
        <p:spPr/>
        <p:txBody>
          <a:body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89D78AD9-B2A5-4BA4-B369-24B00E98E3A3}"/>
              </a:ext>
            </a:extLst>
          </p:cNvPr>
          <p:cNvSpPr>
            <a:spLocks noGrp="1"/>
          </p:cNvSpPr>
          <p:nvPr>
            <p:ph type="ftr" sz="quarter" idx="11"/>
          </p:nvPr>
        </p:nvSpPr>
        <p:spPr/>
        <p:txBody>
          <a:bodyPr/>
          <a:lstStyle/>
          <a:p>
            <a:pPr algn="r"/>
            <a:r>
              <a:rPr lang="en-GB"/>
              <a:t>Dotlic and McLaughlin (Qorvo)</a:t>
            </a:r>
            <a:endParaRPr lang="en-GB" dirty="0"/>
          </a:p>
        </p:txBody>
      </p:sp>
      <p:sp>
        <p:nvSpPr>
          <p:cNvPr id="6" name="Slide Number Placeholder 5">
            <a:extLst>
              <a:ext uri="{FF2B5EF4-FFF2-40B4-BE49-F238E27FC236}">
                <a16:creationId xmlns:a16="http://schemas.microsoft.com/office/drawing/2014/main" id="{38A84A5B-80F7-4448-B290-FCA9923D1863}"/>
              </a:ext>
            </a:extLst>
          </p:cNvPr>
          <p:cNvSpPr>
            <a:spLocks noGrp="1"/>
          </p:cNvSpPr>
          <p:nvPr>
            <p:ph type="sldNum" sz="quarter" idx="12"/>
          </p:nvPr>
        </p:nvSpPr>
        <p:spPr/>
        <p:txBody>
          <a:bodyPr/>
          <a:lstStyle/>
          <a:p>
            <a:r>
              <a:rPr lang="en-US" altLang="en-US"/>
              <a:t>Slide </a:t>
            </a:r>
            <a:fld id="{320647DC-80A1-4234-B535-A7ED8FBA0A84}" type="slidenum">
              <a:rPr lang="en-US" altLang="en-US" smtClean="0"/>
              <a:pPr/>
              <a:t>8</a:t>
            </a:fld>
            <a:endParaRPr lang="en-US" altLang="en-US" dirty="0"/>
          </a:p>
        </p:txBody>
      </p:sp>
    </p:spTree>
    <p:extLst>
      <p:ext uri="{BB962C8B-B14F-4D97-AF65-F5344CB8AC3E}">
        <p14:creationId xmlns:p14="http://schemas.microsoft.com/office/powerpoint/2010/main" val="5925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493C4-DFA0-4573-BF82-E411E47AC592}"/>
              </a:ext>
            </a:extLst>
          </p:cNvPr>
          <p:cNvSpPr>
            <a:spLocks noGrp="1"/>
          </p:cNvSpPr>
          <p:nvPr>
            <p:ph type="title"/>
          </p:nvPr>
        </p:nvSpPr>
        <p:spPr/>
        <p:txBody>
          <a:bodyPr/>
          <a:lstStyle/>
          <a:p>
            <a:r>
              <a:rPr lang="en-GB" dirty="0"/>
              <a:t>Important SZC Properties </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9399C6A6-BAD7-4D89-94B6-99BF8CB33F4D}"/>
                  </a:ext>
                </a:extLst>
              </p:cNvPr>
              <p:cNvSpPr>
                <a:spLocks noGrp="1"/>
              </p:cNvSpPr>
              <p:nvPr>
                <p:ph idx="1"/>
              </p:nvPr>
            </p:nvSpPr>
            <p:spPr/>
            <p:txBody>
              <a:bodyPr>
                <a:normAutofit fontScale="70000" lnSpcReduction="20000"/>
              </a:bodyPr>
              <a:lstStyle/>
              <a:p>
                <a14:m>
                  <m:oMath xmlns:m="http://schemas.openxmlformats.org/officeDocument/2006/math">
                    <m:r>
                      <a:rPr lang="en-GB" b="1" i="0" dirty="0" smtClean="0">
                        <a:latin typeface="Cambria Math" panose="02040503050406030204" pitchFamily="18" charset="0"/>
                      </a:rPr>
                      <m:t>𝐁</m:t>
                    </m:r>
                  </m:oMath>
                </a14:m>
                <a:r>
                  <a:rPr lang="en-GB" dirty="0"/>
                  <a:t> can be repeated  arbitrary number of times and will remain SZC.</a:t>
                </a:r>
              </a:p>
              <a:p>
                <a:r>
                  <a:rPr lang="en-GB" dirty="0"/>
                  <a:t>An arbitrary </a:t>
                </a:r>
                <a14:m>
                  <m:oMath xmlns:m="http://schemas.openxmlformats.org/officeDocument/2006/math">
                    <m:r>
                      <a:rPr lang="en-GB" b="0" i="1" smtClean="0">
                        <a:latin typeface="Cambria Math" panose="02040503050406030204" pitchFamily="18" charset="0"/>
                      </a:rPr>
                      <m:t>1×</m:t>
                    </m:r>
                    <m:r>
                      <a:rPr lang="en-GB" b="0" i="1" smtClean="0">
                        <a:latin typeface="Cambria Math" panose="02040503050406030204" pitchFamily="18" charset="0"/>
                      </a:rPr>
                      <m:t>𝑁</m:t>
                    </m:r>
                  </m:oMath>
                </a14:m>
                <a:r>
                  <a:rPr lang="en-GB" dirty="0"/>
                  <a:t> vector </a:t>
                </a:r>
                <a14:m>
                  <m:oMath xmlns:m="http://schemas.openxmlformats.org/officeDocument/2006/math">
                    <m:r>
                      <a:rPr lang="en-GB" b="1" i="0" dirty="0" smtClean="0">
                        <a:latin typeface="Cambria Math" panose="02040503050406030204" pitchFamily="18" charset="0"/>
                      </a:rPr>
                      <m:t>𝐬</m:t>
                    </m:r>
                  </m:oMath>
                </a14:m>
                <a:r>
                  <a:rPr lang="en-GB" dirty="0"/>
                  <a:t> can be chosen and each symbol of </a:t>
                </a:r>
                <a14:m>
                  <m:oMath xmlns:m="http://schemas.openxmlformats.org/officeDocument/2006/math">
                    <m:r>
                      <a:rPr lang="en-GB" b="1" dirty="0">
                        <a:latin typeface="Cambria Math" panose="02040503050406030204" pitchFamily="18" charset="0"/>
                      </a:rPr>
                      <m:t>𝐁</m:t>
                    </m:r>
                  </m:oMath>
                </a14:m>
                <a:r>
                  <a:rPr lang="en-GB" dirty="0"/>
                  <a:t> multiplied element-wise with it and </a:t>
                </a:r>
                <a14:m>
                  <m:oMath xmlns:m="http://schemas.openxmlformats.org/officeDocument/2006/math">
                    <m:r>
                      <a:rPr lang="en-GB" b="1" dirty="0">
                        <a:latin typeface="Cambria Math" panose="02040503050406030204" pitchFamily="18" charset="0"/>
                      </a:rPr>
                      <m:t>𝐁</m:t>
                    </m:r>
                  </m:oMath>
                </a14:m>
                <a:r>
                  <a:rPr lang="en-GB" dirty="0"/>
                  <a:t> will remain SZC. </a:t>
                </a:r>
              </a:p>
              <a:p>
                <a14:m>
                  <m:oMath xmlns:m="http://schemas.openxmlformats.org/officeDocument/2006/math">
                    <m:r>
                      <a:rPr lang="en-GB" b="1" dirty="0">
                        <a:latin typeface="Cambria Math" panose="02040503050406030204" pitchFamily="18" charset="0"/>
                      </a:rPr>
                      <m:t>𝐬</m:t>
                    </m:r>
                  </m:oMath>
                </a14:m>
                <a:r>
                  <a:rPr lang="en-GB" dirty="0"/>
                  <a:t> is called “scrambling vector” and in our case will be ternary </a:t>
                </a:r>
                <a14:m>
                  <m:oMath xmlns:m="http://schemas.openxmlformats.org/officeDocument/2006/math">
                    <m:d>
                      <m:dPr>
                        <m:ctrlPr>
                          <a:rPr lang="en-GB" b="0" i="1" smtClean="0">
                            <a:latin typeface="Cambria Math" panose="02040503050406030204" pitchFamily="18" charset="0"/>
                          </a:rPr>
                        </m:ctrlPr>
                      </m:dPr>
                      <m:e>
                        <m:r>
                          <a:rPr lang="en-GB" b="0" i="1" smtClean="0">
                            <a:latin typeface="Cambria Math" panose="02040503050406030204" pitchFamily="18" charset="0"/>
                          </a:rPr>
                          <m:t>0, ±1</m:t>
                        </m:r>
                      </m:e>
                    </m:d>
                  </m:oMath>
                </a14:m>
                <a:r>
                  <a:rPr lang="en-GB" dirty="0"/>
                  <a:t>, to keep the ternary nature of the transmitter.</a:t>
                </a:r>
              </a:p>
              <a:p>
                <a:r>
                  <a:rPr lang="en-GB" dirty="0"/>
                  <a:t>Zeros in </a:t>
                </a:r>
                <a14:m>
                  <m:oMath xmlns:m="http://schemas.openxmlformats.org/officeDocument/2006/math">
                    <m:r>
                      <a:rPr lang="en-GB" b="1" dirty="0" smtClean="0">
                        <a:latin typeface="Cambria Math" panose="02040503050406030204" pitchFamily="18" charset="0"/>
                      </a:rPr>
                      <m:t>𝐬</m:t>
                    </m:r>
                  </m:oMath>
                </a14:m>
                <a:r>
                  <a:rPr lang="en-GB" dirty="0"/>
                  <a:t> are used to lower PRF, possibly with non-uniform grids.</a:t>
                </a:r>
              </a:p>
              <a:p>
                <a14:m>
                  <m:oMath xmlns:m="http://schemas.openxmlformats.org/officeDocument/2006/math">
                    <m:r>
                      <a:rPr lang="en-GB" b="0" i="1" smtClean="0">
                        <a:latin typeface="Cambria Math" panose="02040503050406030204" pitchFamily="18" charset="0"/>
                      </a:rPr>
                      <m:t>±1</m:t>
                    </m:r>
                  </m:oMath>
                </a14:m>
                <a:r>
                  <a:rPr lang="en-GB" dirty="0"/>
                  <a:t>s in </a:t>
                </a:r>
                <a14:m>
                  <m:oMath xmlns:m="http://schemas.openxmlformats.org/officeDocument/2006/math">
                    <m:r>
                      <a:rPr lang="en-GB" b="1" dirty="0">
                        <a:latin typeface="Cambria Math" panose="02040503050406030204" pitchFamily="18" charset="0"/>
                      </a:rPr>
                      <m:t>𝐬</m:t>
                    </m:r>
                  </m:oMath>
                </a14:m>
                <a:r>
                  <a:rPr lang="en-GB" dirty="0"/>
                  <a:t> are used to scramble symbols, i.e., to make the same symbols of different transmissions correlate less.</a:t>
                </a:r>
              </a:p>
              <a:p>
                <a:endParaRPr lang="en-GB" dirty="0"/>
              </a:p>
              <a:p>
                <a:endParaRPr lang="en-GB" dirty="0"/>
              </a:p>
              <a:p>
                <a:endParaRPr lang="en-GB" dirty="0"/>
              </a:p>
              <a:p>
                <a:endParaRPr lang="en-GB" dirty="0"/>
              </a:p>
              <a:p>
                <a:endParaRPr lang="en-GB" dirty="0"/>
              </a:p>
              <a:p>
                <a:endParaRPr lang="en-US" dirty="0"/>
              </a:p>
            </p:txBody>
          </p:sp>
        </mc:Choice>
        <mc:Fallback xmlns="">
          <p:sp>
            <p:nvSpPr>
              <p:cNvPr id="3" name="Content Placeholder 2">
                <a:extLst>
                  <a:ext uri="{FF2B5EF4-FFF2-40B4-BE49-F238E27FC236}">
                    <a16:creationId xmlns:a16="http://schemas.microsoft.com/office/drawing/2014/main" id="{9399C6A6-BAD7-4D89-94B6-99BF8CB33F4D}"/>
                  </a:ext>
                </a:extLst>
              </p:cNvPr>
              <p:cNvSpPr>
                <a:spLocks noGrp="1" noRot="1" noChangeAspect="1" noMove="1" noResize="1" noEditPoints="1" noAdjustHandles="1" noChangeArrowheads="1" noChangeShapeType="1" noTextEdit="1"/>
              </p:cNvSpPr>
              <p:nvPr>
                <p:ph idx="1"/>
              </p:nvPr>
            </p:nvSpPr>
            <p:spPr>
              <a:blipFill>
                <a:blip r:embed="rId3"/>
                <a:stretch>
                  <a:fillRect l="-1020" t="-2519"/>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28AA9506-74CD-4930-B68F-D749BEF782A6}"/>
              </a:ext>
            </a:extLst>
          </p:cNvPr>
          <p:cNvSpPr>
            <a:spLocks noGrp="1"/>
          </p:cNvSpPr>
          <p:nvPr>
            <p:ph type="dt" sz="half" idx="10"/>
          </p:nvPr>
        </p:nvSpPr>
        <p:spPr/>
        <p:txBody>
          <a:bodyPr/>
          <a:lstStyle/>
          <a:p>
            <a:r>
              <a:rPr lang="en-US" altLang="en-US"/>
              <a:t>May 2022.</a:t>
            </a:r>
            <a:endParaRPr lang="en-US" altLang="en-US" dirty="0"/>
          </a:p>
        </p:txBody>
      </p:sp>
      <p:sp>
        <p:nvSpPr>
          <p:cNvPr id="5" name="Footer Placeholder 4">
            <a:extLst>
              <a:ext uri="{FF2B5EF4-FFF2-40B4-BE49-F238E27FC236}">
                <a16:creationId xmlns:a16="http://schemas.microsoft.com/office/drawing/2014/main" id="{56FA69E5-7B5A-4FCF-A593-4DAF0B262CFF}"/>
              </a:ext>
            </a:extLst>
          </p:cNvPr>
          <p:cNvSpPr>
            <a:spLocks noGrp="1"/>
          </p:cNvSpPr>
          <p:nvPr>
            <p:ph type="ftr" sz="quarter" idx="11"/>
          </p:nvPr>
        </p:nvSpPr>
        <p:spPr/>
        <p:txBody>
          <a:bodyPr/>
          <a:lstStyle/>
          <a:p>
            <a:pPr algn="r"/>
            <a:r>
              <a:rPr lang="en-GB"/>
              <a:t>Dotlic and McLaughlin (Qorvo)</a:t>
            </a:r>
            <a:endParaRPr lang="en-GB" dirty="0"/>
          </a:p>
        </p:txBody>
      </p:sp>
      <p:sp>
        <p:nvSpPr>
          <p:cNvPr id="6" name="Slide Number Placeholder 5">
            <a:extLst>
              <a:ext uri="{FF2B5EF4-FFF2-40B4-BE49-F238E27FC236}">
                <a16:creationId xmlns:a16="http://schemas.microsoft.com/office/drawing/2014/main" id="{3D3BA56B-39C3-4AA0-ACF0-A88E5DC17F21}"/>
              </a:ext>
            </a:extLst>
          </p:cNvPr>
          <p:cNvSpPr>
            <a:spLocks noGrp="1"/>
          </p:cNvSpPr>
          <p:nvPr>
            <p:ph type="sldNum" sz="quarter" idx="12"/>
          </p:nvPr>
        </p:nvSpPr>
        <p:spPr/>
        <p:txBody>
          <a:bodyPr/>
          <a:lstStyle/>
          <a:p>
            <a:r>
              <a:rPr lang="en-US" altLang="en-US"/>
              <a:t>Slide </a:t>
            </a:r>
            <a:fld id="{320647DC-80A1-4234-B535-A7ED8FBA0A84}" type="slidenum">
              <a:rPr lang="en-US" altLang="en-US" smtClean="0"/>
              <a:pPr/>
              <a:t>9</a:t>
            </a:fld>
            <a:endParaRPr lang="en-US" altLang="en-US" dirty="0"/>
          </a:p>
        </p:txBody>
      </p:sp>
    </p:spTree>
    <p:extLst>
      <p:ext uri="{BB962C8B-B14F-4D97-AF65-F5344CB8AC3E}">
        <p14:creationId xmlns:p14="http://schemas.microsoft.com/office/powerpoint/2010/main" val="16305887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ZGVmYXVsdFZhbHVlIj48ZWxlbWVudCB1aWQ9IjRkOWRjYzcxLWYzZjItNDk5Ni1hYTdmLWE5ZDNmMjI0ODgzOCIgdmFsdWU9IiIgeG1sbnM9Imh0dHA6Ly93d3cuYm9sZG9uamFtZXMuY29tLzIwMDgvMDEvc2llL2ludGVybmFsL2xhYmVsIiAvPjxlbGVtZW50IHVpZD0iOWM3ZWRjMzItN2M0MS00OTI5LTk1OWEtNjk5YzhjNGVmYjA2IiB2YWx1ZT0iIiB4bWxucz0iaHR0cDovL3d3dy5ib2xkb25qYW1lcy5jb20vMjAwOC8wMS9zaWUvaW50ZXJuYWwvbGFiZWwiIC8+PGVsZW1lbnQgdWlkPSJkYThjMWY2Zi0yYmUzLTQxZWUtODg1MS00NjU4YzI0NjBlZjkiIHZhbHVlPSIiIHhtbG5zPSJodHRwOi8vd3d3LmJvbGRvbmphbWVzLmNvbS8yMDA4LzAxL3NpZS9pbnRlcm5hbC9sYWJlbCIgLz48L3Npc2w+PFVzZXJOYW1lPkNPUlBcaWQwODAyMTM8L1VzZXJOYW1lPjxEYXRlVGltZT4xMS8wNS8yMDIyIDE0OjQxOjE0PC9EYXRlVGltZT48TGFiZWxTdHJpbmc+UFJJVkFURTwvTGFiZWxTdHJpbmc+PC9pdGVtPjxpdGVtPjxzaXNsIHNpc2xWZXJzaW9uPSIwIiBwb2xpY3k9IjgyMDQ5NDEzLTJkM2UtNDA4My1hNTkyLWFjMjNmOTE1NzUzOSIgb3JpZ2luPSJ1c2VyU2VsZWN0ZWQiPjxlbGVtZW50IHVpZD0iNGQ5ZGNjNzEtZjNmMi00OTk2LWFhN2YtYTlkM2YyMjQ4ODM4IiB2YWx1ZT0iIiB4bWxucz0iaHR0cDovL3d3dy5ib2xkb25qYW1lcy5jb20vMjAwOC8wMS9zaWUvaW50ZXJuYWwvbGFiZWwiIC8+PC9zaXNsPjxVc2VyTmFtZT5DT1JQXGlkMDgwMjEzPC9Vc2VyTmFtZT48RGF0ZVRpbWU+MTIvMDUvMjAyMiAwOTo0Mzo1MzwvRGF0ZVRpbWU+PExhYmVsU3RyaW5nPlBSSVZBVEU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4d9dcc71-f3f2-4996-aa7f-a9d3f2248838" value=""/>
</sisl>
</file>

<file path=customXml/itemProps1.xml><?xml version="1.0" encoding="utf-8"?>
<ds:datastoreItem xmlns:ds="http://schemas.openxmlformats.org/officeDocument/2006/customXml" ds:itemID="{7576CE84-17A1-4403-B006-48C62FA8FFFF}">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3871A1FF-60CF-4E59-946D-881836EAF10A}">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IEEE-P802_15</Template>
  <TotalTime>0</TotalTime>
  <Words>1720</Words>
  <Application>Microsoft Office PowerPoint</Application>
  <PresentationFormat>On-screen Show (4:3)</PresentationFormat>
  <Paragraphs>162</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Cambria Math</vt:lpstr>
      <vt:lpstr>Times New Roman</vt:lpstr>
      <vt:lpstr>Office Theme</vt:lpstr>
      <vt:lpstr>PowerPoint Presentation</vt:lpstr>
      <vt:lpstr>PowerPoint Presentation</vt:lpstr>
      <vt:lpstr>Deterministic STS Field for Sensing</vt:lpstr>
      <vt:lpstr>What do we want from our Channel Sounding Sequences for Sensing?  </vt:lpstr>
      <vt:lpstr>Side Note: CFO Removal after Correlation. Why?</vt:lpstr>
      <vt:lpstr>Option 1: Replace STS Field with Repetitive Ipatov Codes.</vt:lpstr>
      <vt:lpstr>Option 2: Fixed Aperiodic STS.</vt:lpstr>
      <vt:lpstr>SZC Construction</vt:lpstr>
      <vt:lpstr>Important SZC Properties </vt:lpstr>
      <vt:lpstr>Example Design</vt:lpstr>
      <vt:lpstr>Conclusions</vt:lpstr>
    </vt:vector>
  </TitlesOfParts>
  <Company>Qorvo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802.15.4ab</dc:subject>
  <dc:creator>Igor Dotlic</dc:creator>
  <cp:keywords/>
  <dc:description>15-22-0280-00-04ab
</dc:description>
  <cp:lastModifiedBy>Igor Dotlic</cp:lastModifiedBy>
  <cp:revision>2</cp:revision>
  <cp:lastPrinted>1998-02-10T13:28:06Z</cp:lastPrinted>
  <dcterms:created xsi:type="dcterms:W3CDTF">2022-05-11T14:16:20Z</dcterms:created>
  <dcterms:modified xsi:type="dcterms:W3CDTF">2022-05-12T17:05:38Z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c6233bfc-f8d6-4167-8f8c-462f1e384f9a</vt:lpwstr>
  </property>
  <property fmtid="{D5CDD505-2E9C-101B-9397-08002B2CF9AE}" pid="3" name="bjDocumentSecurityLabel">
    <vt:lpwstr>PRIVATE</vt:lpwstr>
  </property>
  <property fmtid="{D5CDD505-2E9C-101B-9397-08002B2CF9AE}" pid="4" name="bjClsUserRVM">
    <vt:lpwstr>[]</vt:lpwstr>
  </property>
  <property fmtid="{D5CDD505-2E9C-101B-9397-08002B2CF9AE}" pid="5" name="bjSaver">
    <vt:lpwstr>kwZolnZNvxkiwmRUGSm0k6t9NEIRd7vH</vt:lpwstr>
  </property>
  <property fmtid="{D5CDD505-2E9C-101B-9397-08002B2CF9AE}" pid="6"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7" name="bjDocumentLabelXML-0">
    <vt:lpwstr>ames.com/2008/01/sie/internal/label"&gt;&lt;element uid="4d9dcc71-f3f2-4996-aa7f-a9d3f2248838" value="" /&gt;&lt;/sisl&gt;</vt:lpwstr>
  </property>
  <property fmtid="{D5CDD505-2E9C-101B-9397-08002B2CF9AE}" pid="8" name="bjLabelHistoryID">
    <vt:lpwstr>{7576CE84-17A1-4403-B006-48C62FA8FFFF}</vt:lpwstr>
  </property>
</Properties>
</file>