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5"/>
  </p:notesMasterIdLst>
  <p:handoutMasterIdLst>
    <p:handoutMasterId r:id="rId16"/>
  </p:handoutMasterIdLst>
  <p:sldIdLst>
    <p:sldId id="259" r:id="rId5"/>
    <p:sldId id="264" r:id="rId6"/>
    <p:sldId id="1774" r:id="rId7"/>
    <p:sldId id="1783" r:id="rId8"/>
    <p:sldId id="1784" r:id="rId9"/>
    <p:sldId id="1785" r:id="rId10"/>
    <p:sldId id="1786" r:id="rId11"/>
    <p:sldId id="1787" r:id="rId12"/>
    <p:sldId id="1788" r:id="rId13"/>
    <p:sldId id="1782" r:id="rId14"/>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B989DB8-0C16-495C-935E-50FF1231A425}" v="4" dt="2022-05-10T16:41:06.139"/>
    <p1510:client id="{635246F8-4894-4322-87E4-8F2FCC4EE398}" v="9" dt="2022-05-10T23:28:49.38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417" autoAdjust="0"/>
  </p:normalViewPr>
  <p:slideViewPr>
    <p:cSldViewPr snapToGrid="0">
      <p:cViewPr>
        <p:scale>
          <a:sx n="83" d="100"/>
          <a:sy n="83" d="100"/>
        </p:scale>
        <p:origin x="2268" y="540"/>
      </p:cViewPr>
      <p:guideLst>
        <p:guide orient="horz" pos="2304"/>
        <p:guide pos="3072"/>
      </p:guideLst>
    </p:cSldViewPr>
  </p:slideViewPr>
  <p:notesTextViewPr>
    <p:cViewPr>
      <p:scale>
        <a:sx n="1" d="1"/>
        <a:sy n="1" d="1"/>
      </p:scale>
      <p:origin x="0" y="0"/>
    </p:cViewPr>
  </p:notesTextViewPr>
  <p:notesViewPr>
    <p:cSldViewPr snapToGrid="0">
      <p:cViewPr>
        <p:scale>
          <a:sx n="1" d="2"/>
          <a:sy n="1" d="2"/>
        </p:scale>
        <p:origin x="2520" y="226"/>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ooria Pakrooh" userId="c66806a1-324d-42e8-83af-87f490d8d065" providerId="ADAL" clId="{635246F8-4894-4322-87E4-8F2FCC4EE398}"/>
    <pc:docChg chg="custSel modSld">
      <pc:chgData name="Pooria Pakrooh" userId="c66806a1-324d-42e8-83af-87f490d8d065" providerId="ADAL" clId="{635246F8-4894-4322-87E4-8F2FCC4EE398}" dt="2022-05-10T23:28:49.386" v="12" actId="1036"/>
      <pc:docMkLst>
        <pc:docMk/>
      </pc:docMkLst>
      <pc:sldChg chg="delSp mod">
        <pc:chgData name="Pooria Pakrooh" userId="c66806a1-324d-42e8-83af-87f490d8d065" providerId="ADAL" clId="{635246F8-4894-4322-87E4-8F2FCC4EE398}" dt="2022-05-10T23:27:18.962" v="0" actId="478"/>
        <pc:sldMkLst>
          <pc:docMk/>
          <pc:sldMk cId="2443748969" sldId="1774"/>
        </pc:sldMkLst>
        <pc:spChg chg="del">
          <ac:chgData name="Pooria Pakrooh" userId="c66806a1-324d-42e8-83af-87f490d8d065" providerId="ADAL" clId="{635246F8-4894-4322-87E4-8F2FCC4EE398}" dt="2022-05-10T23:27:18.962" v="0" actId="478"/>
          <ac:spMkLst>
            <pc:docMk/>
            <pc:sldMk cId="2443748969" sldId="1774"/>
            <ac:spMk id="5" creationId="{2F387AF7-C5E6-45B4-A0ED-F2A4817BDC4B}"/>
          </ac:spMkLst>
        </pc:spChg>
      </pc:sldChg>
      <pc:sldChg chg="modSp mod">
        <pc:chgData name="Pooria Pakrooh" userId="c66806a1-324d-42e8-83af-87f490d8d065" providerId="ADAL" clId="{635246F8-4894-4322-87E4-8F2FCC4EE398}" dt="2022-05-10T23:27:34.381" v="2" actId="33524"/>
        <pc:sldMkLst>
          <pc:docMk/>
          <pc:sldMk cId="2418429424" sldId="1783"/>
        </pc:sldMkLst>
        <pc:spChg chg="mod">
          <ac:chgData name="Pooria Pakrooh" userId="c66806a1-324d-42e8-83af-87f490d8d065" providerId="ADAL" clId="{635246F8-4894-4322-87E4-8F2FCC4EE398}" dt="2022-05-10T23:27:34.381" v="2" actId="33524"/>
          <ac:spMkLst>
            <pc:docMk/>
            <pc:sldMk cId="2418429424" sldId="1783"/>
            <ac:spMk id="3" creationId="{9205FB96-B8D5-45DC-8C35-14A33F4EDAAE}"/>
          </ac:spMkLst>
        </pc:spChg>
      </pc:sldChg>
      <pc:sldChg chg="modSp">
        <pc:chgData name="Pooria Pakrooh" userId="c66806a1-324d-42e8-83af-87f490d8d065" providerId="ADAL" clId="{635246F8-4894-4322-87E4-8F2FCC4EE398}" dt="2022-05-10T23:28:49.386" v="12" actId="1036"/>
        <pc:sldMkLst>
          <pc:docMk/>
          <pc:sldMk cId="1164588663" sldId="1786"/>
        </pc:sldMkLst>
        <pc:spChg chg="mod">
          <ac:chgData name="Pooria Pakrooh" userId="c66806a1-324d-42e8-83af-87f490d8d065" providerId="ADAL" clId="{635246F8-4894-4322-87E4-8F2FCC4EE398}" dt="2022-05-10T23:28:49.386" v="12" actId="1036"/>
          <ac:spMkLst>
            <pc:docMk/>
            <pc:sldMk cId="1164588663" sldId="1786"/>
            <ac:spMk id="7" creationId="{E1B3ED07-E238-4A4B-B535-34375831C2E5}"/>
          </ac:spMkLst>
        </pc:spChg>
        <pc:spChg chg="mod">
          <ac:chgData name="Pooria Pakrooh" userId="c66806a1-324d-42e8-83af-87f490d8d065" providerId="ADAL" clId="{635246F8-4894-4322-87E4-8F2FCC4EE398}" dt="2022-05-10T23:28:49.386" v="12" actId="1036"/>
          <ac:spMkLst>
            <pc:docMk/>
            <pc:sldMk cId="1164588663" sldId="1786"/>
            <ac:spMk id="9" creationId="{5072BA8C-B67A-4109-A054-2AA4E2FFBA79}"/>
          </ac:spMkLst>
        </pc:spChg>
        <pc:spChg chg="mod">
          <ac:chgData name="Pooria Pakrooh" userId="c66806a1-324d-42e8-83af-87f490d8d065" providerId="ADAL" clId="{635246F8-4894-4322-87E4-8F2FCC4EE398}" dt="2022-05-10T23:28:49.386" v="12" actId="1036"/>
          <ac:spMkLst>
            <pc:docMk/>
            <pc:sldMk cId="1164588663" sldId="1786"/>
            <ac:spMk id="10" creationId="{9CC1CA02-6B07-40AF-ABD9-A0AABD1F0475}"/>
          </ac:spMkLst>
        </pc:spChg>
        <pc:spChg chg="mod">
          <ac:chgData name="Pooria Pakrooh" userId="c66806a1-324d-42e8-83af-87f490d8d065" providerId="ADAL" clId="{635246F8-4894-4322-87E4-8F2FCC4EE398}" dt="2022-05-10T23:28:49.386" v="12" actId="1036"/>
          <ac:spMkLst>
            <pc:docMk/>
            <pc:sldMk cId="1164588663" sldId="1786"/>
            <ac:spMk id="11" creationId="{0794654A-674C-4409-AFAF-9074B2F356A9}"/>
          </ac:spMkLst>
        </pc:spChg>
        <pc:spChg chg="mod">
          <ac:chgData name="Pooria Pakrooh" userId="c66806a1-324d-42e8-83af-87f490d8d065" providerId="ADAL" clId="{635246F8-4894-4322-87E4-8F2FCC4EE398}" dt="2022-05-10T23:28:49.386" v="12" actId="1036"/>
          <ac:spMkLst>
            <pc:docMk/>
            <pc:sldMk cId="1164588663" sldId="1786"/>
            <ac:spMk id="13" creationId="{0B2BA159-8466-484D-A1F0-0F838B28D696}"/>
          </ac:spMkLst>
        </pc:spChg>
        <pc:spChg chg="mod">
          <ac:chgData name="Pooria Pakrooh" userId="c66806a1-324d-42e8-83af-87f490d8d065" providerId="ADAL" clId="{635246F8-4894-4322-87E4-8F2FCC4EE398}" dt="2022-05-10T23:28:49.386" v="12" actId="1036"/>
          <ac:spMkLst>
            <pc:docMk/>
            <pc:sldMk cId="1164588663" sldId="1786"/>
            <ac:spMk id="14" creationId="{5DAD99F1-1FAF-41D1-81FC-28B7B9A4432B}"/>
          </ac:spMkLst>
        </pc:spChg>
        <pc:spChg chg="mod">
          <ac:chgData name="Pooria Pakrooh" userId="c66806a1-324d-42e8-83af-87f490d8d065" providerId="ADAL" clId="{635246F8-4894-4322-87E4-8F2FCC4EE398}" dt="2022-05-10T23:28:49.386" v="12" actId="1036"/>
          <ac:spMkLst>
            <pc:docMk/>
            <pc:sldMk cId="1164588663" sldId="1786"/>
            <ac:spMk id="15" creationId="{45E931D4-C896-4E05-86DE-28B85AA6DDF1}"/>
          </ac:spMkLst>
        </pc:spChg>
        <pc:spChg chg="mod">
          <ac:chgData name="Pooria Pakrooh" userId="c66806a1-324d-42e8-83af-87f490d8d065" providerId="ADAL" clId="{635246F8-4894-4322-87E4-8F2FCC4EE398}" dt="2022-05-10T23:28:49.386" v="12" actId="1036"/>
          <ac:spMkLst>
            <pc:docMk/>
            <pc:sldMk cId="1164588663" sldId="1786"/>
            <ac:spMk id="16" creationId="{0AF44E5B-29EC-463A-B9A6-9C30C5638CB1}"/>
          </ac:spMkLst>
        </pc:spChg>
        <pc:spChg chg="mod">
          <ac:chgData name="Pooria Pakrooh" userId="c66806a1-324d-42e8-83af-87f490d8d065" providerId="ADAL" clId="{635246F8-4894-4322-87E4-8F2FCC4EE398}" dt="2022-05-10T23:28:49.386" v="12" actId="1036"/>
          <ac:spMkLst>
            <pc:docMk/>
            <pc:sldMk cId="1164588663" sldId="1786"/>
            <ac:spMk id="17" creationId="{9A32ADB7-1B8C-4BF6-8CA4-D1538D22E724}"/>
          </ac:spMkLst>
        </pc:spChg>
        <pc:spChg chg="mod">
          <ac:chgData name="Pooria Pakrooh" userId="c66806a1-324d-42e8-83af-87f490d8d065" providerId="ADAL" clId="{635246F8-4894-4322-87E4-8F2FCC4EE398}" dt="2022-05-10T23:28:49.386" v="12" actId="1036"/>
          <ac:spMkLst>
            <pc:docMk/>
            <pc:sldMk cId="1164588663" sldId="1786"/>
            <ac:spMk id="18" creationId="{45B6DE70-E82B-4585-BB55-DF7B27FB628B}"/>
          </ac:spMkLst>
        </pc:spChg>
        <pc:spChg chg="mod">
          <ac:chgData name="Pooria Pakrooh" userId="c66806a1-324d-42e8-83af-87f490d8d065" providerId="ADAL" clId="{635246F8-4894-4322-87E4-8F2FCC4EE398}" dt="2022-05-10T23:28:49.386" v="12" actId="1036"/>
          <ac:spMkLst>
            <pc:docMk/>
            <pc:sldMk cId="1164588663" sldId="1786"/>
            <ac:spMk id="19" creationId="{2034AB87-B2E0-4742-A434-8D26D7A775BA}"/>
          </ac:spMkLst>
        </pc:spChg>
        <pc:spChg chg="mod">
          <ac:chgData name="Pooria Pakrooh" userId="c66806a1-324d-42e8-83af-87f490d8d065" providerId="ADAL" clId="{635246F8-4894-4322-87E4-8F2FCC4EE398}" dt="2022-05-10T23:28:49.386" v="12" actId="1036"/>
          <ac:spMkLst>
            <pc:docMk/>
            <pc:sldMk cId="1164588663" sldId="1786"/>
            <ac:spMk id="20" creationId="{796A49A5-1338-4DFF-988C-525CA017D2E7}"/>
          </ac:spMkLst>
        </pc:spChg>
        <pc:spChg chg="mod">
          <ac:chgData name="Pooria Pakrooh" userId="c66806a1-324d-42e8-83af-87f490d8d065" providerId="ADAL" clId="{635246F8-4894-4322-87E4-8F2FCC4EE398}" dt="2022-05-10T23:28:49.386" v="12" actId="1036"/>
          <ac:spMkLst>
            <pc:docMk/>
            <pc:sldMk cId="1164588663" sldId="1786"/>
            <ac:spMk id="21" creationId="{29AE3A18-FD02-460A-B394-855AAC256012}"/>
          </ac:spMkLst>
        </pc:spChg>
        <pc:spChg chg="mod">
          <ac:chgData name="Pooria Pakrooh" userId="c66806a1-324d-42e8-83af-87f490d8d065" providerId="ADAL" clId="{635246F8-4894-4322-87E4-8F2FCC4EE398}" dt="2022-05-10T23:28:49.386" v="12" actId="1036"/>
          <ac:spMkLst>
            <pc:docMk/>
            <pc:sldMk cId="1164588663" sldId="1786"/>
            <ac:spMk id="22" creationId="{857349DC-9A76-4F18-9F44-E8F2A9B9F200}"/>
          </ac:spMkLst>
        </pc:spChg>
        <pc:spChg chg="mod">
          <ac:chgData name="Pooria Pakrooh" userId="c66806a1-324d-42e8-83af-87f490d8d065" providerId="ADAL" clId="{635246F8-4894-4322-87E4-8F2FCC4EE398}" dt="2022-05-10T23:28:49.386" v="12" actId="1036"/>
          <ac:spMkLst>
            <pc:docMk/>
            <pc:sldMk cId="1164588663" sldId="1786"/>
            <ac:spMk id="23" creationId="{15468452-8AEA-442B-BE9B-1C03F83B8DA8}"/>
          </ac:spMkLst>
        </pc:spChg>
        <pc:spChg chg="mod">
          <ac:chgData name="Pooria Pakrooh" userId="c66806a1-324d-42e8-83af-87f490d8d065" providerId="ADAL" clId="{635246F8-4894-4322-87E4-8F2FCC4EE398}" dt="2022-05-10T23:28:49.386" v="12" actId="1036"/>
          <ac:spMkLst>
            <pc:docMk/>
            <pc:sldMk cId="1164588663" sldId="1786"/>
            <ac:spMk id="24" creationId="{BCC617FB-385C-4BFD-B8BC-589A7882E1FA}"/>
          </ac:spMkLst>
        </pc:spChg>
        <pc:spChg chg="mod">
          <ac:chgData name="Pooria Pakrooh" userId="c66806a1-324d-42e8-83af-87f490d8d065" providerId="ADAL" clId="{635246F8-4894-4322-87E4-8F2FCC4EE398}" dt="2022-05-10T23:28:49.386" v="12" actId="1036"/>
          <ac:spMkLst>
            <pc:docMk/>
            <pc:sldMk cId="1164588663" sldId="1786"/>
            <ac:spMk id="25" creationId="{482BBE66-0859-47A4-8658-67ACAF151644}"/>
          </ac:spMkLst>
        </pc:spChg>
        <pc:spChg chg="mod">
          <ac:chgData name="Pooria Pakrooh" userId="c66806a1-324d-42e8-83af-87f490d8d065" providerId="ADAL" clId="{635246F8-4894-4322-87E4-8F2FCC4EE398}" dt="2022-05-10T23:28:49.386" v="12" actId="1036"/>
          <ac:spMkLst>
            <pc:docMk/>
            <pc:sldMk cId="1164588663" sldId="1786"/>
            <ac:spMk id="26" creationId="{3431246F-BCBD-4F5A-87D1-2716053AC8DB}"/>
          </ac:spMkLst>
        </pc:spChg>
        <pc:spChg chg="mod">
          <ac:chgData name="Pooria Pakrooh" userId="c66806a1-324d-42e8-83af-87f490d8d065" providerId="ADAL" clId="{635246F8-4894-4322-87E4-8F2FCC4EE398}" dt="2022-05-10T23:28:49.386" v="12" actId="1036"/>
          <ac:spMkLst>
            <pc:docMk/>
            <pc:sldMk cId="1164588663" sldId="1786"/>
            <ac:spMk id="27" creationId="{AD74127A-40B2-473A-8944-0D13F3506631}"/>
          </ac:spMkLst>
        </pc:spChg>
        <pc:spChg chg="mod">
          <ac:chgData name="Pooria Pakrooh" userId="c66806a1-324d-42e8-83af-87f490d8d065" providerId="ADAL" clId="{635246F8-4894-4322-87E4-8F2FCC4EE398}" dt="2022-05-10T23:28:49.386" v="12" actId="1036"/>
          <ac:spMkLst>
            <pc:docMk/>
            <pc:sldMk cId="1164588663" sldId="1786"/>
            <ac:spMk id="28" creationId="{40845DBD-5360-4019-A3E1-A2A15B40D0DB}"/>
          </ac:spMkLst>
        </pc:spChg>
        <pc:spChg chg="mod">
          <ac:chgData name="Pooria Pakrooh" userId="c66806a1-324d-42e8-83af-87f490d8d065" providerId="ADAL" clId="{635246F8-4894-4322-87E4-8F2FCC4EE398}" dt="2022-05-10T23:28:49.386" v="12" actId="1036"/>
          <ac:spMkLst>
            <pc:docMk/>
            <pc:sldMk cId="1164588663" sldId="1786"/>
            <ac:spMk id="29" creationId="{5336DA7F-77FB-4A68-B613-0F8562FDA774}"/>
          </ac:spMkLst>
        </pc:spChg>
        <pc:spChg chg="mod">
          <ac:chgData name="Pooria Pakrooh" userId="c66806a1-324d-42e8-83af-87f490d8d065" providerId="ADAL" clId="{635246F8-4894-4322-87E4-8F2FCC4EE398}" dt="2022-05-10T23:28:49.386" v="12" actId="1036"/>
          <ac:spMkLst>
            <pc:docMk/>
            <pc:sldMk cId="1164588663" sldId="1786"/>
            <ac:spMk id="30" creationId="{09329365-12F6-4259-BAC9-C6BBCEA84592}"/>
          </ac:spMkLst>
        </pc:spChg>
        <pc:spChg chg="mod">
          <ac:chgData name="Pooria Pakrooh" userId="c66806a1-324d-42e8-83af-87f490d8d065" providerId="ADAL" clId="{635246F8-4894-4322-87E4-8F2FCC4EE398}" dt="2022-05-10T23:28:49.386" v="12" actId="1036"/>
          <ac:spMkLst>
            <pc:docMk/>
            <pc:sldMk cId="1164588663" sldId="1786"/>
            <ac:spMk id="31" creationId="{0EB96E2C-7AEE-4717-A6F7-A1EDF437E67B}"/>
          </ac:spMkLst>
        </pc:spChg>
        <pc:spChg chg="mod">
          <ac:chgData name="Pooria Pakrooh" userId="c66806a1-324d-42e8-83af-87f490d8d065" providerId="ADAL" clId="{635246F8-4894-4322-87E4-8F2FCC4EE398}" dt="2022-05-10T23:28:49.386" v="12" actId="1036"/>
          <ac:spMkLst>
            <pc:docMk/>
            <pc:sldMk cId="1164588663" sldId="1786"/>
            <ac:spMk id="32" creationId="{F06BD599-F167-4AD1-9A44-BC89C2DBDCE9}"/>
          </ac:spMkLst>
        </pc:spChg>
        <pc:spChg chg="mod">
          <ac:chgData name="Pooria Pakrooh" userId="c66806a1-324d-42e8-83af-87f490d8d065" providerId="ADAL" clId="{635246F8-4894-4322-87E4-8F2FCC4EE398}" dt="2022-05-10T23:28:49.386" v="12" actId="1036"/>
          <ac:spMkLst>
            <pc:docMk/>
            <pc:sldMk cId="1164588663" sldId="1786"/>
            <ac:spMk id="33" creationId="{1F511650-89B1-4947-9E7A-16FC9CFEBCA5}"/>
          </ac:spMkLst>
        </pc:spChg>
        <pc:spChg chg="mod">
          <ac:chgData name="Pooria Pakrooh" userId="c66806a1-324d-42e8-83af-87f490d8d065" providerId="ADAL" clId="{635246F8-4894-4322-87E4-8F2FCC4EE398}" dt="2022-05-10T23:28:49.386" v="12" actId="1036"/>
          <ac:spMkLst>
            <pc:docMk/>
            <pc:sldMk cId="1164588663" sldId="1786"/>
            <ac:spMk id="34" creationId="{733A1858-8134-406C-B6E7-294CC2C3A216}"/>
          </ac:spMkLst>
        </pc:spChg>
        <pc:spChg chg="mod">
          <ac:chgData name="Pooria Pakrooh" userId="c66806a1-324d-42e8-83af-87f490d8d065" providerId="ADAL" clId="{635246F8-4894-4322-87E4-8F2FCC4EE398}" dt="2022-05-10T23:28:49.386" v="12" actId="1036"/>
          <ac:spMkLst>
            <pc:docMk/>
            <pc:sldMk cId="1164588663" sldId="1786"/>
            <ac:spMk id="35" creationId="{4DB9A4CC-849C-4E64-B0A7-9240F0437493}"/>
          </ac:spMkLst>
        </pc:spChg>
        <pc:spChg chg="mod">
          <ac:chgData name="Pooria Pakrooh" userId="c66806a1-324d-42e8-83af-87f490d8d065" providerId="ADAL" clId="{635246F8-4894-4322-87E4-8F2FCC4EE398}" dt="2022-05-10T23:28:49.386" v="12" actId="1036"/>
          <ac:spMkLst>
            <pc:docMk/>
            <pc:sldMk cId="1164588663" sldId="1786"/>
            <ac:spMk id="36" creationId="{A206D60D-1BE0-4E3D-BC0A-412FA956051B}"/>
          </ac:spMkLst>
        </pc:spChg>
        <pc:spChg chg="mod">
          <ac:chgData name="Pooria Pakrooh" userId="c66806a1-324d-42e8-83af-87f490d8d065" providerId="ADAL" clId="{635246F8-4894-4322-87E4-8F2FCC4EE398}" dt="2022-05-10T23:28:49.386" v="12" actId="1036"/>
          <ac:spMkLst>
            <pc:docMk/>
            <pc:sldMk cId="1164588663" sldId="1786"/>
            <ac:spMk id="37" creationId="{B247D856-1136-4D31-934D-94B291CB85A7}"/>
          </ac:spMkLst>
        </pc:spChg>
        <pc:spChg chg="mod">
          <ac:chgData name="Pooria Pakrooh" userId="c66806a1-324d-42e8-83af-87f490d8d065" providerId="ADAL" clId="{635246F8-4894-4322-87E4-8F2FCC4EE398}" dt="2022-05-10T23:28:40.885" v="8" actId="1037"/>
          <ac:spMkLst>
            <pc:docMk/>
            <pc:sldMk cId="1164588663" sldId="1786"/>
            <ac:spMk id="41" creationId="{FC706602-FD62-4C3E-9C6C-DA0D58E8F754}"/>
          </ac:spMkLst>
        </pc:spChg>
        <pc:spChg chg="mod">
          <ac:chgData name="Pooria Pakrooh" userId="c66806a1-324d-42e8-83af-87f490d8d065" providerId="ADAL" clId="{635246F8-4894-4322-87E4-8F2FCC4EE398}" dt="2022-05-10T23:28:40.885" v="8" actId="1037"/>
          <ac:spMkLst>
            <pc:docMk/>
            <pc:sldMk cId="1164588663" sldId="1786"/>
            <ac:spMk id="42" creationId="{5C2ECEFC-8650-41D0-BBD1-430BD8EA781F}"/>
          </ac:spMkLst>
        </pc:spChg>
        <pc:spChg chg="mod">
          <ac:chgData name="Pooria Pakrooh" userId="c66806a1-324d-42e8-83af-87f490d8d065" providerId="ADAL" clId="{635246F8-4894-4322-87E4-8F2FCC4EE398}" dt="2022-05-10T23:28:40.885" v="8" actId="1037"/>
          <ac:spMkLst>
            <pc:docMk/>
            <pc:sldMk cId="1164588663" sldId="1786"/>
            <ac:spMk id="43" creationId="{417AF265-078A-4697-8E54-68F266231A58}"/>
          </ac:spMkLst>
        </pc:spChg>
        <pc:spChg chg="mod">
          <ac:chgData name="Pooria Pakrooh" userId="c66806a1-324d-42e8-83af-87f490d8d065" providerId="ADAL" clId="{635246F8-4894-4322-87E4-8F2FCC4EE398}" dt="2022-05-10T23:28:40.885" v="8" actId="1037"/>
          <ac:spMkLst>
            <pc:docMk/>
            <pc:sldMk cId="1164588663" sldId="1786"/>
            <ac:spMk id="44" creationId="{96D1467F-2EE1-4A1A-BB5A-DD1F03AF0D65}"/>
          </ac:spMkLst>
        </pc:spChg>
        <pc:spChg chg="mod">
          <ac:chgData name="Pooria Pakrooh" userId="c66806a1-324d-42e8-83af-87f490d8d065" providerId="ADAL" clId="{635246F8-4894-4322-87E4-8F2FCC4EE398}" dt="2022-05-10T23:28:40.885" v="8" actId="1037"/>
          <ac:spMkLst>
            <pc:docMk/>
            <pc:sldMk cId="1164588663" sldId="1786"/>
            <ac:spMk id="45" creationId="{DBB30658-2D14-4FC5-9FDD-F16E4058A67E}"/>
          </ac:spMkLst>
        </pc:spChg>
        <pc:spChg chg="mod">
          <ac:chgData name="Pooria Pakrooh" userId="c66806a1-324d-42e8-83af-87f490d8d065" providerId="ADAL" clId="{635246F8-4894-4322-87E4-8F2FCC4EE398}" dt="2022-05-10T23:28:40.885" v="8" actId="1037"/>
          <ac:spMkLst>
            <pc:docMk/>
            <pc:sldMk cId="1164588663" sldId="1786"/>
            <ac:spMk id="46" creationId="{2B6AF40E-7E3E-4E99-ADD5-DAA23A06AB55}"/>
          </ac:spMkLst>
        </pc:spChg>
        <pc:spChg chg="mod">
          <ac:chgData name="Pooria Pakrooh" userId="c66806a1-324d-42e8-83af-87f490d8d065" providerId="ADAL" clId="{635246F8-4894-4322-87E4-8F2FCC4EE398}" dt="2022-05-10T23:28:40.885" v="8" actId="1037"/>
          <ac:spMkLst>
            <pc:docMk/>
            <pc:sldMk cId="1164588663" sldId="1786"/>
            <ac:spMk id="47" creationId="{113E873B-BD34-4CD3-B5D7-35ED864FF0F4}"/>
          </ac:spMkLst>
        </pc:spChg>
        <pc:spChg chg="mod">
          <ac:chgData name="Pooria Pakrooh" userId="c66806a1-324d-42e8-83af-87f490d8d065" providerId="ADAL" clId="{635246F8-4894-4322-87E4-8F2FCC4EE398}" dt="2022-05-10T23:28:40.885" v="8" actId="1037"/>
          <ac:spMkLst>
            <pc:docMk/>
            <pc:sldMk cId="1164588663" sldId="1786"/>
            <ac:spMk id="48" creationId="{FCBC679E-1373-47B6-B98F-1750828A553A}"/>
          </ac:spMkLst>
        </pc:spChg>
        <pc:spChg chg="mod">
          <ac:chgData name="Pooria Pakrooh" userId="c66806a1-324d-42e8-83af-87f490d8d065" providerId="ADAL" clId="{635246F8-4894-4322-87E4-8F2FCC4EE398}" dt="2022-05-10T23:28:40.885" v="8" actId="1037"/>
          <ac:spMkLst>
            <pc:docMk/>
            <pc:sldMk cId="1164588663" sldId="1786"/>
            <ac:spMk id="49" creationId="{B20EAED5-7641-4E2A-AE4A-4DE8A9CBA55A}"/>
          </ac:spMkLst>
        </pc:spChg>
        <pc:spChg chg="mod">
          <ac:chgData name="Pooria Pakrooh" userId="c66806a1-324d-42e8-83af-87f490d8d065" providerId="ADAL" clId="{635246F8-4894-4322-87E4-8F2FCC4EE398}" dt="2022-05-10T23:28:40.885" v="8" actId="1037"/>
          <ac:spMkLst>
            <pc:docMk/>
            <pc:sldMk cId="1164588663" sldId="1786"/>
            <ac:spMk id="50" creationId="{838AB0E2-F774-40D6-84FA-3195313535D8}"/>
          </ac:spMkLst>
        </pc:spChg>
        <pc:spChg chg="mod">
          <ac:chgData name="Pooria Pakrooh" userId="c66806a1-324d-42e8-83af-87f490d8d065" providerId="ADAL" clId="{635246F8-4894-4322-87E4-8F2FCC4EE398}" dt="2022-05-10T23:28:40.885" v="8" actId="1037"/>
          <ac:spMkLst>
            <pc:docMk/>
            <pc:sldMk cId="1164588663" sldId="1786"/>
            <ac:spMk id="51" creationId="{B89833D6-16A1-494A-A1F0-1BB66E0CE0D5}"/>
          </ac:spMkLst>
        </pc:spChg>
        <pc:spChg chg="mod">
          <ac:chgData name="Pooria Pakrooh" userId="c66806a1-324d-42e8-83af-87f490d8d065" providerId="ADAL" clId="{635246F8-4894-4322-87E4-8F2FCC4EE398}" dt="2022-05-10T23:28:40.885" v="8" actId="1037"/>
          <ac:spMkLst>
            <pc:docMk/>
            <pc:sldMk cId="1164588663" sldId="1786"/>
            <ac:spMk id="52" creationId="{C25B29B4-38DD-44BA-A4FD-4E66DFDF7980}"/>
          </ac:spMkLst>
        </pc:spChg>
        <pc:spChg chg="mod">
          <ac:chgData name="Pooria Pakrooh" userId="c66806a1-324d-42e8-83af-87f490d8d065" providerId="ADAL" clId="{635246F8-4894-4322-87E4-8F2FCC4EE398}" dt="2022-05-10T23:28:40.885" v="8" actId="1037"/>
          <ac:spMkLst>
            <pc:docMk/>
            <pc:sldMk cId="1164588663" sldId="1786"/>
            <ac:spMk id="53" creationId="{FDFC5348-733D-4691-9DF2-C66AA48BB23E}"/>
          </ac:spMkLst>
        </pc:spChg>
        <pc:spChg chg="mod">
          <ac:chgData name="Pooria Pakrooh" userId="c66806a1-324d-42e8-83af-87f490d8d065" providerId="ADAL" clId="{635246F8-4894-4322-87E4-8F2FCC4EE398}" dt="2022-05-10T23:28:40.885" v="8" actId="1037"/>
          <ac:spMkLst>
            <pc:docMk/>
            <pc:sldMk cId="1164588663" sldId="1786"/>
            <ac:spMk id="54" creationId="{C50D1C59-B4B4-468F-BC71-DEAD5041ABAC}"/>
          </ac:spMkLst>
        </pc:spChg>
        <pc:spChg chg="mod">
          <ac:chgData name="Pooria Pakrooh" userId="c66806a1-324d-42e8-83af-87f490d8d065" providerId="ADAL" clId="{635246F8-4894-4322-87E4-8F2FCC4EE398}" dt="2022-05-10T23:28:40.885" v="8" actId="1037"/>
          <ac:spMkLst>
            <pc:docMk/>
            <pc:sldMk cId="1164588663" sldId="1786"/>
            <ac:spMk id="55" creationId="{06956A2C-8A54-4A25-B857-91A0AB77E911}"/>
          </ac:spMkLst>
        </pc:spChg>
        <pc:spChg chg="mod">
          <ac:chgData name="Pooria Pakrooh" userId="c66806a1-324d-42e8-83af-87f490d8d065" providerId="ADAL" clId="{635246F8-4894-4322-87E4-8F2FCC4EE398}" dt="2022-05-10T23:28:40.885" v="8" actId="1037"/>
          <ac:spMkLst>
            <pc:docMk/>
            <pc:sldMk cId="1164588663" sldId="1786"/>
            <ac:spMk id="56" creationId="{84EC68EC-0B5E-4554-AABE-0D188AB278A5}"/>
          </ac:spMkLst>
        </pc:spChg>
        <pc:spChg chg="mod">
          <ac:chgData name="Pooria Pakrooh" userId="c66806a1-324d-42e8-83af-87f490d8d065" providerId="ADAL" clId="{635246F8-4894-4322-87E4-8F2FCC4EE398}" dt="2022-05-10T23:28:40.885" v="8" actId="1037"/>
          <ac:spMkLst>
            <pc:docMk/>
            <pc:sldMk cId="1164588663" sldId="1786"/>
            <ac:spMk id="57" creationId="{FC18C8BF-62D2-4AC4-B1B0-FC40D1845F43}"/>
          </ac:spMkLst>
        </pc:spChg>
        <pc:spChg chg="mod">
          <ac:chgData name="Pooria Pakrooh" userId="c66806a1-324d-42e8-83af-87f490d8d065" providerId="ADAL" clId="{635246F8-4894-4322-87E4-8F2FCC4EE398}" dt="2022-05-10T23:28:40.885" v="8" actId="1037"/>
          <ac:spMkLst>
            <pc:docMk/>
            <pc:sldMk cId="1164588663" sldId="1786"/>
            <ac:spMk id="58" creationId="{6A08472C-C7F2-4D29-9783-BDD64E44CE03}"/>
          </ac:spMkLst>
        </pc:spChg>
        <pc:spChg chg="mod">
          <ac:chgData name="Pooria Pakrooh" userId="c66806a1-324d-42e8-83af-87f490d8d065" providerId="ADAL" clId="{635246F8-4894-4322-87E4-8F2FCC4EE398}" dt="2022-05-10T23:28:40.885" v="8" actId="1037"/>
          <ac:spMkLst>
            <pc:docMk/>
            <pc:sldMk cId="1164588663" sldId="1786"/>
            <ac:spMk id="59" creationId="{2D679A68-207F-433A-BAE7-29ACFEFD357E}"/>
          </ac:spMkLst>
        </pc:spChg>
        <pc:spChg chg="mod">
          <ac:chgData name="Pooria Pakrooh" userId="c66806a1-324d-42e8-83af-87f490d8d065" providerId="ADAL" clId="{635246F8-4894-4322-87E4-8F2FCC4EE398}" dt="2022-05-10T23:28:40.885" v="8" actId="1037"/>
          <ac:spMkLst>
            <pc:docMk/>
            <pc:sldMk cId="1164588663" sldId="1786"/>
            <ac:spMk id="60" creationId="{401902AF-BBFA-4CA3-ADE6-C63DC9CD4C5E}"/>
          </ac:spMkLst>
        </pc:spChg>
        <pc:spChg chg="mod">
          <ac:chgData name="Pooria Pakrooh" userId="c66806a1-324d-42e8-83af-87f490d8d065" providerId="ADAL" clId="{635246F8-4894-4322-87E4-8F2FCC4EE398}" dt="2022-05-10T23:28:40.885" v="8" actId="1037"/>
          <ac:spMkLst>
            <pc:docMk/>
            <pc:sldMk cId="1164588663" sldId="1786"/>
            <ac:spMk id="61" creationId="{EC4F54F9-CAF8-47EA-8B3A-0EE864A72390}"/>
          </ac:spMkLst>
        </pc:spChg>
        <pc:spChg chg="mod">
          <ac:chgData name="Pooria Pakrooh" userId="c66806a1-324d-42e8-83af-87f490d8d065" providerId="ADAL" clId="{635246F8-4894-4322-87E4-8F2FCC4EE398}" dt="2022-05-10T23:28:40.885" v="8" actId="1037"/>
          <ac:spMkLst>
            <pc:docMk/>
            <pc:sldMk cId="1164588663" sldId="1786"/>
            <ac:spMk id="62" creationId="{995A983E-7EDF-4DED-95E0-49D97073260E}"/>
          </ac:spMkLst>
        </pc:spChg>
        <pc:spChg chg="mod">
          <ac:chgData name="Pooria Pakrooh" userId="c66806a1-324d-42e8-83af-87f490d8d065" providerId="ADAL" clId="{635246F8-4894-4322-87E4-8F2FCC4EE398}" dt="2022-05-10T23:28:40.885" v="8" actId="1037"/>
          <ac:spMkLst>
            <pc:docMk/>
            <pc:sldMk cId="1164588663" sldId="1786"/>
            <ac:spMk id="63" creationId="{F48775A8-2BF7-4EE5-94BF-D6235A9DD3BE}"/>
          </ac:spMkLst>
        </pc:spChg>
        <pc:spChg chg="mod">
          <ac:chgData name="Pooria Pakrooh" userId="c66806a1-324d-42e8-83af-87f490d8d065" providerId="ADAL" clId="{635246F8-4894-4322-87E4-8F2FCC4EE398}" dt="2022-05-10T23:28:40.885" v="8" actId="1037"/>
          <ac:spMkLst>
            <pc:docMk/>
            <pc:sldMk cId="1164588663" sldId="1786"/>
            <ac:spMk id="64" creationId="{3CB76845-CB19-4800-917F-8A064CC2ACC7}"/>
          </ac:spMkLst>
        </pc:spChg>
        <pc:grpChg chg="mod">
          <ac:chgData name="Pooria Pakrooh" userId="c66806a1-324d-42e8-83af-87f490d8d065" providerId="ADAL" clId="{635246F8-4894-4322-87E4-8F2FCC4EE398}" dt="2022-05-10T23:28:49.386" v="12" actId="1036"/>
          <ac:grpSpMkLst>
            <pc:docMk/>
            <pc:sldMk cId="1164588663" sldId="1786"/>
            <ac:grpSpMk id="8" creationId="{074331D0-58FD-42B3-BEB1-5EB694154371}"/>
          </ac:grpSpMkLst>
        </pc:grpChg>
        <pc:grpChg chg="mod">
          <ac:chgData name="Pooria Pakrooh" userId="c66806a1-324d-42e8-83af-87f490d8d065" providerId="ADAL" clId="{635246F8-4894-4322-87E4-8F2FCC4EE398}" dt="2022-05-10T23:28:49.386" v="12" actId="1036"/>
          <ac:grpSpMkLst>
            <pc:docMk/>
            <pc:sldMk cId="1164588663" sldId="1786"/>
            <ac:grpSpMk id="38" creationId="{01D124AF-449A-4009-9625-55FF1F5B1CBA}"/>
          </ac:grpSpMkLst>
        </pc:grpChg>
        <pc:grpChg chg="mod">
          <ac:chgData name="Pooria Pakrooh" userId="c66806a1-324d-42e8-83af-87f490d8d065" providerId="ADAL" clId="{635246F8-4894-4322-87E4-8F2FCC4EE398}" dt="2022-05-10T23:28:40.885" v="8" actId="1037"/>
          <ac:grpSpMkLst>
            <pc:docMk/>
            <pc:sldMk cId="1164588663" sldId="1786"/>
            <ac:grpSpMk id="40" creationId="{2E0C9C54-7569-4646-9E2D-569236531DAA}"/>
          </ac:grpSpMkLst>
        </pc:grpChg>
        <pc:grpChg chg="mod">
          <ac:chgData name="Pooria Pakrooh" userId="c66806a1-324d-42e8-83af-87f490d8d065" providerId="ADAL" clId="{635246F8-4894-4322-87E4-8F2FCC4EE398}" dt="2022-05-10T23:28:40.885" v="8" actId="1037"/>
          <ac:grpSpMkLst>
            <pc:docMk/>
            <pc:sldMk cId="1164588663" sldId="1786"/>
            <ac:grpSpMk id="65" creationId="{C5205B5A-5B70-4B90-8E33-2CC850B13714}"/>
          </ac:grpSpMkLst>
        </pc:grpChg>
      </pc:sldChg>
      <pc:sldChg chg="modSp mod">
        <pc:chgData name="Pooria Pakrooh" userId="c66806a1-324d-42e8-83af-87f490d8d065" providerId="ADAL" clId="{635246F8-4894-4322-87E4-8F2FCC4EE398}" dt="2022-05-10T23:28:22.193" v="5" actId="20577"/>
        <pc:sldMkLst>
          <pc:docMk/>
          <pc:sldMk cId="2831709037" sldId="1788"/>
        </pc:sldMkLst>
        <pc:spChg chg="mod">
          <ac:chgData name="Pooria Pakrooh" userId="c66806a1-324d-42e8-83af-87f490d8d065" providerId="ADAL" clId="{635246F8-4894-4322-87E4-8F2FCC4EE398}" dt="2022-05-10T23:28:22.193" v="5" actId="20577"/>
          <ac:spMkLst>
            <pc:docMk/>
            <pc:sldMk cId="2831709037" sldId="1788"/>
            <ac:spMk id="3" creationId="{5490B63A-3D3C-4C5D-9DA4-75B6B33B33DF}"/>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r>
              <a:rPr lang="en-US"/>
              <a:t>doc.: IEEE 802.11-yy/xxsadasdxxr0</a:t>
            </a:r>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5/10/2022</a:t>
            </a:fld>
            <a:endParaRPr lang="en-US"/>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doc.: IEEE 802.11-yy/xxsadasdxxr0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3F7F96AE-9515-2748-B04C-7EA372D2B741}"/>
              </a:ext>
            </a:extLst>
          </p:cNvPr>
          <p:cNvSpPr>
            <a:spLocks noGrp="1" noChangeArrowheads="1"/>
          </p:cNvSpPr>
          <p:nvPr>
            <p:ph type="hdr" sz="quarter"/>
          </p:nvPr>
        </p:nvSpPr>
        <p:spPr>
          <a:ln/>
        </p:spPr>
        <p:txBody>
          <a:bodyPr/>
          <a:lstStyle/>
          <a:p>
            <a:r>
              <a:rPr lang="en-US" altLang="en-US"/>
              <a:t>doc.: IEEE 802.15-&lt;15-22-0064-00-04ab&gt;</a:t>
            </a:r>
          </a:p>
        </p:txBody>
      </p:sp>
      <p:sp>
        <p:nvSpPr>
          <p:cNvPr id="5" name="Rectangle 3">
            <a:extLst>
              <a:ext uri="{FF2B5EF4-FFF2-40B4-BE49-F238E27FC236}">
                <a16:creationId xmlns:a16="http://schemas.microsoft.com/office/drawing/2014/main" id="{A1B008DF-CC56-994D-9821-3E44AFB315F3}"/>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B8F2699B-F7E8-9140-A502-2BECF50C5256}"/>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6074D865-F0A1-A24D-835D-78C1F4DD8175}"/>
              </a:ext>
            </a:extLst>
          </p:cNvPr>
          <p:cNvSpPr>
            <a:spLocks noGrp="1" noChangeArrowheads="1"/>
          </p:cNvSpPr>
          <p:nvPr>
            <p:ph type="sldNum" sz="quarter" idx="5"/>
          </p:nvPr>
        </p:nvSpPr>
        <p:spPr>
          <a:ln/>
        </p:spPr>
        <p:txBody>
          <a:bodyPr/>
          <a:lstStyle/>
          <a:p>
            <a:r>
              <a:rPr lang="en-US" altLang="en-US"/>
              <a:t>Page </a:t>
            </a:r>
            <a:fld id="{A5473540-375A-5E41-AC23-98043598D1A0}" type="slidenum">
              <a:rPr lang="en-US" altLang="en-US"/>
              <a:pPr/>
              <a:t>2</a:t>
            </a:fld>
            <a:endParaRPr lang="en-US" altLang="en-US"/>
          </a:p>
        </p:txBody>
      </p:sp>
      <p:sp>
        <p:nvSpPr>
          <p:cNvPr id="24578" name="Rectangle 2">
            <a:extLst>
              <a:ext uri="{FF2B5EF4-FFF2-40B4-BE49-F238E27FC236}">
                <a16:creationId xmlns:a16="http://schemas.microsoft.com/office/drawing/2014/main" id="{D6A957E6-9014-654B-B1BC-A8592CB82572}"/>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id="{3B927F5E-F62F-CE40-98ED-7FD9428EEF0D}"/>
              </a:ext>
            </a:extLst>
          </p:cNvPr>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27348815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a:t>Click to edit Master text styles</a:t>
            </a:r>
          </a:p>
          <a:p>
            <a:pPr lvl="1"/>
            <a:r>
              <a:rPr lang="en-US"/>
              <a:t>Second level</a:t>
            </a:r>
          </a:p>
          <a:p>
            <a:pPr lvl="2"/>
            <a:r>
              <a:rPr lang="en-US"/>
              <a:t>Third level</a:t>
            </a:r>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May 2022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9EF6059B-0602-6542-BEFC-E3478CA26633}"/>
              </a:ext>
            </a:extLst>
          </p:cNvPr>
          <p:cNvSpPr>
            <a:spLocks noGrp="1"/>
          </p:cNvSpPr>
          <p:nvPr>
            <p:ph type="ftr" sz="quarter" idx="11"/>
          </p:nvPr>
        </p:nvSpPr>
        <p:spPr/>
        <p:txBody>
          <a:bodyPr/>
          <a:lstStyle>
            <a:lvl1pPr>
              <a:defRPr/>
            </a:lvl1pPr>
          </a:lstStyle>
          <a:p>
            <a:r>
              <a:rPr lang="en-US" altLang="en-US"/>
              <a:t>M. Lee (Samsung Electronics), et. al.</a:t>
            </a:r>
          </a:p>
        </p:txBody>
      </p:sp>
      <p:sp>
        <p:nvSpPr>
          <p:cNvPr id="4" name="Slide Number Placeholder 3">
            <a:extLst>
              <a:ext uri="{FF2B5EF4-FFF2-40B4-BE49-F238E27FC236}">
                <a16:creationId xmlns:a16="http://schemas.microsoft.com/office/drawing/2014/main" id="{AAC47346-FEEC-2344-BF3C-FC33F657B9CC}"/>
              </a:ext>
            </a:extLst>
          </p:cNvPr>
          <p:cNvSpPr>
            <a:spLocks noGrp="1"/>
          </p:cNvSpPr>
          <p:nvPr>
            <p:ph type="sldNum" sz="quarter" idx="12"/>
          </p:nvPr>
        </p:nvSpPr>
        <p:spPr/>
        <p:txBody>
          <a:bodyPr/>
          <a:lstStyle>
            <a:lvl1pPr>
              <a:defRPr/>
            </a:lvl1pPr>
          </a:lstStyle>
          <a:p>
            <a:r>
              <a:rPr lang="en-US" altLang="en-US"/>
              <a:t>Slide </a:t>
            </a:r>
            <a:fld id="{D63F0650-F2B3-6741-A45C-FCE309717EFE}" type="slidenum">
              <a:rPr lang="en-US" altLang="en-US"/>
              <a:pPr/>
              <a:t>‹#›</a:t>
            </a:fld>
            <a:endParaRPr lang="en-US" altLang="en-US"/>
          </a:p>
        </p:txBody>
      </p:sp>
    </p:spTree>
    <p:extLst>
      <p:ext uri="{BB962C8B-B14F-4D97-AF65-F5344CB8AC3E}">
        <p14:creationId xmlns:p14="http://schemas.microsoft.com/office/powerpoint/2010/main" val="1307449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a:latin typeface="Calibri" panose="020F0502020204030204" pitchFamily="34" charset="0"/>
            </a:endParaRPr>
          </a:p>
        </p:txBody>
      </p:sp>
      <p:sp>
        <p:nvSpPr>
          <p:cNvPr id="10" name="Date Placeholder 3">
            <a:extLst>
              <a:ext uri="{FF2B5EF4-FFF2-40B4-BE49-F238E27FC236}">
                <a16:creationId xmlns:a16="http://schemas.microsoft.com/office/drawing/2014/main" id="{DAC9C405-D6BB-428C-AC2C-09F5E8DAA409}"/>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802.15-22-0261-00-04ab</a:t>
            </a:r>
          </a:p>
        </p:txBody>
      </p:sp>
      <p:sp>
        <p:nvSpPr>
          <p:cNvPr id="11" name="Date Placeholder 3">
            <a:extLst>
              <a:ext uri="{FF2B5EF4-FFF2-40B4-BE49-F238E27FC236}">
                <a16:creationId xmlns:a16="http://schemas.microsoft.com/office/drawing/2014/main" id="{4DA59BBA-C781-42B0-882C-5D3294CA1586}"/>
              </a:ext>
            </a:extLst>
          </p:cNvPr>
          <p:cNvSpPr txBox="1">
            <a:spLocks/>
          </p:cNvSpPr>
          <p:nvPr userDrawn="1"/>
        </p:nvSpPr>
        <p:spPr bwMode="auto">
          <a:xfrm>
            <a:off x="548639" y="319914"/>
            <a:ext cx="1118509" cy="35094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May 2022</a:t>
            </a: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kakhavan%7D@qti.qualcomm.com"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3">
            <a:extLst>
              <a:ext uri="{FF2B5EF4-FFF2-40B4-BE49-F238E27FC236}">
                <a16:creationId xmlns:a16="http://schemas.microsoft.com/office/drawing/2014/main" id="{1EFAE4B7-777C-CA4F-B984-133C43F93028}"/>
              </a:ext>
            </a:extLst>
          </p:cNvPr>
          <p:cNvSpPr>
            <a:spLocks noGrp="1"/>
          </p:cNvSpPr>
          <p:nvPr>
            <p:ph type="sldNum" sz="quarter" idx="12"/>
          </p:nvPr>
        </p:nvSpPr>
        <p:spPr/>
        <p:txBody>
          <a:bodyPr/>
          <a:lstStyle/>
          <a:p>
            <a:r>
              <a:rPr lang="en-US" altLang="en-US"/>
              <a:t>Slide </a:t>
            </a:r>
            <a:fld id="{E83CCBC5-88D4-8345-8D58-8C5C23A594C7}" type="slidenum">
              <a:rPr lang="en-US" altLang="en-US"/>
              <a:pPr/>
              <a:t>1</a:t>
            </a:fld>
            <a:endParaRPr lang="en-US" altLang="en-US"/>
          </a:p>
        </p:txBody>
      </p:sp>
      <p:sp>
        <p:nvSpPr>
          <p:cNvPr id="27651" name="Rectangle 3">
            <a:extLst>
              <a:ext uri="{FF2B5EF4-FFF2-40B4-BE49-F238E27FC236}">
                <a16:creationId xmlns:a16="http://schemas.microsoft.com/office/drawing/2014/main" id="{B26BE74D-F64D-6D40-B661-9C698E439112}"/>
              </a:ext>
            </a:extLst>
          </p:cNvPr>
          <p:cNvSpPr>
            <a:spLocks noChangeArrowheads="1"/>
          </p:cNvSpPr>
          <p:nvPr/>
        </p:nvSpPr>
        <p:spPr bwMode="auto">
          <a:xfrm>
            <a:off x="156993" y="894080"/>
            <a:ext cx="9591040" cy="44107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en-US" sz="1920" b="1" u="sng" dirty="0">
                <a:solidFill>
                  <a:schemeClr val="tx2"/>
                </a:solidFill>
                <a:effectLst>
                  <a:outerShdw blurRad="38100" dist="38100" dir="2700000" algn="tl">
                    <a:srgbClr val="C0C0C0"/>
                  </a:outerShdw>
                </a:effectLst>
              </a:rPr>
              <a:t>Project: IEEE P802.15 Working Group for Wireless Personal Area Networks (WPANs)</a:t>
            </a:r>
            <a:endParaRPr lang="en-US" altLang="en-US" sz="1707" b="1" dirty="0">
              <a:solidFill>
                <a:schemeClr val="tx2"/>
              </a:solidFill>
            </a:endParaRPr>
          </a:p>
          <a:p>
            <a:endParaRPr lang="en-US" altLang="en-US" sz="1707" dirty="0">
              <a:solidFill>
                <a:schemeClr val="tx2"/>
              </a:solidFill>
            </a:endParaRPr>
          </a:p>
          <a:p>
            <a:r>
              <a:rPr lang="en-US" altLang="en-US" sz="1707" b="1" dirty="0">
                <a:solidFill>
                  <a:schemeClr val="tx2"/>
                </a:solidFill>
              </a:rPr>
              <a:t>Submission Title:</a:t>
            </a:r>
            <a:r>
              <a:rPr lang="en-US" altLang="en-US" sz="1707" dirty="0">
                <a:solidFill>
                  <a:schemeClr val="tx2"/>
                </a:solidFill>
              </a:rPr>
              <a:t> Coexistence discussion on narrowband assisted UWB	</a:t>
            </a:r>
          </a:p>
          <a:p>
            <a:r>
              <a:rPr lang="en-US" altLang="en-US" sz="1707" b="1" dirty="0">
                <a:solidFill>
                  <a:schemeClr val="tx2"/>
                </a:solidFill>
              </a:rPr>
              <a:t>Date Submitted: </a:t>
            </a:r>
            <a:r>
              <a:rPr lang="en-US" altLang="en-US" sz="1707" dirty="0">
                <a:solidFill>
                  <a:schemeClr val="tx2"/>
                </a:solidFill>
              </a:rPr>
              <a:t>May 10, 2022	</a:t>
            </a:r>
          </a:p>
          <a:p>
            <a:r>
              <a:rPr lang="en-US" altLang="en-US" sz="1707" b="1" dirty="0">
                <a:solidFill>
                  <a:schemeClr val="tx2"/>
                </a:solidFill>
              </a:rPr>
              <a:t>Source:</a:t>
            </a:r>
            <a:r>
              <a:rPr lang="en-US" altLang="en-US" sz="1707" dirty="0">
                <a:solidFill>
                  <a:schemeClr val="tx2"/>
                </a:solidFill>
              </a:rPr>
              <a:t>  Bin Tian, Pooria Pakrooh and Koorosh Akhavan (Qualcomm), Jonathan Segev (Intel)</a:t>
            </a:r>
          </a:p>
          <a:p>
            <a:r>
              <a:rPr lang="en-US" altLang="en-US" sz="1707" b="1" dirty="0">
                <a:solidFill>
                  <a:schemeClr val="tx2"/>
                </a:solidFill>
              </a:rPr>
              <a:t>E-Mail</a:t>
            </a:r>
            <a:r>
              <a:rPr lang="en-US" altLang="en-US" sz="1707" dirty="0">
                <a:solidFill>
                  <a:schemeClr val="tx2"/>
                </a:solidFill>
              </a:rPr>
              <a:t>:</a:t>
            </a:r>
            <a:r>
              <a:rPr lang="en-US" altLang="en-US" sz="1600" dirty="0">
                <a:solidFill>
                  <a:schemeClr val="tx1"/>
                </a:solidFill>
              </a:rPr>
              <a:t>{</a:t>
            </a:r>
            <a:r>
              <a:rPr lang="en-US" altLang="en-US" sz="1600" dirty="0" err="1">
                <a:solidFill>
                  <a:schemeClr val="tx1"/>
                </a:solidFill>
              </a:rPr>
              <a:t>btian</a:t>
            </a:r>
            <a:r>
              <a:rPr lang="en-US" altLang="en-US" sz="1600" dirty="0">
                <a:solidFill>
                  <a:schemeClr val="tx1"/>
                </a:solidFill>
              </a:rPr>
              <a:t>, </a:t>
            </a:r>
            <a:r>
              <a:rPr lang="en-US" altLang="en-US" sz="1600" dirty="0" err="1">
                <a:solidFill>
                  <a:schemeClr val="tx1"/>
                </a:solidFill>
              </a:rPr>
              <a:t>ppakrooh</a:t>
            </a:r>
            <a:r>
              <a:rPr lang="en-US" altLang="en-US" sz="1600" dirty="0">
                <a:solidFill>
                  <a:schemeClr val="tx1"/>
                </a:solidFill>
              </a:rPr>
              <a:t>, </a:t>
            </a:r>
            <a:r>
              <a:rPr lang="en-US" altLang="en-US" sz="1600" dirty="0" err="1">
                <a:solidFill>
                  <a:schemeClr val="tx1"/>
                </a:solidFill>
                <a:hlinkClick r:id="rId2">
                  <a:extLst>
                    <a:ext uri="{A12FA001-AC4F-418D-AE19-62706E023703}">
                      <ahyp:hlinkClr xmlns:ahyp="http://schemas.microsoft.com/office/drawing/2018/hyperlinkcolor" val="tx"/>
                    </a:ext>
                  </a:extLst>
                </a:hlinkClick>
              </a:rPr>
              <a:t>kakhavan</a:t>
            </a:r>
            <a:r>
              <a:rPr lang="en-US" altLang="en-US" sz="1600" dirty="0">
                <a:solidFill>
                  <a:schemeClr val="tx1"/>
                </a:solidFill>
                <a:hlinkClick r:id="rId2">
                  <a:extLst>
                    <a:ext uri="{A12FA001-AC4F-418D-AE19-62706E023703}">
                      <ahyp:hlinkClr xmlns:ahyp="http://schemas.microsoft.com/office/drawing/2018/hyperlinkcolor" val="tx"/>
                    </a:ext>
                  </a:extLst>
                </a:hlinkClick>
              </a:rPr>
              <a:t>}@qti.qualcomm</a:t>
            </a:r>
            <a:r>
              <a:rPr lang="en-US" altLang="en-US" sz="1600" dirty="0">
                <a:solidFill>
                  <a:srgbClr val="CCCCFF"/>
                </a:solidFill>
                <a:hlinkClick r:id="rId2">
                  <a:extLst>
                    <a:ext uri="{A12FA001-AC4F-418D-AE19-62706E023703}">
                      <ahyp:hlinkClr xmlns:ahyp="http://schemas.microsoft.com/office/drawing/2018/hyperlinkcolor" val="tx"/>
                    </a:ext>
                  </a:extLst>
                </a:hlinkClick>
              </a:rPr>
              <a:t>.</a:t>
            </a:r>
            <a:r>
              <a:rPr lang="en-US" altLang="en-US" sz="1600" dirty="0">
                <a:solidFill>
                  <a:schemeClr val="tx1"/>
                </a:solidFill>
                <a:hlinkClick r:id="rId2">
                  <a:extLst>
                    <a:ext uri="{A12FA001-AC4F-418D-AE19-62706E023703}">
                      <ahyp:hlinkClr xmlns:ahyp="http://schemas.microsoft.com/office/drawing/2018/hyperlinkcolor" val="tx"/>
                    </a:ext>
                  </a:extLst>
                </a:hlinkClick>
              </a:rPr>
              <a:t>com</a:t>
            </a:r>
            <a:r>
              <a:rPr lang="en-US" altLang="en-US" sz="1600" dirty="0">
                <a:solidFill>
                  <a:schemeClr val="tx1"/>
                </a:solidFill>
              </a:rPr>
              <a:t>, jonathan.segev@intel.com</a:t>
            </a:r>
            <a:endParaRPr lang="en-US" altLang="en-US" sz="2400" dirty="0">
              <a:solidFill>
                <a:schemeClr val="tx1"/>
              </a:solidFill>
            </a:endParaRPr>
          </a:p>
          <a:p>
            <a:endParaRPr lang="en-US" altLang="en-US" sz="1493" dirty="0">
              <a:solidFill>
                <a:schemeClr val="tx2"/>
              </a:solidFill>
            </a:endParaRPr>
          </a:p>
          <a:p>
            <a:pPr>
              <a:spcBef>
                <a:spcPts val="107"/>
              </a:spcBef>
              <a:spcAft>
                <a:spcPts val="107"/>
              </a:spcAft>
            </a:pPr>
            <a:r>
              <a:rPr lang="en-US" altLang="en-US" sz="2706" dirty="0">
                <a:solidFill>
                  <a:schemeClr val="accent2"/>
                </a:solidFill>
              </a:rPr>
              <a:t>	</a:t>
            </a:r>
            <a:endParaRPr lang="en-US" altLang="en-US" sz="2706" dirty="0">
              <a:solidFill>
                <a:schemeClr val="tx2"/>
              </a:solidFill>
            </a:endParaRPr>
          </a:p>
          <a:p>
            <a:r>
              <a:rPr lang="en-US" altLang="en-US" sz="1707" b="1" dirty="0">
                <a:solidFill>
                  <a:schemeClr val="tx2"/>
                </a:solidFill>
              </a:rPr>
              <a:t>Abstract:</a:t>
            </a:r>
            <a:r>
              <a:rPr lang="en-US" altLang="en-US" sz="1707" dirty="0">
                <a:solidFill>
                  <a:schemeClr val="tx2"/>
                </a:solidFill>
              </a:rPr>
              <a:t>	Discuss coexistence challenges and solutions for the narrowband assisted UWB . </a:t>
            </a:r>
            <a:r>
              <a:rPr lang="en-US" sz="2706" dirty="0"/>
              <a:t> </a:t>
            </a:r>
            <a:endParaRPr lang="en-US" altLang="en-US" sz="1707" dirty="0">
              <a:solidFill>
                <a:schemeClr val="tx2"/>
              </a:solidFill>
            </a:endParaRPr>
          </a:p>
          <a:p>
            <a:pPr>
              <a:spcBef>
                <a:spcPts val="640"/>
              </a:spcBef>
              <a:spcAft>
                <a:spcPts val="640"/>
              </a:spcAft>
            </a:pPr>
            <a:r>
              <a:rPr lang="en-US" altLang="en-US" sz="1707" b="1" dirty="0">
                <a:solidFill>
                  <a:schemeClr val="tx2"/>
                </a:solidFill>
              </a:rPr>
              <a:t>Purpose:</a:t>
            </a:r>
            <a:r>
              <a:rPr lang="en-US" altLang="en-US" sz="1707" dirty="0">
                <a:solidFill>
                  <a:schemeClr val="tx2"/>
                </a:solidFill>
              </a:rPr>
              <a:t>	.</a:t>
            </a:r>
          </a:p>
          <a:p>
            <a:r>
              <a:rPr lang="en-US" altLang="en-US" sz="1707" b="1" dirty="0">
                <a:solidFill>
                  <a:schemeClr val="tx2"/>
                </a:solidFill>
              </a:rPr>
              <a:t>Notice:</a:t>
            </a:r>
            <a:r>
              <a:rPr lang="en-US" altLang="en-US" sz="1707" dirty="0">
                <a:solidFill>
                  <a:schemeClr val="tx2"/>
                </a:solidFill>
              </a:rPr>
              <a:t>	This document has been prepared to assist the IEEE P802.15.  It is offered as a basis for discussion and is not binding on the authoring individual(s) or organization(s). The material in this document is subject to change in form and content after further study. The authors(s) reserve(s) the right to add, amend or withdraw material contained herein.</a:t>
            </a:r>
          </a:p>
        </p:txBody>
      </p:sp>
      <p:sp>
        <p:nvSpPr>
          <p:cNvPr id="7" name="Footer Placeholder 4">
            <a:extLst>
              <a:ext uri="{FF2B5EF4-FFF2-40B4-BE49-F238E27FC236}">
                <a16:creationId xmlns:a16="http://schemas.microsoft.com/office/drawing/2014/main" id="{8316E4B5-F091-2A44-AE8B-6361B2FDA1E2}"/>
              </a:ext>
            </a:extLst>
          </p:cNvPr>
          <p:cNvSpPr>
            <a:spLocks noGrp="1"/>
          </p:cNvSpPr>
          <p:nvPr>
            <p:ph type="ftr" sz="quarter" idx="11"/>
          </p:nvPr>
        </p:nvSpPr>
        <p:spPr>
          <a:xfrm>
            <a:off x="5852160" y="6907107"/>
            <a:ext cx="3332480" cy="196977"/>
          </a:xfrm>
        </p:spPr>
        <p:txBody>
          <a:bodyPr/>
          <a:lstStyle/>
          <a:p>
            <a:r>
              <a:rPr lang="en-US" altLang="en-US" dirty="0"/>
              <a:t>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CE7AFB-2A1D-40B4-87B4-8A95E3C9CAB3}"/>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8B43684D-05D3-4590-8D71-763660C69FD5}"/>
              </a:ext>
            </a:extLst>
          </p:cNvPr>
          <p:cNvSpPr>
            <a:spLocks noGrp="1"/>
          </p:cNvSpPr>
          <p:nvPr>
            <p:ph idx="1"/>
          </p:nvPr>
        </p:nvSpPr>
        <p:spPr/>
        <p:txBody>
          <a:bodyPr/>
          <a:lstStyle/>
          <a:p>
            <a:pPr marL="0" indent="0">
              <a:buNone/>
            </a:pPr>
            <a:r>
              <a:rPr lang="en-US" dirty="0"/>
              <a:t>[1] 15-22-0064-04ab Potentials of narrowband assisted UWB</a:t>
            </a:r>
          </a:p>
          <a:p>
            <a:pPr marL="0" indent="0">
              <a:buNone/>
            </a:pPr>
            <a:r>
              <a:rPr lang="en-US" dirty="0"/>
              <a:t>[2] 15-22-0074-04ab Link budget analysis for NBA-MMS</a:t>
            </a:r>
          </a:p>
          <a:p>
            <a:pPr marL="0" indent="0">
              <a:buNone/>
            </a:pPr>
            <a:r>
              <a:rPr lang="en-US" dirty="0"/>
              <a:t>[3] 15-21-0593-04ab More on NBA-MMS</a:t>
            </a:r>
          </a:p>
          <a:p>
            <a:pPr marL="0" indent="0">
              <a:buNone/>
            </a:pPr>
            <a:r>
              <a:rPr lang="en-US" dirty="0"/>
              <a:t>[4] 15-21-0409-04ab Narrowband assisted multi-millisecond UWB</a:t>
            </a:r>
          </a:p>
          <a:p>
            <a:pPr marL="0" indent="0">
              <a:buNone/>
            </a:pPr>
            <a:r>
              <a:rPr lang="en-US" dirty="0"/>
              <a:t>[5] 15-22-0192-04ab NBA UWB technical framework proposal</a:t>
            </a:r>
          </a:p>
          <a:p>
            <a:pPr marL="0" indent="0">
              <a:buNone/>
            </a:pPr>
            <a:r>
              <a:rPr lang="en-US" dirty="0"/>
              <a:t>[6] 15-22-0156-04ab Discussion on NB Assisted NB</a:t>
            </a:r>
          </a:p>
          <a:p>
            <a:pPr marL="0" indent="0">
              <a:buNone/>
            </a:pPr>
            <a:r>
              <a:rPr lang="en-US" dirty="0"/>
              <a:t> </a:t>
            </a:r>
          </a:p>
        </p:txBody>
      </p:sp>
      <p:sp>
        <p:nvSpPr>
          <p:cNvPr id="4" name="Slide Number Placeholder 3">
            <a:extLst>
              <a:ext uri="{FF2B5EF4-FFF2-40B4-BE49-F238E27FC236}">
                <a16:creationId xmlns:a16="http://schemas.microsoft.com/office/drawing/2014/main" id="{0B466905-DC3B-4F4B-8441-30988BB78F2A}"/>
              </a:ext>
            </a:extLst>
          </p:cNvPr>
          <p:cNvSpPr>
            <a:spLocks noGrp="1"/>
          </p:cNvSpPr>
          <p:nvPr>
            <p:ph type="sldNum" idx="12"/>
          </p:nvPr>
        </p:nvSpPr>
        <p:spPr/>
        <p:txBody>
          <a:bodyPr/>
          <a:lstStyle/>
          <a:p>
            <a:r>
              <a:rPr lang="en-GB"/>
              <a:t>Slide </a:t>
            </a:r>
            <a:fld id="{440F5867-744E-4AA6-B0ED-4C44D2DFBB7B}" type="slidenum">
              <a:rPr lang="en-GB" smtClean="0"/>
              <a:pPr/>
              <a:t>10</a:t>
            </a:fld>
            <a:endParaRPr lang="en-GB"/>
          </a:p>
        </p:txBody>
      </p:sp>
    </p:spTree>
    <p:extLst>
      <p:ext uri="{BB962C8B-B14F-4D97-AF65-F5344CB8AC3E}">
        <p14:creationId xmlns:p14="http://schemas.microsoft.com/office/powerpoint/2010/main" val="34257595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8F87CEB-3C80-3347-8B52-8E6E669AF6BA}"/>
              </a:ext>
            </a:extLst>
          </p:cNvPr>
          <p:cNvSpPr>
            <a:spLocks noGrp="1"/>
          </p:cNvSpPr>
          <p:nvPr>
            <p:ph type="sldNum" sz="quarter" idx="12"/>
          </p:nvPr>
        </p:nvSpPr>
        <p:spPr/>
        <p:txBody>
          <a:bodyPr/>
          <a:lstStyle/>
          <a:p>
            <a:r>
              <a:rPr lang="en-US" altLang="en-US"/>
              <a:t>Slide </a:t>
            </a:r>
            <a:fld id="{3E3DBFD7-C3B7-A740-8146-74DEC5825439}" type="slidenum">
              <a:rPr lang="en-US" altLang="en-US"/>
              <a:pPr/>
              <a:t>2</a:t>
            </a:fld>
            <a:endParaRPr lang="en-US" altLang="en-US"/>
          </a:p>
        </p:txBody>
      </p:sp>
      <p:graphicFrame>
        <p:nvGraphicFramePr>
          <p:cNvPr id="10" name="Table 6">
            <a:extLst>
              <a:ext uri="{FF2B5EF4-FFF2-40B4-BE49-F238E27FC236}">
                <a16:creationId xmlns:a16="http://schemas.microsoft.com/office/drawing/2014/main" id="{82907EB1-0FFD-2245-917F-1C34E1BFBD7B}"/>
              </a:ext>
            </a:extLst>
          </p:cNvPr>
          <p:cNvGraphicFramePr>
            <a:graphicFrameLocks noGrp="1"/>
          </p:cNvGraphicFramePr>
          <p:nvPr>
            <p:extLst>
              <p:ext uri="{D42A27DB-BD31-4B8C-83A1-F6EECF244321}">
                <p14:modId xmlns:p14="http://schemas.microsoft.com/office/powerpoint/2010/main" val="233665264"/>
              </p:ext>
            </p:extLst>
          </p:nvPr>
        </p:nvGraphicFramePr>
        <p:xfrm>
          <a:off x="487680" y="1137921"/>
          <a:ext cx="8940800" cy="5248357"/>
        </p:xfrm>
        <a:graphic>
          <a:graphicData uri="http://schemas.openxmlformats.org/drawingml/2006/table">
            <a:tbl>
              <a:tblPr firstRow="1" bandRow="1">
                <a:tableStyleId>{5940675A-B579-460E-94D1-54222C63F5DA}</a:tableStyleId>
              </a:tblPr>
              <a:tblGrid>
                <a:gridCol w="4815601">
                  <a:extLst>
                    <a:ext uri="{9D8B030D-6E8A-4147-A177-3AD203B41FA5}">
                      <a16:colId xmlns:a16="http://schemas.microsoft.com/office/drawing/2014/main" val="1745747388"/>
                    </a:ext>
                  </a:extLst>
                </a:gridCol>
                <a:gridCol w="4125199">
                  <a:extLst>
                    <a:ext uri="{9D8B030D-6E8A-4147-A177-3AD203B41FA5}">
                      <a16:colId xmlns:a16="http://schemas.microsoft.com/office/drawing/2014/main" val="1336621721"/>
                    </a:ext>
                  </a:extLst>
                </a:gridCol>
              </a:tblGrid>
              <a:tr h="259541">
                <a:tc>
                  <a:txBody>
                    <a:bodyPr/>
                    <a:lstStyle/>
                    <a:p>
                      <a:pPr>
                        <a:lnSpc>
                          <a:spcPct val="107000"/>
                        </a:lnSpc>
                        <a:spcAft>
                          <a:spcPts val="800"/>
                        </a:spcAft>
                      </a:pPr>
                      <a:r>
                        <a:rPr lang="en-US" sz="1700" b="1" dirty="0">
                          <a:effectLst/>
                        </a:rPr>
                        <a:t>PAR Objective</a:t>
                      </a:r>
                      <a:endParaRPr lang="en-US" sz="1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700" b="1" dirty="0">
                          <a:effectLst/>
                        </a:rPr>
                        <a:t>Proposed Solution (how addressed)</a:t>
                      </a:r>
                      <a:endParaRPr lang="en-US" sz="1700" b="1"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516017004"/>
                  </a:ext>
                </a:extLst>
              </a:tr>
              <a:tr h="366456">
                <a:tc>
                  <a:txBody>
                    <a:bodyPr/>
                    <a:lstStyle/>
                    <a:p>
                      <a:pPr>
                        <a:lnSpc>
                          <a:spcPct val="107000"/>
                        </a:lnSpc>
                        <a:spcAft>
                          <a:spcPts val="800"/>
                        </a:spcAft>
                      </a:pPr>
                      <a:r>
                        <a:rPr lang="en-US" sz="1200" dirty="0">
                          <a:effectLst/>
                        </a:rPr>
                        <a:t>Safeguards so that the high throughput data use cases will not cause significant disruption to low duty-cycle ranging use cases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336347152"/>
                  </a:ext>
                </a:extLst>
              </a:tr>
              <a:tr h="366456">
                <a:tc>
                  <a:txBody>
                    <a:bodyPr/>
                    <a:lstStyle/>
                    <a:p>
                      <a:pPr>
                        <a:lnSpc>
                          <a:spcPct val="107000"/>
                        </a:lnSpc>
                        <a:spcAft>
                          <a:spcPts val="800"/>
                        </a:spcAft>
                      </a:pPr>
                      <a:r>
                        <a:rPr lang="en-US" sz="1200">
                          <a:effectLst/>
                        </a:rPr>
                        <a:t>Interference mitigation techniques to support higher density and higher traffic use cases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12880846"/>
                  </a:ext>
                </a:extLst>
              </a:tr>
              <a:tr h="356856">
                <a:tc>
                  <a:txBody>
                    <a:bodyPr/>
                    <a:lstStyle/>
                    <a:p>
                      <a:pPr>
                        <a:lnSpc>
                          <a:spcPct val="107000"/>
                        </a:lnSpc>
                        <a:spcAft>
                          <a:spcPts val="800"/>
                        </a:spcAft>
                      </a:pPr>
                      <a:r>
                        <a:rPr lang="en-US" sz="1200">
                          <a:effectLst/>
                        </a:rPr>
                        <a:t>Other coexistence improvement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latin typeface="+mn-lt"/>
                          <a:ea typeface="Calibri" panose="020F0502020204030204" pitchFamily="34" charset="0"/>
                          <a:cs typeface="Arial" panose="020B0604020202020204" pitchFamily="34" charset="0"/>
                        </a:rPr>
                        <a:t>Coexistence for NB+UWB operation</a:t>
                      </a:r>
                    </a:p>
                  </a:txBody>
                  <a:tcPr marL="66343" marR="66343" marT="0" marB="0"/>
                </a:tc>
                <a:extLst>
                  <a:ext uri="{0D108BD9-81ED-4DB2-BD59-A6C34878D82A}">
                    <a16:rowId xmlns:a16="http://schemas.microsoft.com/office/drawing/2014/main" val="3550120941"/>
                  </a:ext>
                </a:extLst>
              </a:tr>
              <a:tr h="366456">
                <a:tc>
                  <a:txBody>
                    <a:bodyPr/>
                    <a:lstStyle/>
                    <a:p>
                      <a:pPr>
                        <a:lnSpc>
                          <a:spcPct val="107000"/>
                        </a:lnSpc>
                        <a:spcAft>
                          <a:spcPts val="800"/>
                        </a:spcAft>
                      </a:pPr>
                      <a:r>
                        <a:rPr lang="en-US" sz="1200" dirty="0">
                          <a:effectLst/>
                        </a:rPr>
                        <a:t>Backward compatibility with enhanced ranging capable devices (ERDEVs)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229274704"/>
                  </a:ext>
                </a:extLst>
              </a:tr>
              <a:tr h="366456">
                <a:tc>
                  <a:txBody>
                    <a:bodyPr/>
                    <a:lstStyle/>
                    <a:p>
                      <a:pPr>
                        <a:lnSpc>
                          <a:spcPct val="107000"/>
                        </a:lnSpc>
                        <a:spcAft>
                          <a:spcPts val="800"/>
                        </a:spcAft>
                      </a:pPr>
                      <a:r>
                        <a:rPr lang="en-US" sz="1200" dirty="0">
                          <a:effectLst/>
                        </a:rPr>
                        <a:t>Improved link budget and/or reduced air-time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402719402"/>
                  </a:ext>
                </a:extLst>
              </a:tr>
              <a:tr h="251042">
                <a:tc>
                  <a:txBody>
                    <a:bodyPr/>
                    <a:lstStyle/>
                    <a:p>
                      <a:pPr>
                        <a:lnSpc>
                          <a:spcPct val="107000"/>
                        </a:lnSpc>
                        <a:spcAft>
                          <a:spcPts val="800"/>
                        </a:spcAft>
                      </a:pPr>
                      <a:r>
                        <a:rPr lang="en-US" sz="1200">
                          <a:effectLst/>
                        </a:rPr>
                        <a:t>Additional channels and operating frequencies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770140464"/>
                  </a:ext>
                </a:extLst>
              </a:tr>
              <a:tr h="366456">
                <a:tc>
                  <a:txBody>
                    <a:bodyPr/>
                    <a:lstStyle/>
                    <a:p>
                      <a:pPr>
                        <a:lnSpc>
                          <a:spcPct val="107000"/>
                        </a:lnSpc>
                        <a:spcAft>
                          <a:spcPts val="800"/>
                        </a:spcAft>
                      </a:pPr>
                      <a:r>
                        <a:rPr lang="en-US" sz="1200">
                          <a:effectLst/>
                        </a:rPr>
                        <a:t>Improvements to accuracy / precision / reliability and interoperability for high-integrity ranging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13926360"/>
                  </a:ext>
                </a:extLst>
              </a:tr>
              <a:tr h="366456">
                <a:tc>
                  <a:txBody>
                    <a:bodyPr/>
                    <a:lstStyle/>
                    <a:p>
                      <a:pPr>
                        <a:lnSpc>
                          <a:spcPct val="107000"/>
                        </a:lnSpc>
                        <a:spcAft>
                          <a:spcPts val="800"/>
                        </a:spcAft>
                      </a:pPr>
                      <a:r>
                        <a:rPr lang="en-US" sz="1200">
                          <a:effectLst/>
                        </a:rPr>
                        <a:t>Reduced complexity and power consumption</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006555623"/>
                  </a:ext>
                </a:extLst>
              </a:tr>
              <a:tr h="364204">
                <a:tc>
                  <a:txBody>
                    <a:bodyPr/>
                    <a:lstStyle/>
                    <a:p>
                      <a:pPr>
                        <a:lnSpc>
                          <a:spcPct val="107000"/>
                        </a:lnSpc>
                        <a:spcAft>
                          <a:spcPts val="800"/>
                        </a:spcAft>
                      </a:pPr>
                      <a:r>
                        <a:rPr lang="en-US" sz="1200" b="0" dirty="0">
                          <a:effectLst/>
                        </a:rPr>
                        <a:t>Hybrid operation with narrowband signaling to assist UWB</a:t>
                      </a:r>
                      <a:endParaRPr lang="en-US" sz="1200" b="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latin typeface="+mn-lt"/>
                          <a:ea typeface="Calibri" panose="020F0502020204030204" pitchFamily="34" charset="0"/>
                          <a:cs typeface="Times New Roman" panose="02020603050405020304" pitchFamily="18" charset="0"/>
                        </a:rPr>
                        <a:t>Discuss coexistence solutions of NB assisted UWB</a:t>
                      </a:r>
                    </a:p>
                  </a:txBody>
                  <a:tcPr marL="66343" marR="66343" marT="0" marB="0"/>
                </a:tc>
                <a:extLst>
                  <a:ext uri="{0D108BD9-81ED-4DB2-BD59-A6C34878D82A}">
                    <a16:rowId xmlns:a16="http://schemas.microsoft.com/office/drawing/2014/main" val="1409934918"/>
                  </a:ext>
                </a:extLst>
              </a:tr>
              <a:tr h="251042">
                <a:tc>
                  <a:txBody>
                    <a:bodyPr/>
                    <a:lstStyle/>
                    <a:p>
                      <a:pPr>
                        <a:lnSpc>
                          <a:spcPct val="107000"/>
                        </a:lnSpc>
                        <a:spcAft>
                          <a:spcPts val="800"/>
                        </a:spcAft>
                      </a:pPr>
                      <a:r>
                        <a:rPr lang="en-US" sz="1200">
                          <a:effectLst/>
                        </a:rPr>
                        <a:t>Enhanced native discovery and connection setup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165867"/>
                  </a:ext>
                </a:extLst>
              </a:tr>
              <a:tr h="366456">
                <a:tc>
                  <a:txBody>
                    <a:bodyPr/>
                    <a:lstStyle/>
                    <a:p>
                      <a:pPr>
                        <a:lnSpc>
                          <a:spcPct val="107000"/>
                        </a:lnSpc>
                        <a:spcAft>
                          <a:spcPts val="800"/>
                        </a:spcAft>
                      </a:pPr>
                      <a:r>
                        <a:rPr lang="en-US" sz="1200">
                          <a:effectLst/>
                        </a:rPr>
                        <a:t>Sensing capabilities to support presence detection and environment mapping</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8912419"/>
                  </a:ext>
                </a:extLst>
              </a:tr>
              <a:tr h="251042">
                <a:tc>
                  <a:txBody>
                    <a:bodyPr/>
                    <a:lstStyle/>
                    <a:p>
                      <a:pPr>
                        <a:lnSpc>
                          <a:spcPct val="107000"/>
                        </a:lnSpc>
                        <a:spcAft>
                          <a:spcPts val="800"/>
                        </a:spcAft>
                      </a:pPr>
                      <a:r>
                        <a:rPr lang="en-US" sz="1200">
                          <a:effectLst/>
                        </a:rPr>
                        <a:t>Low-power low-latency streaming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dirty="0">
                          <a:effectLst/>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76344013"/>
                  </a:ext>
                </a:extLst>
              </a:tr>
              <a:tr h="251042">
                <a:tc>
                  <a:txBody>
                    <a:bodyPr/>
                    <a:lstStyle/>
                    <a:p>
                      <a:pPr>
                        <a:lnSpc>
                          <a:spcPct val="107000"/>
                        </a:lnSpc>
                        <a:spcAft>
                          <a:spcPts val="800"/>
                        </a:spcAft>
                      </a:pPr>
                      <a:r>
                        <a:rPr lang="en-US" sz="1200">
                          <a:effectLst/>
                        </a:rPr>
                        <a:t>Higher data-rate streaming allowing at least 50 Mbit/s of throughput</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863466228"/>
                  </a:ext>
                </a:extLst>
              </a:tr>
              <a:tr h="366456">
                <a:tc>
                  <a:txBody>
                    <a:bodyPr/>
                    <a:lstStyle/>
                    <a:p>
                      <a:pPr>
                        <a:lnSpc>
                          <a:spcPct val="107000"/>
                        </a:lnSpc>
                        <a:spcAft>
                          <a:spcPts val="800"/>
                        </a:spcAft>
                      </a:pPr>
                      <a:r>
                        <a:rPr lang="en-US" sz="1200">
                          <a:effectLst/>
                        </a:rPr>
                        <a:t>Support for peer-to-peer, peer-to-multi-peer, and station-to-infrastructure protocols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r>
                        <a:rPr lang="en-US" sz="1200">
                          <a:effectLst/>
                        </a:rPr>
                        <a:t> </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3794586688"/>
                  </a:ext>
                </a:extLst>
              </a:tr>
              <a:tr h="251042">
                <a:tc>
                  <a:txBody>
                    <a:bodyPr/>
                    <a:lstStyle/>
                    <a:p>
                      <a:pPr>
                        <a:lnSpc>
                          <a:spcPct val="107000"/>
                        </a:lnSpc>
                        <a:spcAft>
                          <a:spcPts val="800"/>
                        </a:spcAft>
                      </a:pPr>
                      <a:r>
                        <a:rPr lang="en-US" sz="1200">
                          <a:effectLst/>
                        </a:rPr>
                        <a:t>Infrastructure synchronization mechanisms</a:t>
                      </a:r>
                      <a:endParaRPr lang="en-US" sz="120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tc>
                  <a:txBody>
                    <a:bodyPr/>
                    <a:lstStyle/>
                    <a:p>
                      <a:pPr>
                        <a:lnSpc>
                          <a:spcPct val="107000"/>
                        </a:lnSpc>
                        <a:spcAft>
                          <a:spcPts val="80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66343" marR="66343"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445518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18A37-AE2E-455F-8064-601109842FFE}"/>
              </a:ext>
            </a:extLst>
          </p:cNvPr>
          <p:cNvSpPr>
            <a:spLocks noGrp="1"/>
          </p:cNvSpPr>
          <p:nvPr>
            <p:ph type="title"/>
          </p:nvPr>
        </p:nvSpPr>
        <p:spPr>
          <a:xfrm>
            <a:off x="690033" y="419753"/>
            <a:ext cx="8288868" cy="1136227"/>
          </a:xfrm>
        </p:spPr>
        <p:txBody>
          <a:bodyPr/>
          <a:lstStyle/>
          <a:p>
            <a:r>
              <a:rPr lang="en-US" dirty="0"/>
              <a:t>Overview </a:t>
            </a:r>
          </a:p>
        </p:txBody>
      </p:sp>
      <p:sp>
        <p:nvSpPr>
          <p:cNvPr id="3" name="Content Placeholder 2">
            <a:extLst>
              <a:ext uri="{FF2B5EF4-FFF2-40B4-BE49-F238E27FC236}">
                <a16:creationId xmlns:a16="http://schemas.microsoft.com/office/drawing/2014/main" id="{7FBAD074-0876-46B7-B80F-4B9B58D2CADB}"/>
              </a:ext>
            </a:extLst>
          </p:cNvPr>
          <p:cNvSpPr>
            <a:spLocks noGrp="1"/>
          </p:cNvSpPr>
          <p:nvPr>
            <p:ph idx="1"/>
          </p:nvPr>
        </p:nvSpPr>
        <p:spPr>
          <a:xfrm>
            <a:off x="497188" y="1436598"/>
            <a:ext cx="8614639" cy="4442003"/>
          </a:xfrm>
        </p:spPr>
        <p:txBody>
          <a:bodyPr/>
          <a:lstStyle/>
          <a:p>
            <a:r>
              <a:rPr lang="en-US" dirty="0"/>
              <a:t>NB assisted UWB have been proposed in [1-4] to improve link budget</a:t>
            </a:r>
          </a:p>
          <a:p>
            <a:pPr lvl="1"/>
            <a:r>
              <a:rPr lang="en-US" sz="2400" dirty="0"/>
              <a:t>NB: O-QPSK (15.4 PHY) operating in UNII-3 and UNII-5 [5]</a:t>
            </a:r>
          </a:p>
          <a:p>
            <a:pPr marL="0" indent="0">
              <a:buNone/>
            </a:pPr>
            <a:endParaRPr lang="en-US" dirty="0"/>
          </a:p>
          <a:p>
            <a:endParaRPr lang="en-US" dirty="0"/>
          </a:p>
          <a:p>
            <a:endParaRPr lang="en-US" dirty="0"/>
          </a:p>
          <a:p>
            <a:r>
              <a:rPr lang="en-US" dirty="0"/>
              <a:t>In our previous contribution [6],  we</a:t>
            </a:r>
          </a:p>
          <a:p>
            <a:pPr lvl="1"/>
            <a:r>
              <a:rPr lang="en-US" sz="2400" dirty="0"/>
              <a:t>recommend open interface for initial synchronization phase to enable different technologies which shares the same clock source as UWB to provide initial frequency and time synchronization to UWB</a:t>
            </a:r>
          </a:p>
          <a:p>
            <a:pPr lvl="1"/>
            <a:r>
              <a:rPr lang="en-US" sz="2400" dirty="0"/>
              <a:t>highlight potential coexistence challenges of NB</a:t>
            </a:r>
          </a:p>
          <a:p>
            <a:pPr lvl="1"/>
            <a:endParaRPr lang="en-US" sz="2400" dirty="0"/>
          </a:p>
        </p:txBody>
      </p:sp>
      <p:sp>
        <p:nvSpPr>
          <p:cNvPr id="4" name="Slide Number Placeholder 3">
            <a:extLst>
              <a:ext uri="{FF2B5EF4-FFF2-40B4-BE49-F238E27FC236}">
                <a16:creationId xmlns:a16="http://schemas.microsoft.com/office/drawing/2014/main" id="{A2A7140F-D988-4D8B-A014-EEFA1EA601EC}"/>
              </a:ext>
            </a:extLst>
          </p:cNvPr>
          <p:cNvSpPr>
            <a:spLocks noGrp="1"/>
          </p:cNvSpPr>
          <p:nvPr>
            <p:ph type="sldNum" idx="12"/>
          </p:nvPr>
        </p:nvSpPr>
        <p:spPr/>
        <p:txBody>
          <a:bodyPr/>
          <a:lstStyle/>
          <a:p>
            <a:r>
              <a:rPr lang="en-GB"/>
              <a:t>Slide </a:t>
            </a:r>
            <a:fld id="{440F5867-744E-4AA6-B0ED-4C44D2DFBB7B}" type="slidenum">
              <a:rPr lang="en-GB" smtClean="0"/>
              <a:pPr/>
              <a:t>3</a:t>
            </a:fld>
            <a:endParaRPr lang="en-GB"/>
          </a:p>
        </p:txBody>
      </p:sp>
      <p:pic>
        <p:nvPicPr>
          <p:cNvPr id="7" name="Picture 6">
            <a:extLst>
              <a:ext uri="{FF2B5EF4-FFF2-40B4-BE49-F238E27FC236}">
                <a16:creationId xmlns:a16="http://schemas.microsoft.com/office/drawing/2014/main" id="{00B7A788-B3DC-4B6E-B3C5-F1987FA141AF}"/>
              </a:ext>
            </a:extLst>
          </p:cNvPr>
          <p:cNvPicPr>
            <a:picLocks noChangeAspect="1"/>
          </p:cNvPicPr>
          <p:nvPr/>
        </p:nvPicPr>
        <p:blipFill>
          <a:blip r:embed="rId2"/>
          <a:stretch>
            <a:fillRect/>
          </a:stretch>
        </p:blipFill>
        <p:spPr>
          <a:xfrm>
            <a:off x="2704306" y="2572825"/>
            <a:ext cx="4344988" cy="1468194"/>
          </a:xfrm>
          <a:prstGeom prst="rect">
            <a:avLst/>
          </a:prstGeom>
        </p:spPr>
      </p:pic>
    </p:spTree>
    <p:extLst>
      <p:ext uri="{BB962C8B-B14F-4D97-AF65-F5344CB8AC3E}">
        <p14:creationId xmlns:p14="http://schemas.microsoft.com/office/powerpoint/2010/main" val="2443748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94FA9E-53A8-493B-B5B6-A002F33EB195}"/>
              </a:ext>
            </a:extLst>
          </p:cNvPr>
          <p:cNvSpPr>
            <a:spLocks noGrp="1"/>
          </p:cNvSpPr>
          <p:nvPr>
            <p:ph type="title"/>
          </p:nvPr>
        </p:nvSpPr>
        <p:spPr>
          <a:xfrm>
            <a:off x="743373" y="625363"/>
            <a:ext cx="8288868" cy="1136227"/>
          </a:xfrm>
        </p:spPr>
        <p:txBody>
          <a:bodyPr/>
          <a:lstStyle/>
          <a:p>
            <a:r>
              <a:rPr lang="en-US" dirty="0"/>
              <a:t>Recap of Coexistence Challenges of NB </a:t>
            </a:r>
          </a:p>
        </p:txBody>
      </p:sp>
      <p:sp>
        <p:nvSpPr>
          <p:cNvPr id="3" name="Content Placeholder 2">
            <a:extLst>
              <a:ext uri="{FF2B5EF4-FFF2-40B4-BE49-F238E27FC236}">
                <a16:creationId xmlns:a16="http://schemas.microsoft.com/office/drawing/2014/main" id="{9205FB96-B8D5-45DC-8C35-14A33F4EDAAE}"/>
              </a:ext>
            </a:extLst>
          </p:cNvPr>
          <p:cNvSpPr>
            <a:spLocks noGrp="1"/>
          </p:cNvSpPr>
          <p:nvPr>
            <p:ph idx="1"/>
          </p:nvPr>
        </p:nvSpPr>
        <p:spPr>
          <a:xfrm>
            <a:off x="303238" y="1562297"/>
            <a:ext cx="9086947" cy="4387427"/>
          </a:xfrm>
        </p:spPr>
        <p:txBody>
          <a:bodyPr/>
          <a:lstStyle/>
          <a:p>
            <a:r>
              <a:rPr lang="en-US" dirty="0"/>
              <a:t>Inter device coexistence: between different devices and/or technologies</a:t>
            </a:r>
          </a:p>
          <a:p>
            <a:pPr lvl="1"/>
            <a:r>
              <a:rPr lang="en-US" dirty="0"/>
              <a:t>UNII-3 and UNII-5 band is used by many technologies and can get crowded.</a:t>
            </a:r>
          </a:p>
          <a:p>
            <a:pPr lvl="1"/>
            <a:r>
              <a:rPr lang="en-US" dirty="0"/>
              <a:t>Without Listen before talk (LBT), NB transmission may collide with ongoing transmission from NB or other technology (e.g., </a:t>
            </a:r>
            <a:r>
              <a:rPr lang="en-US" dirty="0" err="1"/>
              <a:t>WiFi</a:t>
            </a:r>
            <a:r>
              <a:rPr lang="en-US" dirty="0"/>
              <a:t>)  and cause failure to both transmissions</a:t>
            </a:r>
          </a:p>
          <a:p>
            <a:r>
              <a:rPr lang="en-US" dirty="0"/>
              <a:t>In-device coexistence</a:t>
            </a:r>
          </a:p>
          <a:p>
            <a:pPr lvl="1"/>
            <a:r>
              <a:rPr lang="en-US" dirty="0"/>
              <a:t>Many devices e.g., phones already operate </a:t>
            </a:r>
            <a:r>
              <a:rPr lang="en-US" dirty="0" err="1"/>
              <a:t>WiFi</a:t>
            </a:r>
            <a:r>
              <a:rPr lang="en-US" dirty="0"/>
              <a:t> in UNII-3 and UNII-5</a:t>
            </a:r>
          </a:p>
          <a:p>
            <a:pPr lvl="1"/>
            <a:r>
              <a:rPr lang="en-US" dirty="0"/>
              <a:t>Interference and blocking between </a:t>
            </a:r>
            <a:r>
              <a:rPr lang="en-US" dirty="0" err="1"/>
              <a:t>WiFi</a:t>
            </a:r>
            <a:r>
              <a:rPr lang="en-US" dirty="0"/>
              <a:t> and NB PHY Tx and Rx</a:t>
            </a:r>
          </a:p>
          <a:p>
            <a:pPr lvl="2"/>
            <a:r>
              <a:rPr lang="en-US" dirty="0"/>
              <a:t>Tx/Rx concurrency likely not possible</a:t>
            </a:r>
          </a:p>
          <a:p>
            <a:pPr lvl="1"/>
            <a:r>
              <a:rPr lang="en-US" dirty="0"/>
              <a:t>Time sharing is needed between </a:t>
            </a:r>
            <a:r>
              <a:rPr lang="en-US" dirty="0" err="1"/>
              <a:t>WiFi</a:t>
            </a:r>
            <a:r>
              <a:rPr lang="en-US" dirty="0"/>
              <a:t> and NB PHY </a:t>
            </a:r>
          </a:p>
          <a:p>
            <a:pPr lvl="2"/>
            <a:r>
              <a:rPr lang="en-US" dirty="0"/>
              <a:t>Hopping and arbitrary message arrival time of NB PHY make arbitration very difficult</a:t>
            </a:r>
          </a:p>
          <a:p>
            <a:endParaRPr lang="en-US" dirty="0"/>
          </a:p>
        </p:txBody>
      </p:sp>
      <p:sp>
        <p:nvSpPr>
          <p:cNvPr id="4" name="Slide Number Placeholder 3">
            <a:extLst>
              <a:ext uri="{FF2B5EF4-FFF2-40B4-BE49-F238E27FC236}">
                <a16:creationId xmlns:a16="http://schemas.microsoft.com/office/drawing/2014/main" id="{355A313F-5E6E-4E83-AE0E-026EBBBDD730}"/>
              </a:ext>
            </a:extLst>
          </p:cNvPr>
          <p:cNvSpPr>
            <a:spLocks noGrp="1"/>
          </p:cNvSpPr>
          <p:nvPr>
            <p:ph type="sldNum" idx="12"/>
          </p:nvPr>
        </p:nvSpPr>
        <p:spPr/>
        <p:txBody>
          <a:bodyPr/>
          <a:lstStyle/>
          <a:p>
            <a:r>
              <a:rPr lang="en-GB"/>
              <a:t>Slide </a:t>
            </a:r>
            <a:fld id="{440F5867-744E-4AA6-B0ED-4C44D2DFBB7B}" type="slidenum">
              <a:rPr lang="en-GB" smtClean="0"/>
              <a:pPr/>
              <a:t>4</a:t>
            </a:fld>
            <a:endParaRPr lang="en-GB"/>
          </a:p>
        </p:txBody>
      </p:sp>
    </p:spTree>
    <p:extLst>
      <p:ext uri="{BB962C8B-B14F-4D97-AF65-F5344CB8AC3E}">
        <p14:creationId xmlns:p14="http://schemas.microsoft.com/office/powerpoint/2010/main" val="24184294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39C1CE-5AE5-4D00-A0AB-0F4D31930C02}"/>
              </a:ext>
            </a:extLst>
          </p:cNvPr>
          <p:cNvSpPr>
            <a:spLocks noGrp="1"/>
          </p:cNvSpPr>
          <p:nvPr>
            <p:ph type="title"/>
          </p:nvPr>
        </p:nvSpPr>
        <p:spPr/>
        <p:txBody>
          <a:bodyPr/>
          <a:lstStyle/>
          <a:p>
            <a:r>
              <a:rPr lang="en-US" dirty="0"/>
              <a:t>Coexistence Methods of NB</a:t>
            </a:r>
          </a:p>
        </p:txBody>
      </p:sp>
      <p:sp>
        <p:nvSpPr>
          <p:cNvPr id="3" name="Content Placeholder 2">
            <a:extLst>
              <a:ext uri="{FF2B5EF4-FFF2-40B4-BE49-F238E27FC236}">
                <a16:creationId xmlns:a16="http://schemas.microsoft.com/office/drawing/2014/main" id="{BEDF9730-C608-4706-B0D9-67BF047293B1}"/>
              </a:ext>
            </a:extLst>
          </p:cNvPr>
          <p:cNvSpPr>
            <a:spLocks noGrp="1"/>
          </p:cNvSpPr>
          <p:nvPr>
            <p:ph idx="1"/>
          </p:nvPr>
        </p:nvSpPr>
        <p:spPr>
          <a:xfrm>
            <a:off x="690033" y="1952417"/>
            <a:ext cx="8288868" cy="4387427"/>
          </a:xfrm>
        </p:spPr>
        <p:txBody>
          <a:bodyPr/>
          <a:lstStyle/>
          <a:p>
            <a:r>
              <a:rPr lang="en-US" dirty="0"/>
              <a:t>Listen Before Talk (LBT)</a:t>
            </a:r>
          </a:p>
          <a:p>
            <a:r>
              <a:rPr lang="en-US" dirty="0"/>
              <a:t>Agile frequency hopping (channel selection)</a:t>
            </a:r>
          </a:p>
          <a:p>
            <a:pPr lvl="1"/>
            <a:r>
              <a:rPr lang="en-US" dirty="0"/>
              <a:t>Channelization</a:t>
            </a:r>
          </a:p>
          <a:p>
            <a:pPr lvl="1"/>
            <a:r>
              <a:rPr lang="en-US" dirty="0"/>
              <a:t>Frequency hopping</a:t>
            </a:r>
          </a:p>
          <a:p>
            <a:pPr lvl="1"/>
            <a:r>
              <a:rPr lang="en-US" dirty="0"/>
              <a:t>Blocked channel list channel </a:t>
            </a:r>
          </a:p>
          <a:p>
            <a:r>
              <a:rPr lang="en-US" dirty="0"/>
              <a:t>Duty cycle control </a:t>
            </a:r>
          </a:p>
          <a:p>
            <a:endParaRPr lang="en-US" dirty="0"/>
          </a:p>
        </p:txBody>
      </p:sp>
      <p:sp>
        <p:nvSpPr>
          <p:cNvPr id="4" name="Slide Number Placeholder 3">
            <a:extLst>
              <a:ext uri="{FF2B5EF4-FFF2-40B4-BE49-F238E27FC236}">
                <a16:creationId xmlns:a16="http://schemas.microsoft.com/office/drawing/2014/main" id="{DFBDD380-0907-4EB6-82FB-75C690D85A5B}"/>
              </a:ext>
            </a:extLst>
          </p:cNvPr>
          <p:cNvSpPr>
            <a:spLocks noGrp="1"/>
          </p:cNvSpPr>
          <p:nvPr>
            <p:ph type="sldNum" idx="12"/>
          </p:nvPr>
        </p:nvSpPr>
        <p:spPr/>
        <p:txBody>
          <a:bodyPr/>
          <a:lstStyle/>
          <a:p>
            <a:r>
              <a:rPr lang="en-GB"/>
              <a:t>Slide </a:t>
            </a:r>
            <a:fld id="{440F5867-744E-4AA6-B0ED-4C44D2DFBB7B}" type="slidenum">
              <a:rPr lang="en-GB" smtClean="0"/>
              <a:pPr/>
              <a:t>5</a:t>
            </a:fld>
            <a:endParaRPr lang="en-GB"/>
          </a:p>
        </p:txBody>
      </p:sp>
    </p:spTree>
    <p:extLst>
      <p:ext uri="{BB962C8B-B14F-4D97-AF65-F5344CB8AC3E}">
        <p14:creationId xmlns:p14="http://schemas.microsoft.com/office/powerpoint/2010/main" val="1331548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F92C7D-6DED-4D9D-A960-F70BECF8C3A9}"/>
              </a:ext>
            </a:extLst>
          </p:cNvPr>
          <p:cNvSpPr>
            <a:spLocks noGrp="1"/>
          </p:cNvSpPr>
          <p:nvPr>
            <p:ph type="title"/>
          </p:nvPr>
        </p:nvSpPr>
        <p:spPr>
          <a:xfrm>
            <a:off x="743373" y="501227"/>
            <a:ext cx="8288868" cy="1136227"/>
          </a:xfrm>
        </p:spPr>
        <p:txBody>
          <a:bodyPr/>
          <a:lstStyle/>
          <a:p>
            <a:r>
              <a:rPr lang="en-US" dirty="0"/>
              <a:t>LBT for NB</a:t>
            </a:r>
          </a:p>
        </p:txBody>
      </p:sp>
      <p:sp>
        <p:nvSpPr>
          <p:cNvPr id="3" name="Content Placeholder 2">
            <a:extLst>
              <a:ext uri="{FF2B5EF4-FFF2-40B4-BE49-F238E27FC236}">
                <a16:creationId xmlns:a16="http://schemas.microsoft.com/office/drawing/2014/main" id="{EFABC4B0-A2F0-4C36-BE34-19E41886E311}"/>
              </a:ext>
            </a:extLst>
          </p:cNvPr>
          <p:cNvSpPr>
            <a:spLocks noGrp="1"/>
          </p:cNvSpPr>
          <p:nvPr>
            <p:ph idx="1"/>
          </p:nvPr>
        </p:nvSpPr>
        <p:spPr>
          <a:xfrm>
            <a:off x="490905" y="1463886"/>
            <a:ext cx="8969782" cy="4387427"/>
          </a:xfrm>
        </p:spPr>
        <p:txBody>
          <a:bodyPr/>
          <a:lstStyle/>
          <a:p>
            <a:r>
              <a:rPr lang="en-US" dirty="0"/>
              <a:t>Clear channel assessment (CCA):  propose energy based detection (ED) with level of -62dBm/20MHz</a:t>
            </a:r>
          </a:p>
          <a:p>
            <a:r>
              <a:rPr lang="en-US" dirty="0"/>
              <a:t>Back off scheme: </a:t>
            </a:r>
          </a:p>
          <a:p>
            <a:pPr lvl="1"/>
            <a:r>
              <a:rPr lang="en-US" dirty="0"/>
              <a:t>Random back off: e.g. Exponential back off </a:t>
            </a:r>
          </a:p>
          <a:p>
            <a:pPr lvl="2"/>
            <a:r>
              <a:rPr lang="en-US" dirty="0"/>
              <a:t>Brings uncertainty to the receive time window. More power consumption at the receiver and makes in device </a:t>
            </a:r>
            <a:r>
              <a:rPr lang="en-US" dirty="0" err="1"/>
              <a:t>WiFi</a:t>
            </a:r>
            <a:r>
              <a:rPr lang="en-US" dirty="0"/>
              <a:t>-NB arbitration more challenging </a:t>
            </a:r>
          </a:p>
          <a:p>
            <a:pPr lvl="2"/>
            <a:r>
              <a:rPr lang="en-US" dirty="0"/>
              <a:t>Not a good direction </a:t>
            </a:r>
          </a:p>
          <a:p>
            <a:pPr lvl="1"/>
            <a:r>
              <a:rPr lang="en-US" dirty="0"/>
              <a:t>Frame based LBT:  cancel the transmission if channel is assessed as busy. Retry at the next fixed time </a:t>
            </a:r>
          </a:p>
          <a:p>
            <a:pPr lvl="2"/>
            <a:r>
              <a:rPr lang="en-US" dirty="0"/>
              <a:t>No impact to receiver timing since retransmission timing is known </a:t>
            </a:r>
          </a:p>
          <a:p>
            <a:r>
              <a:rPr lang="en-US" dirty="0"/>
              <a:t>Recommend frame based LBT</a:t>
            </a:r>
          </a:p>
          <a:p>
            <a:pPr lvl="1"/>
            <a:r>
              <a:rPr lang="en-US" dirty="0"/>
              <a:t>Transmitting when the channel is known busy doesn’t help</a:t>
            </a:r>
          </a:p>
          <a:p>
            <a:pPr lvl="1"/>
            <a:r>
              <a:rPr lang="en-US" dirty="0"/>
              <a:t>UNII-5 regulatory rule also requires LBT </a:t>
            </a:r>
          </a:p>
        </p:txBody>
      </p:sp>
      <p:sp>
        <p:nvSpPr>
          <p:cNvPr id="4" name="Slide Number Placeholder 3">
            <a:extLst>
              <a:ext uri="{FF2B5EF4-FFF2-40B4-BE49-F238E27FC236}">
                <a16:creationId xmlns:a16="http://schemas.microsoft.com/office/drawing/2014/main" id="{BFA7BF95-5EA3-4D9D-8074-89121A9D423E}"/>
              </a:ext>
            </a:extLst>
          </p:cNvPr>
          <p:cNvSpPr>
            <a:spLocks noGrp="1"/>
          </p:cNvSpPr>
          <p:nvPr>
            <p:ph type="sldNum" idx="12"/>
          </p:nvPr>
        </p:nvSpPr>
        <p:spPr/>
        <p:txBody>
          <a:bodyPr/>
          <a:lstStyle/>
          <a:p>
            <a:r>
              <a:rPr lang="en-GB"/>
              <a:t>Slide </a:t>
            </a:r>
            <a:fld id="{440F5867-744E-4AA6-B0ED-4C44D2DFBB7B}" type="slidenum">
              <a:rPr lang="en-GB" smtClean="0"/>
              <a:pPr/>
              <a:t>6</a:t>
            </a:fld>
            <a:endParaRPr lang="en-GB"/>
          </a:p>
        </p:txBody>
      </p:sp>
    </p:spTree>
    <p:extLst>
      <p:ext uri="{BB962C8B-B14F-4D97-AF65-F5344CB8AC3E}">
        <p14:creationId xmlns:p14="http://schemas.microsoft.com/office/powerpoint/2010/main" val="18392370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8">
            <a:extLst>
              <a:ext uri="{FF2B5EF4-FFF2-40B4-BE49-F238E27FC236}">
                <a16:creationId xmlns:a16="http://schemas.microsoft.com/office/drawing/2014/main" id="{8D65BC92-2027-4529-A143-42224224AFF9}"/>
              </a:ext>
            </a:extLst>
          </p:cNvPr>
          <p:cNvSpPr>
            <a:spLocks noChangeArrowheads="1"/>
          </p:cNvSpPr>
          <p:nvPr/>
        </p:nvSpPr>
        <p:spPr bwMode="auto">
          <a:xfrm>
            <a:off x="2804887" y="6280285"/>
            <a:ext cx="277726" cy="495654"/>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700" dirty="0"/>
          </a:p>
        </p:txBody>
      </p:sp>
      <p:sp>
        <p:nvSpPr>
          <p:cNvPr id="2" name="Title 1">
            <a:extLst>
              <a:ext uri="{FF2B5EF4-FFF2-40B4-BE49-F238E27FC236}">
                <a16:creationId xmlns:a16="http://schemas.microsoft.com/office/drawing/2014/main" id="{A14E6B64-746C-4EA6-A513-CA8F103BAC3A}"/>
              </a:ext>
            </a:extLst>
          </p:cNvPr>
          <p:cNvSpPr>
            <a:spLocks noGrp="1"/>
          </p:cNvSpPr>
          <p:nvPr>
            <p:ph type="title"/>
          </p:nvPr>
        </p:nvSpPr>
        <p:spPr>
          <a:xfrm>
            <a:off x="732366" y="459127"/>
            <a:ext cx="8288868" cy="1136227"/>
          </a:xfrm>
        </p:spPr>
        <p:txBody>
          <a:bodyPr/>
          <a:lstStyle/>
          <a:p>
            <a:r>
              <a:rPr lang="en-US" dirty="0"/>
              <a:t>Example of Frame Based LBT Sequence</a:t>
            </a:r>
          </a:p>
        </p:txBody>
      </p:sp>
      <p:sp>
        <p:nvSpPr>
          <p:cNvPr id="3" name="Content Placeholder 2">
            <a:extLst>
              <a:ext uri="{FF2B5EF4-FFF2-40B4-BE49-F238E27FC236}">
                <a16:creationId xmlns:a16="http://schemas.microsoft.com/office/drawing/2014/main" id="{4CFC16E1-87BE-4D9E-8384-B718F50D86CB}"/>
              </a:ext>
            </a:extLst>
          </p:cNvPr>
          <p:cNvSpPr>
            <a:spLocks noGrp="1"/>
          </p:cNvSpPr>
          <p:nvPr>
            <p:ph idx="1"/>
          </p:nvPr>
        </p:nvSpPr>
        <p:spPr>
          <a:xfrm>
            <a:off x="618797" y="1534323"/>
            <a:ext cx="8288868" cy="4387427"/>
          </a:xfrm>
        </p:spPr>
        <p:txBody>
          <a:bodyPr/>
          <a:lstStyle/>
          <a:p>
            <a:r>
              <a:rPr lang="en-US" sz="2000" dirty="0"/>
              <a:t>When NB channel is busy, stop transmission and wait for the next round after a deterministic interval</a:t>
            </a:r>
          </a:p>
          <a:p>
            <a:r>
              <a:rPr lang="en-US" sz="2000" dirty="0"/>
              <a:t>When to transmit NB again? </a:t>
            </a:r>
          </a:p>
          <a:p>
            <a:pPr lvl="1"/>
            <a:r>
              <a:rPr lang="en-US" sz="1800" dirty="0"/>
              <a:t>Option 1: UWB Tx slots are scheduled together with the NB Tx slot in each ranging round. Abort all NB and UWB transmission after NB CCA busy. Wait for the next round of ranging (as shown above)</a:t>
            </a:r>
          </a:p>
          <a:p>
            <a:pPr lvl="1"/>
            <a:endParaRPr lang="en-US" sz="1800" dirty="0"/>
          </a:p>
          <a:p>
            <a:pPr lvl="1"/>
            <a:endParaRPr lang="en-US" sz="1800" dirty="0"/>
          </a:p>
          <a:p>
            <a:pPr lvl="1"/>
            <a:endParaRPr lang="en-US" sz="1800" dirty="0"/>
          </a:p>
          <a:p>
            <a:pPr lvl="1"/>
            <a:endParaRPr lang="en-US" sz="1800" dirty="0"/>
          </a:p>
          <a:p>
            <a:pPr lvl="1"/>
            <a:r>
              <a:rPr lang="en-US" sz="1800" dirty="0"/>
              <a:t>Option 2: Abort NB transmission after NB CCA busy. Retry NB CCA in the next slot. Schedule UWB Tx slots after NB Tx.  If the NB CCA busy exceeds a limit, skip the current round and wait for the next round   </a:t>
            </a:r>
          </a:p>
          <a:p>
            <a:endParaRPr lang="en-US" sz="2000" dirty="0"/>
          </a:p>
          <a:p>
            <a:endParaRPr lang="en-US" dirty="0"/>
          </a:p>
        </p:txBody>
      </p:sp>
      <p:sp>
        <p:nvSpPr>
          <p:cNvPr id="4" name="Slide Number Placeholder 3">
            <a:extLst>
              <a:ext uri="{FF2B5EF4-FFF2-40B4-BE49-F238E27FC236}">
                <a16:creationId xmlns:a16="http://schemas.microsoft.com/office/drawing/2014/main" id="{C3F73231-00EC-4F42-87E1-AA2FD4ACFA85}"/>
              </a:ext>
            </a:extLst>
          </p:cNvPr>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12" name="Rectangle 70">
            <a:extLst>
              <a:ext uri="{FF2B5EF4-FFF2-40B4-BE49-F238E27FC236}">
                <a16:creationId xmlns:a16="http://schemas.microsoft.com/office/drawing/2014/main" id="{0D4C2EE2-7EB9-4DE1-803C-9DA3D9933624}"/>
              </a:ext>
            </a:extLst>
          </p:cNvPr>
          <p:cNvSpPr>
            <a:spLocks noChangeArrowheads="1"/>
          </p:cNvSpPr>
          <p:nvPr/>
        </p:nvSpPr>
        <p:spPr bwMode="auto">
          <a:xfrm>
            <a:off x="11010942" y="4784360"/>
            <a:ext cx="184596" cy="135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nvGrpSpPr>
          <p:cNvPr id="38" name="Group 37">
            <a:extLst>
              <a:ext uri="{FF2B5EF4-FFF2-40B4-BE49-F238E27FC236}">
                <a16:creationId xmlns:a16="http://schemas.microsoft.com/office/drawing/2014/main" id="{01D124AF-449A-4009-9625-55FF1F5B1CBA}"/>
              </a:ext>
            </a:extLst>
          </p:cNvPr>
          <p:cNvGrpSpPr/>
          <p:nvPr/>
        </p:nvGrpSpPr>
        <p:grpSpPr>
          <a:xfrm>
            <a:off x="1084606" y="3753666"/>
            <a:ext cx="7832811" cy="2803931"/>
            <a:chOff x="1430819" y="3779736"/>
            <a:chExt cx="7832811" cy="2803931"/>
          </a:xfrm>
        </p:grpSpPr>
        <p:sp>
          <p:nvSpPr>
            <p:cNvPr id="7" name="Rectangle 62">
              <a:extLst>
                <a:ext uri="{FF2B5EF4-FFF2-40B4-BE49-F238E27FC236}">
                  <a16:creationId xmlns:a16="http://schemas.microsoft.com/office/drawing/2014/main" id="{E1B3ED07-E238-4A4B-B535-34375831C2E5}"/>
                </a:ext>
              </a:extLst>
            </p:cNvPr>
            <p:cNvSpPr>
              <a:spLocks noChangeArrowheads="1"/>
            </p:cNvSpPr>
            <p:nvPr/>
          </p:nvSpPr>
          <p:spPr bwMode="auto">
            <a:xfrm>
              <a:off x="3938645" y="4309068"/>
              <a:ext cx="731368" cy="3332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grpSp>
          <p:nvGrpSpPr>
            <p:cNvPr id="8" name="Group 7">
              <a:extLst>
                <a:ext uri="{FF2B5EF4-FFF2-40B4-BE49-F238E27FC236}">
                  <a16:creationId xmlns:a16="http://schemas.microsoft.com/office/drawing/2014/main" id="{074331D0-58FD-42B3-BEB1-5EB694154371}"/>
                </a:ext>
              </a:extLst>
            </p:cNvPr>
            <p:cNvGrpSpPr/>
            <p:nvPr/>
          </p:nvGrpSpPr>
          <p:grpSpPr>
            <a:xfrm>
              <a:off x="1430819" y="4246107"/>
              <a:ext cx="7832811" cy="725988"/>
              <a:chOff x="2114462" y="3320845"/>
              <a:chExt cx="8065932" cy="848501"/>
            </a:xfrm>
          </p:grpSpPr>
          <p:sp>
            <p:nvSpPr>
              <p:cNvPr id="27" name="Freeform 54">
                <a:extLst>
                  <a:ext uri="{FF2B5EF4-FFF2-40B4-BE49-F238E27FC236}">
                    <a16:creationId xmlns:a16="http://schemas.microsoft.com/office/drawing/2014/main" id="{AD74127A-40B2-473A-8944-0D13F3506631}"/>
                  </a:ext>
                </a:extLst>
              </p:cNvPr>
              <p:cNvSpPr>
                <a:spLocks noEditPoints="1"/>
              </p:cNvSpPr>
              <p:nvPr/>
            </p:nvSpPr>
            <p:spPr bwMode="auto">
              <a:xfrm flipV="1">
                <a:off x="2114462" y="3739385"/>
                <a:ext cx="7893712" cy="100500"/>
              </a:xfrm>
              <a:custGeom>
                <a:avLst/>
                <a:gdLst>
                  <a:gd name="T0" fmla="*/ 6497 w 6563"/>
                  <a:gd name="T1" fmla="*/ 0 h 66"/>
                  <a:gd name="T2" fmla="*/ 6497 w 6563"/>
                  <a:gd name="T3" fmla="*/ 66 h 66"/>
                  <a:gd name="T4" fmla="*/ 6563 w 6563"/>
                  <a:gd name="T5" fmla="*/ 33 h 66"/>
                  <a:gd name="T6" fmla="*/ 6497 w 6563"/>
                  <a:gd name="T7" fmla="*/ 0 h 66"/>
                  <a:gd name="T8" fmla="*/ 0 w 6563"/>
                  <a:gd name="T9" fmla="*/ 26 h 66"/>
                  <a:gd name="T10" fmla="*/ 6497 w 6563"/>
                  <a:gd name="T11" fmla="*/ 33 h 66"/>
                  <a:gd name="T12" fmla="*/ 0 w 6563"/>
                  <a:gd name="T13" fmla="*/ 26 h 66"/>
                </a:gdLst>
                <a:ahLst/>
                <a:cxnLst>
                  <a:cxn ang="0">
                    <a:pos x="T0" y="T1"/>
                  </a:cxn>
                  <a:cxn ang="0">
                    <a:pos x="T2" y="T3"/>
                  </a:cxn>
                  <a:cxn ang="0">
                    <a:pos x="T4" y="T5"/>
                  </a:cxn>
                  <a:cxn ang="0">
                    <a:pos x="T6" y="T7"/>
                  </a:cxn>
                  <a:cxn ang="0">
                    <a:pos x="T8" y="T9"/>
                  </a:cxn>
                  <a:cxn ang="0">
                    <a:pos x="T10" y="T11"/>
                  </a:cxn>
                  <a:cxn ang="0">
                    <a:pos x="T12" y="T13"/>
                  </a:cxn>
                </a:cxnLst>
                <a:rect l="0" t="0" r="r" b="b"/>
                <a:pathLst>
                  <a:path w="6563" h="66">
                    <a:moveTo>
                      <a:pt x="6497" y="0"/>
                    </a:moveTo>
                    <a:lnTo>
                      <a:pt x="6497" y="66"/>
                    </a:lnTo>
                    <a:lnTo>
                      <a:pt x="6563" y="33"/>
                    </a:lnTo>
                    <a:lnTo>
                      <a:pt x="6497" y="0"/>
                    </a:lnTo>
                    <a:close/>
                    <a:moveTo>
                      <a:pt x="0" y="26"/>
                    </a:moveTo>
                    <a:lnTo>
                      <a:pt x="6497" y="33"/>
                    </a:lnTo>
                    <a:lnTo>
                      <a:pt x="0" y="26"/>
                    </a:lnTo>
                    <a:close/>
                  </a:path>
                </a:pathLst>
              </a:custGeom>
              <a:noFill/>
              <a:ln w="349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8" name="Line 55">
                <a:extLst>
                  <a:ext uri="{FF2B5EF4-FFF2-40B4-BE49-F238E27FC236}">
                    <a16:creationId xmlns:a16="http://schemas.microsoft.com/office/drawing/2014/main" id="{40845DBD-5360-4019-A3E1-A2A15B40D0DB}"/>
                  </a:ext>
                </a:extLst>
              </p:cNvPr>
              <p:cNvSpPr>
                <a:spLocks noChangeShapeType="1"/>
              </p:cNvSpPr>
              <p:nvPr/>
            </p:nvSpPr>
            <p:spPr bwMode="auto">
              <a:xfrm>
                <a:off x="342331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9" name="Line 57">
                <a:extLst>
                  <a:ext uri="{FF2B5EF4-FFF2-40B4-BE49-F238E27FC236}">
                    <a16:creationId xmlns:a16="http://schemas.microsoft.com/office/drawing/2014/main" id="{5336DA7F-77FB-4A68-B613-0F8562FDA774}"/>
                  </a:ext>
                </a:extLst>
              </p:cNvPr>
              <p:cNvSpPr>
                <a:spLocks noChangeShapeType="1"/>
              </p:cNvSpPr>
              <p:nvPr/>
            </p:nvSpPr>
            <p:spPr bwMode="auto">
              <a:xfrm>
                <a:off x="8626578" y="3750811"/>
                <a:ext cx="0" cy="162757"/>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0" name="Rectangle 58">
                <a:extLst>
                  <a:ext uri="{FF2B5EF4-FFF2-40B4-BE49-F238E27FC236}">
                    <a16:creationId xmlns:a16="http://schemas.microsoft.com/office/drawing/2014/main" id="{09329365-12F6-4259-BAC9-C6BBCEA84592}"/>
                  </a:ext>
                </a:extLst>
              </p:cNvPr>
              <p:cNvSpPr>
                <a:spLocks noChangeArrowheads="1"/>
              </p:cNvSpPr>
              <p:nvPr/>
            </p:nvSpPr>
            <p:spPr bwMode="auto">
              <a:xfrm>
                <a:off x="3393501" y="3934690"/>
                <a:ext cx="135424" cy="19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Rectangle 59">
                <a:extLst>
                  <a:ext uri="{FF2B5EF4-FFF2-40B4-BE49-F238E27FC236}">
                    <a16:creationId xmlns:a16="http://schemas.microsoft.com/office/drawing/2014/main" id="{0EB96E2C-7AEE-4717-A6F7-A1EDF437E67B}"/>
                  </a:ext>
                </a:extLst>
              </p:cNvPr>
              <p:cNvSpPr>
                <a:spLocks noChangeArrowheads="1"/>
              </p:cNvSpPr>
              <p:nvPr/>
            </p:nvSpPr>
            <p:spPr bwMode="auto">
              <a:xfrm>
                <a:off x="4711367" y="3910355"/>
                <a:ext cx="135424" cy="19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0" i="0" u="none" strike="noStrike" cap="none" normalizeH="0" baseline="0" dirty="0">
                    <a:ln>
                      <a:noFill/>
                    </a:ln>
                    <a:solidFill>
                      <a:srgbClr val="000000"/>
                    </a:solidFill>
                    <a:effectLst/>
                    <a:latin typeface="Calibri" panose="020F0502020204030204" pitchFamily="34" charset="0"/>
                  </a:rPr>
                  <a:t>1</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2" name="Rectangle 60">
                <a:extLst>
                  <a:ext uri="{FF2B5EF4-FFF2-40B4-BE49-F238E27FC236}">
                    <a16:creationId xmlns:a16="http://schemas.microsoft.com/office/drawing/2014/main" id="{F06BD599-F167-4AD1-9A44-BC89C2DBDCE9}"/>
                  </a:ext>
                </a:extLst>
              </p:cNvPr>
              <p:cNvSpPr>
                <a:spLocks noChangeArrowheads="1"/>
              </p:cNvSpPr>
              <p:nvPr/>
            </p:nvSpPr>
            <p:spPr bwMode="auto">
              <a:xfrm>
                <a:off x="6084400" y="3892347"/>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3" name="Rectangle 61">
                <a:extLst>
                  <a:ext uri="{FF2B5EF4-FFF2-40B4-BE49-F238E27FC236}">
                    <a16:creationId xmlns:a16="http://schemas.microsoft.com/office/drawing/2014/main" id="{1F511650-89B1-4947-9E7A-16FC9CFEBCA5}"/>
                  </a:ext>
                </a:extLst>
              </p:cNvPr>
              <p:cNvSpPr>
                <a:spLocks noChangeArrowheads="1"/>
              </p:cNvSpPr>
              <p:nvPr/>
            </p:nvSpPr>
            <p:spPr bwMode="auto">
              <a:xfrm>
                <a:off x="9806425" y="3910355"/>
                <a:ext cx="373969" cy="19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T(</a:t>
                </a:r>
                <a:r>
                  <a:rPr kumimoji="0" lang="en-US" altLang="en-US" sz="1300" b="1" i="0" u="none" strike="noStrike" cap="none" normalizeH="0" baseline="0" dirty="0" err="1">
                    <a:ln>
                      <a:noFill/>
                    </a:ln>
                    <a:solidFill>
                      <a:srgbClr val="000000"/>
                    </a:solidFill>
                    <a:effectLst/>
                    <a:latin typeface="Calibri" panose="020F0502020204030204" pitchFamily="34" charset="0"/>
                  </a:rPr>
                  <a:t>ms</a:t>
                </a:r>
                <a:r>
                  <a:rPr kumimoji="0" lang="en-US" altLang="en-US" sz="1300" b="1" i="0" u="none" strike="noStrike" cap="none" normalizeH="0" baseline="0" dirty="0">
                    <a:ln>
                      <a:noFill/>
                    </a:ln>
                    <a:solidFill>
                      <a:srgbClr val="000000"/>
                    </a:solidFill>
                    <a:effectLst/>
                    <a:latin typeface="Calibri" panose="020F050202020403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68">
                <a:extLst>
                  <a:ext uri="{FF2B5EF4-FFF2-40B4-BE49-F238E27FC236}">
                    <a16:creationId xmlns:a16="http://schemas.microsoft.com/office/drawing/2014/main" id="{733A1858-8134-406C-B6E7-294CC2C3A216}"/>
                  </a:ext>
                </a:extLst>
              </p:cNvPr>
              <p:cNvSpPr>
                <a:spLocks noChangeArrowheads="1"/>
              </p:cNvSpPr>
              <p:nvPr/>
            </p:nvSpPr>
            <p:spPr bwMode="auto">
              <a:xfrm>
                <a:off x="2293896" y="3320845"/>
                <a:ext cx="256218" cy="495341"/>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35" name="Rectangle 70">
                <a:extLst>
                  <a:ext uri="{FF2B5EF4-FFF2-40B4-BE49-F238E27FC236}">
                    <a16:creationId xmlns:a16="http://schemas.microsoft.com/office/drawing/2014/main" id="{4DB9A4CC-849C-4E64-B0A7-9240F0437493}"/>
                  </a:ext>
                </a:extLst>
              </p:cNvPr>
              <p:cNvSpPr>
                <a:spLocks noChangeArrowheads="1"/>
              </p:cNvSpPr>
              <p:nvPr/>
            </p:nvSpPr>
            <p:spPr bwMode="auto">
              <a:xfrm>
                <a:off x="2325929" y="3427815"/>
                <a:ext cx="190090" cy="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 name="Rectangle 73">
                <a:extLst>
                  <a:ext uri="{FF2B5EF4-FFF2-40B4-BE49-F238E27FC236}">
                    <a16:creationId xmlns:a16="http://schemas.microsoft.com/office/drawing/2014/main" id="{A206D60D-1BE0-4E3D-BC0A-412FA956051B}"/>
                  </a:ext>
                </a:extLst>
              </p:cNvPr>
              <p:cNvSpPr>
                <a:spLocks noChangeArrowheads="1"/>
              </p:cNvSpPr>
              <p:nvPr/>
            </p:nvSpPr>
            <p:spPr bwMode="auto">
              <a:xfrm>
                <a:off x="6090797" y="3455114"/>
                <a:ext cx="494484" cy="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Preamble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 name="Rectangle 62">
                <a:extLst>
                  <a:ext uri="{FF2B5EF4-FFF2-40B4-BE49-F238E27FC236}">
                    <a16:creationId xmlns:a16="http://schemas.microsoft.com/office/drawing/2014/main" id="{B247D856-1136-4D31-934D-94B291CB85A7}"/>
                  </a:ext>
                </a:extLst>
              </p:cNvPr>
              <p:cNvSpPr>
                <a:spLocks noChangeArrowheads="1"/>
              </p:cNvSpPr>
              <p:nvPr/>
            </p:nvSpPr>
            <p:spPr bwMode="auto">
              <a:xfrm>
                <a:off x="3433830" y="3381064"/>
                <a:ext cx="753135" cy="389441"/>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grpSp>
        <p:sp>
          <p:nvSpPr>
            <p:cNvPr id="9" name="Rectangle 70">
              <a:extLst>
                <a:ext uri="{FF2B5EF4-FFF2-40B4-BE49-F238E27FC236}">
                  <a16:creationId xmlns:a16="http://schemas.microsoft.com/office/drawing/2014/main" id="{5072BA8C-B67A-4109-A054-2AA4E2FFBA79}"/>
                </a:ext>
              </a:extLst>
            </p:cNvPr>
            <p:cNvSpPr>
              <a:spLocks noChangeArrowheads="1"/>
            </p:cNvSpPr>
            <p:nvPr/>
          </p:nvSpPr>
          <p:spPr bwMode="auto">
            <a:xfrm>
              <a:off x="2092731" y="4798959"/>
              <a:ext cx="184596" cy="135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 name="Multiplication Sign 9">
              <a:extLst>
                <a:ext uri="{FF2B5EF4-FFF2-40B4-BE49-F238E27FC236}">
                  <a16:creationId xmlns:a16="http://schemas.microsoft.com/office/drawing/2014/main" id="{9CC1CA02-6B07-40AF-ABD9-A0AABD1F0475}"/>
                </a:ext>
              </a:extLst>
            </p:cNvPr>
            <p:cNvSpPr/>
            <p:nvPr/>
          </p:nvSpPr>
          <p:spPr>
            <a:xfrm>
              <a:off x="1508526" y="3994670"/>
              <a:ext cx="418636" cy="857949"/>
            </a:xfrm>
            <a:prstGeom prst="mathMultiply">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11" name="Rectangle 92">
              <a:extLst>
                <a:ext uri="{FF2B5EF4-FFF2-40B4-BE49-F238E27FC236}">
                  <a16:creationId xmlns:a16="http://schemas.microsoft.com/office/drawing/2014/main" id="{0794654A-674C-4409-AFAF-9074B2F356A9}"/>
                </a:ext>
              </a:extLst>
            </p:cNvPr>
            <p:cNvSpPr>
              <a:spLocks noChangeArrowheads="1"/>
            </p:cNvSpPr>
            <p:nvPr/>
          </p:nvSpPr>
          <p:spPr bwMode="auto">
            <a:xfrm>
              <a:off x="1545154" y="3779736"/>
              <a:ext cx="580287"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Ch is busy</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Calibri" panose="020F0502020204030204" pitchFamily="34" charset="0"/>
                </a:rPr>
                <a:t>No NB Tx</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13" name="Multiplication Sign 12">
              <a:extLst>
                <a:ext uri="{FF2B5EF4-FFF2-40B4-BE49-F238E27FC236}">
                  <a16:creationId xmlns:a16="http://schemas.microsoft.com/office/drawing/2014/main" id="{0B2BA159-8466-484D-A1F0-0F838B28D696}"/>
                </a:ext>
              </a:extLst>
            </p:cNvPr>
            <p:cNvSpPr/>
            <p:nvPr/>
          </p:nvSpPr>
          <p:spPr>
            <a:xfrm>
              <a:off x="2838016" y="3975677"/>
              <a:ext cx="418636" cy="857949"/>
            </a:xfrm>
            <a:prstGeom prst="mathMultiply">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14" name="Multiplication Sign 13">
              <a:extLst>
                <a:ext uri="{FF2B5EF4-FFF2-40B4-BE49-F238E27FC236}">
                  <a16:creationId xmlns:a16="http://schemas.microsoft.com/office/drawing/2014/main" id="{5DAD99F1-1FAF-41D1-81FC-28B7B9A4432B}"/>
                </a:ext>
              </a:extLst>
            </p:cNvPr>
            <p:cNvSpPr/>
            <p:nvPr/>
          </p:nvSpPr>
          <p:spPr>
            <a:xfrm>
              <a:off x="4038690" y="3952042"/>
              <a:ext cx="418636" cy="857949"/>
            </a:xfrm>
            <a:prstGeom prst="mathMultiply">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15" name="Line 56">
              <a:extLst>
                <a:ext uri="{FF2B5EF4-FFF2-40B4-BE49-F238E27FC236}">
                  <a16:creationId xmlns:a16="http://schemas.microsoft.com/office/drawing/2014/main" id="{45E931D4-C896-4E05-86DE-28B85AA6DDF1}"/>
                </a:ext>
              </a:extLst>
            </p:cNvPr>
            <p:cNvSpPr>
              <a:spLocks noChangeShapeType="1"/>
            </p:cNvSpPr>
            <p:nvPr/>
          </p:nvSpPr>
          <p:spPr bwMode="auto">
            <a:xfrm>
              <a:off x="3928715" y="4621433"/>
              <a:ext cx="0" cy="14032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Line 56">
              <a:extLst>
                <a:ext uri="{FF2B5EF4-FFF2-40B4-BE49-F238E27FC236}">
                  <a16:creationId xmlns:a16="http://schemas.microsoft.com/office/drawing/2014/main" id="{0AF44E5B-29EC-463A-B9A6-9C30C5638CB1}"/>
                </a:ext>
              </a:extLst>
            </p:cNvPr>
            <p:cNvSpPr>
              <a:spLocks noChangeShapeType="1"/>
            </p:cNvSpPr>
            <p:nvPr/>
          </p:nvSpPr>
          <p:spPr bwMode="auto">
            <a:xfrm>
              <a:off x="6505207" y="4599767"/>
              <a:ext cx="0" cy="14032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7" name="Rectangle 68">
              <a:extLst>
                <a:ext uri="{FF2B5EF4-FFF2-40B4-BE49-F238E27FC236}">
                  <a16:creationId xmlns:a16="http://schemas.microsoft.com/office/drawing/2014/main" id="{9A32ADB7-1B8C-4BF6-8CA4-D1538D22E724}"/>
                </a:ext>
              </a:extLst>
            </p:cNvPr>
            <p:cNvSpPr>
              <a:spLocks noChangeArrowheads="1"/>
            </p:cNvSpPr>
            <p:nvPr/>
          </p:nvSpPr>
          <p:spPr bwMode="auto">
            <a:xfrm>
              <a:off x="5374740" y="4250925"/>
              <a:ext cx="248813" cy="423820"/>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700" dirty="0"/>
            </a:p>
          </p:txBody>
        </p:sp>
        <p:sp>
          <p:nvSpPr>
            <p:cNvPr id="18" name="Rectangle 70">
              <a:extLst>
                <a:ext uri="{FF2B5EF4-FFF2-40B4-BE49-F238E27FC236}">
                  <a16:creationId xmlns:a16="http://schemas.microsoft.com/office/drawing/2014/main" id="{45B6DE70-E82B-4585-BB55-DF7B27FB628B}"/>
                </a:ext>
              </a:extLst>
            </p:cNvPr>
            <p:cNvSpPr>
              <a:spLocks noChangeArrowheads="1"/>
            </p:cNvSpPr>
            <p:nvPr/>
          </p:nvSpPr>
          <p:spPr bwMode="auto">
            <a:xfrm>
              <a:off x="3197717" y="6448662"/>
              <a:ext cx="184596" cy="135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9" name="Rectangle 92">
              <a:extLst>
                <a:ext uri="{FF2B5EF4-FFF2-40B4-BE49-F238E27FC236}">
                  <a16:creationId xmlns:a16="http://schemas.microsoft.com/office/drawing/2014/main" id="{2034AB87-B2E0-4742-A434-8D26D7A775BA}"/>
                </a:ext>
              </a:extLst>
            </p:cNvPr>
            <p:cNvSpPr>
              <a:spLocks noChangeArrowheads="1"/>
            </p:cNvSpPr>
            <p:nvPr/>
          </p:nvSpPr>
          <p:spPr bwMode="auto">
            <a:xfrm>
              <a:off x="2891745" y="3800751"/>
              <a:ext cx="464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Calibri" panose="020F0502020204030204" pitchFamily="34" charset="0"/>
                </a:rPr>
                <a:t>No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UW</a:t>
              </a:r>
              <a:r>
                <a:rPr kumimoji="0" lang="en-US" altLang="en-US" sz="1100" b="1" i="0" u="none" strike="noStrike" cap="none" normalizeH="0" baseline="0" dirty="0">
                  <a:ln>
                    <a:noFill/>
                  </a:ln>
                  <a:solidFill>
                    <a:srgbClr val="FF0000"/>
                  </a:solidFill>
                  <a:effectLst/>
                  <a:latin typeface="Calibri" panose="020F0502020204030204" pitchFamily="34" charset="0"/>
                </a:rPr>
                <a:t>B Tx</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20" name="Rectangle 92">
              <a:extLst>
                <a:ext uri="{FF2B5EF4-FFF2-40B4-BE49-F238E27FC236}">
                  <a16:creationId xmlns:a16="http://schemas.microsoft.com/office/drawing/2014/main" id="{796A49A5-1338-4DFF-988C-525CA017D2E7}"/>
                </a:ext>
              </a:extLst>
            </p:cNvPr>
            <p:cNvSpPr>
              <a:spLocks noChangeArrowheads="1"/>
            </p:cNvSpPr>
            <p:nvPr/>
          </p:nvSpPr>
          <p:spPr bwMode="auto">
            <a:xfrm>
              <a:off x="4199509" y="3790489"/>
              <a:ext cx="464871"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Calibri" panose="020F0502020204030204" pitchFamily="34" charset="0"/>
                </a:rPr>
                <a:t>No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UW</a:t>
              </a:r>
              <a:r>
                <a:rPr kumimoji="0" lang="en-US" altLang="en-US" sz="1100" b="1" i="0" u="none" strike="noStrike" cap="none" normalizeH="0" baseline="0" dirty="0">
                  <a:ln>
                    <a:noFill/>
                  </a:ln>
                  <a:solidFill>
                    <a:srgbClr val="FF0000"/>
                  </a:solidFill>
                  <a:effectLst/>
                  <a:latin typeface="Calibri" panose="020F0502020204030204" pitchFamily="34" charset="0"/>
                </a:rPr>
                <a:t>B Tx</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21" name="Rectangle 62">
              <a:extLst>
                <a:ext uri="{FF2B5EF4-FFF2-40B4-BE49-F238E27FC236}">
                  <a16:creationId xmlns:a16="http://schemas.microsoft.com/office/drawing/2014/main" id="{29AE3A18-FD02-460A-B394-855AAC256012}"/>
                </a:ext>
              </a:extLst>
            </p:cNvPr>
            <p:cNvSpPr>
              <a:spLocks noChangeArrowheads="1"/>
            </p:cNvSpPr>
            <p:nvPr/>
          </p:nvSpPr>
          <p:spPr bwMode="auto">
            <a:xfrm>
              <a:off x="6478648" y="4309761"/>
              <a:ext cx="731368" cy="3332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sp>
          <p:nvSpPr>
            <p:cNvPr id="22" name="Rectangle 70">
              <a:extLst>
                <a:ext uri="{FF2B5EF4-FFF2-40B4-BE49-F238E27FC236}">
                  <a16:creationId xmlns:a16="http://schemas.microsoft.com/office/drawing/2014/main" id="{857349DC-9A76-4F18-9F44-E8F2A9B9F200}"/>
                </a:ext>
              </a:extLst>
            </p:cNvPr>
            <p:cNvSpPr>
              <a:spLocks noChangeArrowheads="1"/>
            </p:cNvSpPr>
            <p:nvPr/>
          </p:nvSpPr>
          <p:spPr bwMode="auto">
            <a:xfrm>
              <a:off x="5424667" y="4391137"/>
              <a:ext cx="184596" cy="1350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3" name="Rectangle 62">
              <a:extLst>
                <a:ext uri="{FF2B5EF4-FFF2-40B4-BE49-F238E27FC236}">
                  <a16:creationId xmlns:a16="http://schemas.microsoft.com/office/drawing/2014/main" id="{15468452-8AEA-442B-BE9B-1C03F83B8DA8}"/>
                </a:ext>
              </a:extLst>
            </p:cNvPr>
            <p:cNvSpPr>
              <a:spLocks noChangeArrowheads="1"/>
            </p:cNvSpPr>
            <p:nvPr/>
          </p:nvSpPr>
          <p:spPr bwMode="auto">
            <a:xfrm>
              <a:off x="7756737" y="4312892"/>
              <a:ext cx="731368" cy="333210"/>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sp>
          <p:nvSpPr>
            <p:cNvPr id="24" name="Rectangle 92">
              <a:extLst>
                <a:ext uri="{FF2B5EF4-FFF2-40B4-BE49-F238E27FC236}">
                  <a16:creationId xmlns:a16="http://schemas.microsoft.com/office/drawing/2014/main" id="{BCC617FB-385C-4BFD-B8BC-589A7882E1FA}"/>
                </a:ext>
              </a:extLst>
            </p:cNvPr>
            <p:cNvSpPr>
              <a:spLocks noChangeArrowheads="1"/>
            </p:cNvSpPr>
            <p:nvPr/>
          </p:nvSpPr>
          <p:spPr bwMode="auto">
            <a:xfrm>
              <a:off x="5330720" y="3787711"/>
              <a:ext cx="523928" cy="28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Chan idle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B050"/>
                  </a:solidFill>
                  <a:effectLst/>
                  <a:latin typeface="Calibri" panose="020F0502020204030204" pitchFamily="34" charset="0"/>
                </a:rPr>
                <a:t>NB Tx</a:t>
              </a:r>
              <a:endParaRPr kumimoji="0" lang="en-US" altLang="en-US" sz="1800" b="0" i="0" u="none" strike="noStrike" cap="none" normalizeH="0" baseline="0" dirty="0">
                <a:ln>
                  <a:noFill/>
                </a:ln>
                <a:solidFill>
                  <a:srgbClr val="00B050"/>
                </a:solidFill>
                <a:effectLst/>
              </a:endParaRPr>
            </a:p>
          </p:txBody>
        </p:sp>
        <p:sp>
          <p:nvSpPr>
            <p:cNvPr id="25" name="Rectangle 92">
              <a:extLst>
                <a:ext uri="{FF2B5EF4-FFF2-40B4-BE49-F238E27FC236}">
                  <a16:creationId xmlns:a16="http://schemas.microsoft.com/office/drawing/2014/main" id="{482BBE66-0859-47A4-8658-67ACAF151644}"/>
                </a:ext>
              </a:extLst>
            </p:cNvPr>
            <p:cNvSpPr>
              <a:spLocks noChangeArrowheads="1"/>
            </p:cNvSpPr>
            <p:nvPr/>
          </p:nvSpPr>
          <p:spPr bwMode="auto">
            <a:xfrm>
              <a:off x="6655756" y="3895937"/>
              <a:ext cx="448198" cy="28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00B05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UW</a:t>
              </a:r>
              <a:r>
                <a:rPr kumimoji="0" lang="en-US" altLang="en-US" sz="1100" b="1" i="0" u="none" strike="noStrike" cap="none" normalizeH="0" baseline="0" dirty="0">
                  <a:ln>
                    <a:noFill/>
                  </a:ln>
                  <a:solidFill>
                    <a:srgbClr val="00B050"/>
                  </a:solidFill>
                  <a:effectLst/>
                  <a:latin typeface="Calibri" panose="020F0502020204030204" pitchFamily="34" charset="0"/>
                </a:rPr>
                <a:t>B Tx</a:t>
              </a:r>
              <a:endParaRPr kumimoji="0" lang="en-US" altLang="en-US" sz="1800" b="0" i="0" u="none" strike="noStrike" cap="none" normalizeH="0" baseline="0" dirty="0">
                <a:ln>
                  <a:noFill/>
                </a:ln>
                <a:solidFill>
                  <a:srgbClr val="00B050"/>
                </a:solidFill>
                <a:effectLst/>
              </a:endParaRPr>
            </a:p>
          </p:txBody>
        </p:sp>
        <p:sp>
          <p:nvSpPr>
            <p:cNvPr id="26" name="Rectangle 92">
              <a:extLst>
                <a:ext uri="{FF2B5EF4-FFF2-40B4-BE49-F238E27FC236}">
                  <a16:creationId xmlns:a16="http://schemas.microsoft.com/office/drawing/2014/main" id="{3431246F-BCBD-4F5A-87D1-2716053AC8DB}"/>
                </a:ext>
              </a:extLst>
            </p:cNvPr>
            <p:cNvSpPr>
              <a:spLocks noChangeArrowheads="1"/>
            </p:cNvSpPr>
            <p:nvPr/>
          </p:nvSpPr>
          <p:spPr bwMode="auto">
            <a:xfrm>
              <a:off x="7806487" y="3922247"/>
              <a:ext cx="448198" cy="2896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00B05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UW</a:t>
              </a:r>
              <a:r>
                <a:rPr kumimoji="0" lang="en-US" altLang="en-US" sz="1100" b="1" i="0" u="none" strike="noStrike" cap="none" normalizeH="0" baseline="0" dirty="0">
                  <a:ln>
                    <a:noFill/>
                  </a:ln>
                  <a:solidFill>
                    <a:srgbClr val="00B050"/>
                  </a:solidFill>
                  <a:effectLst/>
                  <a:latin typeface="Calibri" panose="020F0502020204030204" pitchFamily="34" charset="0"/>
                </a:rPr>
                <a:t>B Tx</a:t>
              </a:r>
              <a:endParaRPr kumimoji="0" lang="en-US" altLang="en-US" sz="1800" b="0" i="0" u="none" strike="noStrike" cap="none" normalizeH="0" baseline="0" dirty="0">
                <a:ln>
                  <a:noFill/>
                </a:ln>
                <a:solidFill>
                  <a:srgbClr val="00B050"/>
                </a:solidFill>
                <a:effectLst/>
              </a:endParaRPr>
            </a:p>
          </p:txBody>
        </p:sp>
      </p:grpSp>
      <p:grpSp>
        <p:nvGrpSpPr>
          <p:cNvPr id="65" name="Group 64">
            <a:extLst>
              <a:ext uri="{FF2B5EF4-FFF2-40B4-BE49-F238E27FC236}">
                <a16:creationId xmlns:a16="http://schemas.microsoft.com/office/drawing/2014/main" id="{C5205B5A-5B70-4B90-8E33-2CC850B13714}"/>
              </a:ext>
            </a:extLst>
          </p:cNvPr>
          <p:cNvGrpSpPr/>
          <p:nvPr/>
        </p:nvGrpSpPr>
        <p:grpSpPr>
          <a:xfrm>
            <a:off x="1529193" y="5845645"/>
            <a:ext cx="9585360" cy="1341895"/>
            <a:chOff x="1162314" y="5880910"/>
            <a:chExt cx="9585360" cy="1341895"/>
          </a:xfrm>
        </p:grpSpPr>
        <p:grpSp>
          <p:nvGrpSpPr>
            <p:cNvPr id="40" name="Group 39">
              <a:extLst>
                <a:ext uri="{FF2B5EF4-FFF2-40B4-BE49-F238E27FC236}">
                  <a16:creationId xmlns:a16="http://schemas.microsoft.com/office/drawing/2014/main" id="{2E0C9C54-7569-4646-9E2D-569236531DAA}"/>
                </a:ext>
              </a:extLst>
            </p:cNvPr>
            <p:cNvGrpSpPr/>
            <p:nvPr/>
          </p:nvGrpSpPr>
          <p:grpSpPr>
            <a:xfrm>
              <a:off x="1162314" y="6355749"/>
              <a:ext cx="7100139" cy="867056"/>
              <a:chOff x="2114462" y="3320845"/>
              <a:chExt cx="7448264" cy="866509"/>
            </a:xfrm>
          </p:grpSpPr>
          <p:sp>
            <p:nvSpPr>
              <p:cNvPr id="56" name="Freeform 54">
                <a:extLst>
                  <a:ext uri="{FF2B5EF4-FFF2-40B4-BE49-F238E27FC236}">
                    <a16:creationId xmlns:a16="http://schemas.microsoft.com/office/drawing/2014/main" id="{84EC68EC-0B5E-4554-AABE-0D188AB278A5}"/>
                  </a:ext>
                </a:extLst>
              </p:cNvPr>
              <p:cNvSpPr>
                <a:spLocks noEditPoints="1"/>
              </p:cNvSpPr>
              <p:nvPr/>
            </p:nvSpPr>
            <p:spPr bwMode="auto">
              <a:xfrm flipV="1">
                <a:off x="2114462" y="3759508"/>
                <a:ext cx="6869203" cy="80377"/>
              </a:xfrm>
              <a:custGeom>
                <a:avLst/>
                <a:gdLst>
                  <a:gd name="T0" fmla="*/ 6497 w 6563"/>
                  <a:gd name="T1" fmla="*/ 0 h 66"/>
                  <a:gd name="T2" fmla="*/ 6497 w 6563"/>
                  <a:gd name="T3" fmla="*/ 66 h 66"/>
                  <a:gd name="T4" fmla="*/ 6563 w 6563"/>
                  <a:gd name="T5" fmla="*/ 33 h 66"/>
                  <a:gd name="T6" fmla="*/ 6497 w 6563"/>
                  <a:gd name="T7" fmla="*/ 0 h 66"/>
                  <a:gd name="T8" fmla="*/ 0 w 6563"/>
                  <a:gd name="T9" fmla="*/ 26 h 66"/>
                  <a:gd name="T10" fmla="*/ 6497 w 6563"/>
                  <a:gd name="T11" fmla="*/ 33 h 66"/>
                  <a:gd name="T12" fmla="*/ 0 w 6563"/>
                  <a:gd name="T13" fmla="*/ 26 h 66"/>
                </a:gdLst>
                <a:ahLst/>
                <a:cxnLst>
                  <a:cxn ang="0">
                    <a:pos x="T0" y="T1"/>
                  </a:cxn>
                  <a:cxn ang="0">
                    <a:pos x="T2" y="T3"/>
                  </a:cxn>
                  <a:cxn ang="0">
                    <a:pos x="T4" y="T5"/>
                  </a:cxn>
                  <a:cxn ang="0">
                    <a:pos x="T6" y="T7"/>
                  </a:cxn>
                  <a:cxn ang="0">
                    <a:pos x="T8" y="T9"/>
                  </a:cxn>
                  <a:cxn ang="0">
                    <a:pos x="T10" y="T11"/>
                  </a:cxn>
                  <a:cxn ang="0">
                    <a:pos x="T12" y="T13"/>
                  </a:cxn>
                </a:cxnLst>
                <a:rect l="0" t="0" r="r" b="b"/>
                <a:pathLst>
                  <a:path w="6563" h="66">
                    <a:moveTo>
                      <a:pt x="6497" y="0"/>
                    </a:moveTo>
                    <a:lnTo>
                      <a:pt x="6497" y="66"/>
                    </a:lnTo>
                    <a:lnTo>
                      <a:pt x="6563" y="33"/>
                    </a:lnTo>
                    <a:lnTo>
                      <a:pt x="6497" y="0"/>
                    </a:lnTo>
                    <a:close/>
                    <a:moveTo>
                      <a:pt x="0" y="26"/>
                    </a:moveTo>
                    <a:lnTo>
                      <a:pt x="6497" y="33"/>
                    </a:lnTo>
                    <a:lnTo>
                      <a:pt x="0" y="26"/>
                    </a:lnTo>
                    <a:close/>
                  </a:path>
                </a:pathLst>
              </a:custGeom>
              <a:noFill/>
              <a:ln w="349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 name="Line 55">
                <a:extLst>
                  <a:ext uri="{FF2B5EF4-FFF2-40B4-BE49-F238E27FC236}">
                    <a16:creationId xmlns:a16="http://schemas.microsoft.com/office/drawing/2014/main" id="{FC18C8BF-62D2-4AC4-B1B0-FC40D1845F43}"/>
                  </a:ext>
                </a:extLst>
              </p:cNvPr>
              <p:cNvSpPr>
                <a:spLocks noChangeShapeType="1"/>
              </p:cNvSpPr>
              <p:nvPr/>
            </p:nvSpPr>
            <p:spPr bwMode="auto">
              <a:xfrm>
                <a:off x="3423319" y="3759508"/>
                <a:ext cx="0" cy="164000"/>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 name="Line 57">
                <a:extLst>
                  <a:ext uri="{FF2B5EF4-FFF2-40B4-BE49-F238E27FC236}">
                    <a16:creationId xmlns:a16="http://schemas.microsoft.com/office/drawing/2014/main" id="{6A08472C-C7F2-4D29-9783-BDD64E44CE03}"/>
                  </a:ext>
                </a:extLst>
              </p:cNvPr>
              <p:cNvSpPr>
                <a:spLocks noChangeShapeType="1"/>
              </p:cNvSpPr>
              <p:nvPr/>
            </p:nvSpPr>
            <p:spPr bwMode="auto">
              <a:xfrm>
                <a:off x="5786407" y="3734186"/>
                <a:ext cx="0" cy="162757"/>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9" name="Rectangle 59">
                <a:extLst>
                  <a:ext uri="{FF2B5EF4-FFF2-40B4-BE49-F238E27FC236}">
                    <a16:creationId xmlns:a16="http://schemas.microsoft.com/office/drawing/2014/main" id="{2D679A68-207F-433A-BAE7-29ACFEFD357E}"/>
                  </a:ext>
                </a:extLst>
              </p:cNvPr>
              <p:cNvSpPr>
                <a:spLocks noChangeArrowheads="1"/>
              </p:cNvSpPr>
              <p:nvPr/>
            </p:nvSpPr>
            <p:spPr bwMode="auto">
              <a:xfrm>
                <a:off x="4711367" y="391035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0" name="Rectangle 60">
                <a:extLst>
                  <a:ext uri="{FF2B5EF4-FFF2-40B4-BE49-F238E27FC236}">
                    <a16:creationId xmlns:a16="http://schemas.microsoft.com/office/drawing/2014/main" id="{401902AF-BBFA-4CA3-ADE6-C63DC9CD4C5E}"/>
                  </a:ext>
                </a:extLst>
              </p:cNvPr>
              <p:cNvSpPr>
                <a:spLocks noChangeArrowheads="1"/>
              </p:cNvSpPr>
              <p:nvPr/>
            </p:nvSpPr>
            <p:spPr bwMode="auto">
              <a:xfrm>
                <a:off x="6084400" y="3892347"/>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1" name="Rectangle 61">
                <a:extLst>
                  <a:ext uri="{FF2B5EF4-FFF2-40B4-BE49-F238E27FC236}">
                    <a16:creationId xmlns:a16="http://schemas.microsoft.com/office/drawing/2014/main" id="{EC4F54F9-CAF8-47EA-8B3A-0EE864A72390}"/>
                  </a:ext>
                </a:extLst>
              </p:cNvPr>
              <p:cNvSpPr>
                <a:spLocks noChangeArrowheads="1"/>
              </p:cNvSpPr>
              <p:nvPr/>
            </p:nvSpPr>
            <p:spPr bwMode="auto">
              <a:xfrm>
                <a:off x="9188757" y="3770271"/>
                <a:ext cx="373969" cy="1900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300" b="1" i="0" u="none" strike="noStrike" cap="none" normalizeH="0" baseline="0" dirty="0">
                    <a:ln>
                      <a:noFill/>
                    </a:ln>
                    <a:solidFill>
                      <a:srgbClr val="000000"/>
                    </a:solidFill>
                    <a:effectLst/>
                    <a:latin typeface="Calibri" panose="020F0502020204030204" pitchFamily="34" charset="0"/>
                  </a:rPr>
                  <a:t>T(</a:t>
                </a:r>
                <a:r>
                  <a:rPr kumimoji="0" lang="en-US" altLang="en-US" sz="1300" b="1" i="0" u="none" strike="noStrike" cap="none" normalizeH="0" baseline="0" dirty="0" err="1">
                    <a:ln>
                      <a:noFill/>
                    </a:ln>
                    <a:solidFill>
                      <a:srgbClr val="000000"/>
                    </a:solidFill>
                    <a:effectLst/>
                    <a:latin typeface="Calibri" panose="020F0502020204030204" pitchFamily="34" charset="0"/>
                  </a:rPr>
                  <a:t>ms</a:t>
                </a:r>
                <a:r>
                  <a:rPr kumimoji="0" lang="en-US" altLang="en-US" sz="1300" b="1" i="0" u="none" strike="noStrike" cap="none" normalizeH="0" baseline="0" dirty="0">
                    <a:ln>
                      <a:noFill/>
                    </a:ln>
                    <a:solidFill>
                      <a:srgbClr val="000000"/>
                    </a:solidFill>
                    <a:effectLst/>
                    <a:latin typeface="Calibri" panose="020F0502020204030204" pitchFamily="34" charset="0"/>
                  </a:rPr>
                  <a: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2" name="Rectangle 68">
                <a:extLst>
                  <a:ext uri="{FF2B5EF4-FFF2-40B4-BE49-F238E27FC236}">
                    <a16:creationId xmlns:a16="http://schemas.microsoft.com/office/drawing/2014/main" id="{995A983E-7EDF-4DED-95E0-49D97073260E}"/>
                  </a:ext>
                </a:extLst>
              </p:cNvPr>
              <p:cNvSpPr>
                <a:spLocks noChangeArrowheads="1"/>
              </p:cNvSpPr>
              <p:nvPr/>
            </p:nvSpPr>
            <p:spPr bwMode="auto">
              <a:xfrm>
                <a:off x="2293896" y="3320845"/>
                <a:ext cx="256218" cy="495341"/>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dirty="0"/>
              </a:p>
            </p:txBody>
          </p:sp>
          <p:sp>
            <p:nvSpPr>
              <p:cNvPr id="63" name="Rectangle 70">
                <a:extLst>
                  <a:ext uri="{FF2B5EF4-FFF2-40B4-BE49-F238E27FC236}">
                    <a16:creationId xmlns:a16="http://schemas.microsoft.com/office/drawing/2014/main" id="{F48775A8-2BF7-4EE5-94BF-D6235A9DD3BE}"/>
                  </a:ext>
                </a:extLst>
              </p:cNvPr>
              <p:cNvSpPr>
                <a:spLocks noChangeArrowheads="1"/>
              </p:cNvSpPr>
              <p:nvPr/>
            </p:nvSpPr>
            <p:spPr bwMode="auto">
              <a:xfrm>
                <a:off x="2325757" y="3374683"/>
                <a:ext cx="190090" cy="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64" name="Rectangle 73">
                <a:extLst>
                  <a:ext uri="{FF2B5EF4-FFF2-40B4-BE49-F238E27FC236}">
                    <a16:creationId xmlns:a16="http://schemas.microsoft.com/office/drawing/2014/main" id="{3CB76845-CB19-4800-917F-8A064CC2ACC7}"/>
                  </a:ext>
                </a:extLst>
              </p:cNvPr>
              <p:cNvSpPr>
                <a:spLocks noChangeArrowheads="1"/>
              </p:cNvSpPr>
              <p:nvPr/>
            </p:nvSpPr>
            <p:spPr bwMode="auto">
              <a:xfrm>
                <a:off x="6090797" y="3455114"/>
                <a:ext cx="494484" cy="157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Preamble</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pSp>
        <p:sp>
          <p:nvSpPr>
            <p:cNvPr id="41" name="Rectangle 70">
              <a:extLst>
                <a:ext uri="{FF2B5EF4-FFF2-40B4-BE49-F238E27FC236}">
                  <a16:creationId xmlns:a16="http://schemas.microsoft.com/office/drawing/2014/main" id="{FC706602-FD62-4C3E-9C6C-DA0D58E8F754}"/>
                </a:ext>
              </a:extLst>
            </p:cNvPr>
            <p:cNvSpPr>
              <a:spLocks noChangeArrowheads="1"/>
            </p:cNvSpPr>
            <p:nvPr/>
          </p:nvSpPr>
          <p:spPr bwMode="auto">
            <a:xfrm>
              <a:off x="1812068" y="7002305"/>
              <a:ext cx="181205" cy="15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2" name="Multiplication Sign 41">
              <a:extLst>
                <a:ext uri="{FF2B5EF4-FFF2-40B4-BE49-F238E27FC236}">
                  <a16:creationId xmlns:a16="http://schemas.microsoft.com/office/drawing/2014/main" id="{5C2ECEFC-8650-41D0-BBD1-430BD8EA781F}"/>
                </a:ext>
              </a:extLst>
            </p:cNvPr>
            <p:cNvSpPr/>
            <p:nvPr/>
          </p:nvSpPr>
          <p:spPr>
            <a:xfrm>
              <a:off x="1238594" y="6061695"/>
              <a:ext cx="410946" cy="1003365"/>
            </a:xfrm>
            <a:prstGeom prst="mathMultiply">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sp>
          <p:nvSpPr>
            <p:cNvPr id="43" name="Rectangle 92">
              <a:extLst>
                <a:ext uri="{FF2B5EF4-FFF2-40B4-BE49-F238E27FC236}">
                  <a16:creationId xmlns:a16="http://schemas.microsoft.com/office/drawing/2014/main" id="{417AF265-078A-4697-8E54-68F266231A58}"/>
                </a:ext>
              </a:extLst>
            </p:cNvPr>
            <p:cNvSpPr>
              <a:spLocks noChangeArrowheads="1"/>
            </p:cNvSpPr>
            <p:nvPr/>
          </p:nvSpPr>
          <p:spPr bwMode="auto">
            <a:xfrm>
              <a:off x="1238594" y="5880910"/>
              <a:ext cx="549198" cy="33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Ch is busy</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No</a:t>
              </a:r>
              <a:r>
                <a:rPr kumimoji="0" lang="en-US" altLang="en-US" sz="1100" b="1" i="0" u="none" strike="noStrike" cap="none" normalizeH="0" baseline="0" dirty="0">
                  <a:ln>
                    <a:noFill/>
                  </a:ln>
                  <a:solidFill>
                    <a:srgbClr val="FF0000"/>
                  </a:solidFill>
                  <a:effectLst/>
                  <a:latin typeface="Calibri" panose="020F0502020204030204" pitchFamily="34" charset="0"/>
                </a:rPr>
                <a:t> NB Tx</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44" name="Rectangle 70">
              <a:extLst>
                <a:ext uri="{FF2B5EF4-FFF2-40B4-BE49-F238E27FC236}">
                  <a16:creationId xmlns:a16="http://schemas.microsoft.com/office/drawing/2014/main" id="{96D1467F-2EE1-4A1A-BB5A-DD1F03AF0D65}"/>
                </a:ext>
              </a:extLst>
            </p:cNvPr>
            <p:cNvSpPr>
              <a:spLocks noChangeArrowheads="1"/>
            </p:cNvSpPr>
            <p:nvPr/>
          </p:nvSpPr>
          <p:spPr bwMode="auto">
            <a:xfrm>
              <a:off x="10566469" y="6985231"/>
              <a:ext cx="181205" cy="15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 name="Line 56">
              <a:extLst>
                <a:ext uri="{FF2B5EF4-FFF2-40B4-BE49-F238E27FC236}">
                  <a16:creationId xmlns:a16="http://schemas.microsoft.com/office/drawing/2014/main" id="{DBB30658-2D14-4FC5-9FDD-F16E4058A67E}"/>
                </a:ext>
              </a:extLst>
            </p:cNvPr>
            <p:cNvSpPr>
              <a:spLocks noChangeShapeType="1"/>
            </p:cNvSpPr>
            <p:nvPr/>
          </p:nvSpPr>
          <p:spPr bwMode="auto">
            <a:xfrm>
              <a:off x="3614328" y="6794689"/>
              <a:ext cx="0" cy="16410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6" name="Line 56">
              <a:extLst>
                <a:ext uri="{FF2B5EF4-FFF2-40B4-BE49-F238E27FC236}">
                  <a16:creationId xmlns:a16="http://schemas.microsoft.com/office/drawing/2014/main" id="{2B6AF40E-7E3E-4E99-ADD5-DAA23A06AB55}"/>
                </a:ext>
              </a:extLst>
            </p:cNvPr>
            <p:cNvSpPr>
              <a:spLocks noChangeShapeType="1"/>
            </p:cNvSpPr>
            <p:nvPr/>
          </p:nvSpPr>
          <p:spPr bwMode="auto">
            <a:xfrm>
              <a:off x="6143496" y="6769351"/>
              <a:ext cx="0" cy="164104"/>
            </a:xfrm>
            <a:prstGeom prst="line">
              <a:avLst/>
            </a:prstGeom>
            <a:noFill/>
            <a:ln w="12700" cap="rnd">
              <a:solidFill>
                <a:srgbClr val="000000"/>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7" name="Rectangle 68">
              <a:extLst>
                <a:ext uri="{FF2B5EF4-FFF2-40B4-BE49-F238E27FC236}">
                  <a16:creationId xmlns:a16="http://schemas.microsoft.com/office/drawing/2014/main" id="{113E873B-BD34-4CD3-B5D7-35ED864FF0F4}"/>
                </a:ext>
              </a:extLst>
            </p:cNvPr>
            <p:cNvSpPr>
              <a:spLocks noChangeArrowheads="1"/>
            </p:cNvSpPr>
            <p:nvPr/>
          </p:nvSpPr>
          <p:spPr bwMode="auto">
            <a:xfrm>
              <a:off x="3613140" y="6336873"/>
              <a:ext cx="277726" cy="495654"/>
            </a:xfrm>
            <a:prstGeom prst="rect">
              <a:avLst/>
            </a:prstGeom>
            <a:solidFill>
              <a:srgbClr val="C55A11"/>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sz="700" dirty="0"/>
            </a:p>
          </p:txBody>
        </p:sp>
        <p:sp>
          <p:nvSpPr>
            <p:cNvPr id="48" name="Rectangle 92">
              <a:extLst>
                <a:ext uri="{FF2B5EF4-FFF2-40B4-BE49-F238E27FC236}">
                  <a16:creationId xmlns:a16="http://schemas.microsoft.com/office/drawing/2014/main" id="{FCBC679E-1373-47B6-B98F-1750828A553A}"/>
                </a:ext>
              </a:extLst>
            </p:cNvPr>
            <p:cNvSpPr>
              <a:spLocks noChangeArrowheads="1"/>
            </p:cNvSpPr>
            <p:nvPr/>
          </p:nvSpPr>
          <p:spPr bwMode="auto">
            <a:xfrm>
              <a:off x="2349112" y="5902764"/>
              <a:ext cx="509753" cy="33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F0000"/>
                  </a:solidFill>
                  <a:effectLst/>
                  <a:latin typeface="Calibri" panose="020F0502020204030204" pitchFamily="34" charset="0"/>
                </a:rPr>
                <a:t>Ch busy </a:t>
              </a: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FF0000"/>
                  </a:solidFill>
                  <a:latin typeface="Calibri" panose="020F0502020204030204" pitchFamily="34" charset="0"/>
                </a:rPr>
                <a:t>No NB </a:t>
              </a:r>
              <a:r>
                <a:rPr kumimoji="0" lang="en-US" altLang="en-US" sz="1100" b="1" i="0" u="none" strike="noStrike" cap="none" normalizeH="0" baseline="0" dirty="0">
                  <a:ln>
                    <a:noFill/>
                  </a:ln>
                  <a:solidFill>
                    <a:srgbClr val="FF0000"/>
                  </a:solidFill>
                  <a:effectLst/>
                  <a:latin typeface="Calibri" panose="020F0502020204030204" pitchFamily="34" charset="0"/>
                </a:rPr>
                <a:t>Tx</a:t>
              </a:r>
              <a:endParaRPr kumimoji="0" lang="en-US" altLang="en-US" sz="1800" b="0" i="0" u="none" strike="noStrike" cap="none" normalizeH="0" baseline="0" dirty="0">
                <a:ln>
                  <a:noFill/>
                </a:ln>
                <a:solidFill>
                  <a:srgbClr val="FF0000"/>
                </a:solidFill>
                <a:effectLst/>
                <a:latin typeface="Arial" panose="020B0604020202020204" pitchFamily="34" charset="0"/>
              </a:endParaRPr>
            </a:p>
          </p:txBody>
        </p:sp>
        <p:sp>
          <p:nvSpPr>
            <p:cNvPr id="49" name="Rectangle 62">
              <a:extLst>
                <a:ext uri="{FF2B5EF4-FFF2-40B4-BE49-F238E27FC236}">
                  <a16:creationId xmlns:a16="http://schemas.microsoft.com/office/drawing/2014/main" id="{B20EAED5-7641-4E2A-AE4A-4DE8A9CBA55A}"/>
                </a:ext>
              </a:extLst>
            </p:cNvPr>
            <p:cNvSpPr>
              <a:spLocks noChangeArrowheads="1"/>
            </p:cNvSpPr>
            <p:nvPr/>
          </p:nvSpPr>
          <p:spPr bwMode="auto">
            <a:xfrm>
              <a:off x="4662635" y="6441429"/>
              <a:ext cx="717934" cy="38968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sp>
          <p:nvSpPr>
            <p:cNvPr id="50" name="Rectangle 70">
              <a:extLst>
                <a:ext uri="{FF2B5EF4-FFF2-40B4-BE49-F238E27FC236}">
                  <a16:creationId xmlns:a16="http://schemas.microsoft.com/office/drawing/2014/main" id="{838AB0E2-F774-40D6-84FA-3195313535D8}"/>
                </a:ext>
              </a:extLst>
            </p:cNvPr>
            <p:cNvSpPr>
              <a:spLocks noChangeArrowheads="1"/>
            </p:cNvSpPr>
            <p:nvPr/>
          </p:nvSpPr>
          <p:spPr bwMode="auto">
            <a:xfrm>
              <a:off x="3658500" y="6513918"/>
              <a:ext cx="181205" cy="15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FEFFFF"/>
                  </a:solidFill>
                  <a:effectLst/>
                  <a:latin typeface="Calibri" panose="020F0502020204030204" pitchFamily="34" charset="0"/>
                </a:rPr>
                <a:t>NB</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 name="Rectangle 62">
              <a:extLst>
                <a:ext uri="{FF2B5EF4-FFF2-40B4-BE49-F238E27FC236}">
                  <a16:creationId xmlns:a16="http://schemas.microsoft.com/office/drawing/2014/main" id="{B89833D6-16A1-494A-A1F0-1BB66E0CE0D5}"/>
                </a:ext>
              </a:extLst>
            </p:cNvPr>
            <p:cNvSpPr>
              <a:spLocks noChangeArrowheads="1"/>
            </p:cNvSpPr>
            <p:nvPr/>
          </p:nvSpPr>
          <p:spPr bwMode="auto">
            <a:xfrm>
              <a:off x="6153596" y="6449534"/>
              <a:ext cx="717934" cy="389687"/>
            </a:xfrm>
            <a:prstGeom prst="rect">
              <a:avLst/>
            </a:prstGeom>
            <a:solidFill>
              <a:srgbClr val="00B0F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z="1000" b="1" dirty="0">
                  <a:solidFill>
                    <a:schemeClr val="bg1"/>
                  </a:solidFill>
                </a:rPr>
                <a:t>UWB</a:t>
              </a:r>
            </a:p>
            <a:p>
              <a:r>
                <a:rPr lang="en-US" sz="1000" b="1" dirty="0">
                  <a:solidFill>
                    <a:schemeClr val="bg1"/>
                  </a:solidFill>
                </a:rPr>
                <a:t>Preamble</a:t>
              </a:r>
            </a:p>
          </p:txBody>
        </p:sp>
        <p:sp>
          <p:nvSpPr>
            <p:cNvPr id="52" name="Rectangle 92">
              <a:extLst>
                <a:ext uri="{FF2B5EF4-FFF2-40B4-BE49-F238E27FC236}">
                  <a16:creationId xmlns:a16="http://schemas.microsoft.com/office/drawing/2014/main" id="{C25B29B4-38DD-44BA-A4FD-4E66DFDF7980}"/>
                </a:ext>
              </a:extLst>
            </p:cNvPr>
            <p:cNvSpPr>
              <a:spLocks noChangeArrowheads="1"/>
            </p:cNvSpPr>
            <p:nvPr/>
          </p:nvSpPr>
          <p:spPr bwMode="auto">
            <a:xfrm>
              <a:off x="3543365" y="5962262"/>
              <a:ext cx="514304" cy="33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Chan idle</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100" b="1" i="0" u="none" strike="noStrike" cap="none" normalizeH="0" baseline="0" dirty="0">
                  <a:ln>
                    <a:noFill/>
                  </a:ln>
                  <a:solidFill>
                    <a:srgbClr val="00B050"/>
                  </a:solidFill>
                  <a:effectLst/>
                  <a:latin typeface="Calibri" panose="020F0502020204030204" pitchFamily="34" charset="0"/>
                </a:rPr>
                <a:t>NB Tx</a:t>
              </a:r>
              <a:endParaRPr kumimoji="0" lang="en-US" altLang="en-US" sz="1800" b="0" i="0" u="none" strike="noStrike" cap="none" normalizeH="0" baseline="0" dirty="0">
                <a:ln>
                  <a:noFill/>
                </a:ln>
                <a:solidFill>
                  <a:srgbClr val="00B050"/>
                </a:solidFill>
                <a:effectLst/>
              </a:endParaRPr>
            </a:p>
          </p:txBody>
        </p:sp>
        <p:sp>
          <p:nvSpPr>
            <p:cNvPr id="53" name="Rectangle 92">
              <a:extLst>
                <a:ext uri="{FF2B5EF4-FFF2-40B4-BE49-F238E27FC236}">
                  <a16:creationId xmlns:a16="http://schemas.microsoft.com/office/drawing/2014/main" id="{FDFC5348-733D-4691-9DF2-C66AA48BB23E}"/>
                </a:ext>
              </a:extLst>
            </p:cNvPr>
            <p:cNvSpPr>
              <a:spLocks noChangeArrowheads="1"/>
            </p:cNvSpPr>
            <p:nvPr/>
          </p:nvSpPr>
          <p:spPr bwMode="auto">
            <a:xfrm>
              <a:off x="4795855" y="5949514"/>
              <a:ext cx="439965" cy="33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00B05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UW</a:t>
              </a:r>
              <a:r>
                <a:rPr kumimoji="0" lang="en-US" altLang="en-US" sz="1100" b="1" i="0" u="none" strike="noStrike" cap="none" normalizeH="0" baseline="0" dirty="0">
                  <a:ln>
                    <a:noFill/>
                  </a:ln>
                  <a:solidFill>
                    <a:srgbClr val="00B050"/>
                  </a:solidFill>
                  <a:effectLst/>
                  <a:latin typeface="Calibri" panose="020F0502020204030204" pitchFamily="34" charset="0"/>
                </a:rPr>
                <a:t>B Tx</a:t>
              </a:r>
              <a:endParaRPr kumimoji="0" lang="en-US" altLang="en-US" sz="1800" b="0" i="0" u="none" strike="noStrike" cap="none" normalizeH="0" baseline="0" dirty="0">
                <a:ln>
                  <a:noFill/>
                </a:ln>
                <a:solidFill>
                  <a:srgbClr val="00B050"/>
                </a:solidFill>
                <a:effectLst/>
              </a:endParaRPr>
            </a:p>
          </p:txBody>
        </p:sp>
        <p:sp>
          <p:nvSpPr>
            <p:cNvPr id="54" name="Rectangle 92">
              <a:extLst>
                <a:ext uri="{FF2B5EF4-FFF2-40B4-BE49-F238E27FC236}">
                  <a16:creationId xmlns:a16="http://schemas.microsoft.com/office/drawing/2014/main" id="{C50D1C59-B4B4-468F-BC71-DEAD5041ABAC}"/>
                </a:ext>
              </a:extLst>
            </p:cNvPr>
            <p:cNvSpPr>
              <a:spLocks noChangeArrowheads="1"/>
            </p:cNvSpPr>
            <p:nvPr/>
          </p:nvSpPr>
          <p:spPr bwMode="auto">
            <a:xfrm>
              <a:off x="6278136" y="5992272"/>
              <a:ext cx="439965" cy="3387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100" b="1" i="0" u="none" strike="noStrike" cap="none" normalizeH="0" baseline="0" dirty="0">
                <a:ln>
                  <a:noFill/>
                </a:ln>
                <a:solidFill>
                  <a:srgbClr val="00B050"/>
                </a:solidFill>
                <a:effectLst/>
                <a:latin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lang="en-US" altLang="en-US" sz="1100" b="1" dirty="0">
                  <a:solidFill>
                    <a:srgbClr val="00B050"/>
                  </a:solidFill>
                  <a:latin typeface="Calibri" panose="020F0502020204030204" pitchFamily="34" charset="0"/>
                </a:rPr>
                <a:t>UW</a:t>
              </a:r>
              <a:r>
                <a:rPr kumimoji="0" lang="en-US" altLang="en-US" sz="1100" b="1" i="0" u="none" strike="noStrike" cap="none" normalizeH="0" baseline="0" dirty="0">
                  <a:ln>
                    <a:noFill/>
                  </a:ln>
                  <a:solidFill>
                    <a:srgbClr val="00B050"/>
                  </a:solidFill>
                  <a:effectLst/>
                  <a:latin typeface="Calibri" panose="020F0502020204030204" pitchFamily="34" charset="0"/>
                </a:rPr>
                <a:t>B Tx</a:t>
              </a:r>
              <a:endParaRPr kumimoji="0" lang="en-US" altLang="en-US" sz="1800" b="0" i="0" u="none" strike="noStrike" cap="none" normalizeH="0" baseline="0" dirty="0">
                <a:ln>
                  <a:noFill/>
                </a:ln>
                <a:solidFill>
                  <a:srgbClr val="00B050"/>
                </a:solidFill>
                <a:effectLst/>
              </a:endParaRPr>
            </a:p>
          </p:txBody>
        </p:sp>
        <p:sp>
          <p:nvSpPr>
            <p:cNvPr id="55" name="Multiplication Sign 54">
              <a:extLst>
                <a:ext uri="{FF2B5EF4-FFF2-40B4-BE49-F238E27FC236}">
                  <a16:creationId xmlns:a16="http://schemas.microsoft.com/office/drawing/2014/main" id="{06956A2C-8A54-4A25-B857-91A0AB77E911}"/>
                </a:ext>
              </a:extLst>
            </p:cNvPr>
            <p:cNvSpPr/>
            <p:nvPr/>
          </p:nvSpPr>
          <p:spPr>
            <a:xfrm>
              <a:off x="2367025" y="6050261"/>
              <a:ext cx="410946" cy="1003365"/>
            </a:xfrm>
            <a:prstGeom prst="mathMultiply">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err="1"/>
            </a:p>
          </p:txBody>
        </p:sp>
      </p:grpSp>
    </p:spTree>
    <p:extLst>
      <p:ext uri="{BB962C8B-B14F-4D97-AF65-F5344CB8AC3E}">
        <p14:creationId xmlns:p14="http://schemas.microsoft.com/office/powerpoint/2010/main" val="1164588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829ED-98C8-4FC8-9EBD-9301AD83B626}"/>
              </a:ext>
            </a:extLst>
          </p:cNvPr>
          <p:cNvSpPr>
            <a:spLocks noGrp="1"/>
          </p:cNvSpPr>
          <p:nvPr>
            <p:ph type="title"/>
          </p:nvPr>
        </p:nvSpPr>
        <p:spPr>
          <a:xfrm>
            <a:off x="690033" y="501227"/>
            <a:ext cx="8288868" cy="1136227"/>
          </a:xfrm>
        </p:spPr>
        <p:txBody>
          <a:bodyPr/>
          <a:lstStyle/>
          <a:p>
            <a:r>
              <a:rPr lang="en-US" dirty="0"/>
              <a:t>Agile Frequency Hopping</a:t>
            </a:r>
          </a:p>
        </p:txBody>
      </p:sp>
      <p:sp>
        <p:nvSpPr>
          <p:cNvPr id="3" name="Content Placeholder 2">
            <a:extLst>
              <a:ext uri="{FF2B5EF4-FFF2-40B4-BE49-F238E27FC236}">
                <a16:creationId xmlns:a16="http://schemas.microsoft.com/office/drawing/2014/main" id="{DE171023-22AF-4001-AD13-420AAF7EF35E}"/>
              </a:ext>
            </a:extLst>
          </p:cNvPr>
          <p:cNvSpPr>
            <a:spLocks noGrp="1"/>
          </p:cNvSpPr>
          <p:nvPr>
            <p:ph idx="1"/>
          </p:nvPr>
        </p:nvSpPr>
        <p:spPr>
          <a:xfrm>
            <a:off x="340124" y="1393661"/>
            <a:ext cx="9413476" cy="4717629"/>
          </a:xfrm>
        </p:spPr>
        <p:txBody>
          <a:bodyPr/>
          <a:lstStyle/>
          <a:p>
            <a:r>
              <a:rPr lang="en-US" dirty="0"/>
              <a:t>Support high level ideas on agile frequency hopping [5]</a:t>
            </a:r>
          </a:p>
          <a:p>
            <a:pPr lvl="1"/>
            <a:r>
              <a:rPr lang="en-US" sz="2400" dirty="0"/>
              <a:t>Multiple NB channels: define prioritized channels </a:t>
            </a:r>
          </a:p>
          <a:p>
            <a:pPr lvl="1"/>
            <a:r>
              <a:rPr lang="en-US" sz="2400" dirty="0"/>
              <a:t>Hopping </a:t>
            </a:r>
          </a:p>
          <a:p>
            <a:pPr lvl="1"/>
            <a:r>
              <a:rPr lang="en-US" sz="2400" dirty="0"/>
              <a:t>Maintain blocked channel list and skipped those channels in hopping</a:t>
            </a:r>
          </a:p>
          <a:p>
            <a:pPr lvl="2"/>
            <a:r>
              <a:rPr lang="en-US" dirty="0"/>
              <a:t>Blocked channel list is part of capability exchange and mandated to be followed</a:t>
            </a:r>
          </a:p>
          <a:p>
            <a:r>
              <a:rPr lang="en-US" dirty="0"/>
              <a:t>Define prioritized NB channel spectrum. For example, in UNII-3,</a:t>
            </a:r>
          </a:p>
          <a:p>
            <a:pPr lvl="1"/>
            <a:r>
              <a:rPr lang="en-US" sz="1800" dirty="0"/>
              <a:t>5730-5735MHz:  5MHz</a:t>
            </a:r>
          </a:p>
          <a:p>
            <a:pPr lvl="1"/>
            <a:r>
              <a:rPr lang="en-US" sz="1800" dirty="0"/>
              <a:t>5725-5730MHz (part of Ch#144):  5MHz </a:t>
            </a:r>
          </a:p>
          <a:p>
            <a:pPr marL="0" indent="0">
              <a:buNone/>
            </a:pPr>
            <a:endParaRPr lang="en-US" dirty="0"/>
          </a:p>
        </p:txBody>
      </p:sp>
      <p:sp>
        <p:nvSpPr>
          <p:cNvPr id="4" name="Slide Number Placeholder 3">
            <a:extLst>
              <a:ext uri="{FF2B5EF4-FFF2-40B4-BE49-F238E27FC236}">
                <a16:creationId xmlns:a16="http://schemas.microsoft.com/office/drawing/2014/main" id="{CCFCE156-478D-46ED-881C-87D145423213}"/>
              </a:ext>
            </a:extLst>
          </p:cNvPr>
          <p:cNvSpPr>
            <a:spLocks noGrp="1"/>
          </p:cNvSpPr>
          <p:nvPr>
            <p:ph type="sldNum" idx="12"/>
          </p:nvPr>
        </p:nvSpPr>
        <p:spPr/>
        <p:txBody>
          <a:bodyPr/>
          <a:lstStyle/>
          <a:p>
            <a:r>
              <a:rPr lang="en-GB"/>
              <a:t>Slide </a:t>
            </a:r>
            <a:fld id="{440F5867-744E-4AA6-B0ED-4C44D2DFBB7B}" type="slidenum">
              <a:rPr lang="en-GB" smtClean="0"/>
              <a:pPr/>
              <a:t>8</a:t>
            </a:fld>
            <a:endParaRPr lang="en-GB"/>
          </a:p>
        </p:txBody>
      </p:sp>
      <p:pic>
        <p:nvPicPr>
          <p:cNvPr id="35" name="Picture 34">
            <a:extLst>
              <a:ext uri="{FF2B5EF4-FFF2-40B4-BE49-F238E27FC236}">
                <a16:creationId xmlns:a16="http://schemas.microsoft.com/office/drawing/2014/main" id="{EA893DD1-77F3-48E4-8E87-D1D97D7B0A61}"/>
              </a:ext>
            </a:extLst>
          </p:cNvPr>
          <p:cNvPicPr>
            <a:picLocks noChangeAspect="1"/>
          </p:cNvPicPr>
          <p:nvPr/>
        </p:nvPicPr>
        <p:blipFill>
          <a:blip r:embed="rId2"/>
          <a:stretch>
            <a:fillRect/>
          </a:stretch>
        </p:blipFill>
        <p:spPr>
          <a:xfrm>
            <a:off x="-42333" y="5315471"/>
            <a:ext cx="9753600" cy="1591638"/>
          </a:xfrm>
          <a:prstGeom prst="rect">
            <a:avLst/>
          </a:prstGeom>
        </p:spPr>
      </p:pic>
    </p:spTree>
    <p:extLst>
      <p:ext uri="{BB962C8B-B14F-4D97-AF65-F5344CB8AC3E}">
        <p14:creationId xmlns:p14="http://schemas.microsoft.com/office/powerpoint/2010/main" val="22760203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6911DE-C2E3-4599-AC21-A360774D9733}"/>
              </a:ext>
            </a:extLst>
          </p:cNvPr>
          <p:cNvSpPr>
            <a:spLocks noGrp="1"/>
          </p:cNvSpPr>
          <p:nvPr>
            <p:ph type="title"/>
          </p:nvPr>
        </p:nvSpPr>
        <p:spPr>
          <a:xfrm>
            <a:off x="718690" y="646005"/>
            <a:ext cx="8288868" cy="1136227"/>
          </a:xfrm>
        </p:spPr>
        <p:txBody>
          <a:bodyPr/>
          <a:lstStyle/>
          <a:p>
            <a:r>
              <a:rPr lang="en-US" dirty="0"/>
              <a:t>Duty Cycle Limit</a:t>
            </a:r>
          </a:p>
        </p:txBody>
      </p:sp>
      <p:sp>
        <p:nvSpPr>
          <p:cNvPr id="3" name="Content Placeholder 2">
            <a:extLst>
              <a:ext uri="{FF2B5EF4-FFF2-40B4-BE49-F238E27FC236}">
                <a16:creationId xmlns:a16="http://schemas.microsoft.com/office/drawing/2014/main" id="{5490B63A-3D3C-4C5D-9DA4-75B6B33B33DF}"/>
              </a:ext>
            </a:extLst>
          </p:cNvPr>
          <p:cNvSpPr>
            <a:spLocks noGrp="1"/>
          </p:cNvSpPr>
          <p:nvPr>
            <p:ph idx="1"/>
          </p:nvPr>
        </p:nvSpPr>
        <p:spPr>
          <a:xfrm>
            <a:off x="690033" y="1952417"/>
            <a:ext cx="8288868" cy="4387427"/>
          </a:xfrm>
        </p:spPr>
        <p:txBody>
          <a:bodyPr/>
          <a:lstStyle/>
          <a:p>
            <a:r>
              <a:rPr lang="en-US" dirty="0"/>
              <a:t>Predictability and duty cycle limit of NB operation is the key for </a:t>
            </a:r>
            <a:r>
              <a:rPr lang="en-US" dirty="0" err="1"/>
              <a:t>WiFi</a:t>
            </a:r>
            <a:r>
              <a:rPr lang="en-US" dirty="0"/>
              <a:t>-NB arbitration required for in device coexistence and power savings</a:t>
            </a:r>
          </a:p>
          <a:p>
            <a:pPr marL="0" indent="0">
              <a:buNone/>
            </a:pPr>
            <a:endParaRPr lang="en-US" dirty="0"/>
          </a:p>
          <a:p>
            <a:r>
              <a:rPr lang="en-US" dirty="0"/>
              <a:t>Suggest to limit the NB usage in UNII-3 and UNII-5 mainly for synchronization and define duty cycle limit </a:t>
            </a:r>
          </a:p>
          <a:p>
            <a:pPr lvl="1"/>
            <a:r>
              <a:rPr lang="en-US" dirty="0"/>
              <a:t>Better coexistence and power saving</a:t>
            </a:r>
          </a:p>
          <a:p>
            <a:pPr lvl="1"/>
            <a:r>
              <a:rPr lang="en-US" dirty="0"/>
              <a:t>Other proposed NB function like discovery/association can be  offloaded to existing solutions like BLE etc.</a:t>
            </a:r>
          </a:p>
          <a:p>
            <a:endParaRPr lang="en-US" dirty="0"/>
          </a:p>
        </p:txBody>
      </p:sp>
      <p:sp>
        <p:nvSpPr>
          <p:cNvPr id="4" name="Slide Number Placeholder 3">
            <a:extLst>
              <a:ext uri="{FF2B5EF4-FFF2-40B4-BE49-F238E27FC236}">
                <a16:creationId xmlns:a16="http://schemas.microsoft.com/office/drawing/2014/main" id="{315C3BCF-B6A7-47B3-BD41-D541AF4FD466}"/>
              </a:ext>
            </a:extLst>
          </p:cNvPr>
          <p:cNvSpPr>
            <a:spLocks noGrp="1"/>
          </p:cNvSpPr>
          <p:nvPr>
            <p:ph type="sldNum" idx="12"/>
          </p:nvPr>
        </p:nvSpPr>
        <p:spPr/>
        <p:txBody>
          <a:bodyPr/>
          <a:lstStyle/>
          <a:p>
            <a:r>
              <a:rPr lang="en-GB"/>
              <a:t>Slide </a:t>
            </a:r>
            <a:fld id="{440F5867-744E-4AA6-B0ED-4C44D2DFBB7B}" type="slidenum">
              <a:rPr lang="en-GB" smtClean="0"/>
              <a:pPr/>
              <a:t>9</a:t>
            </a:fld>
            <a:endParaRPr lang="en-GB"/>
          </a:p>
        </p:txBody>
      </p:sp>
    </p:spTree>
    <p:extLst>
      <p:ext uri="{BB962C8B-B14F-4D97-AF65-F5344CB8AC3E}">
        <p14:creationId xmlns:p14="http://schemas.microsoft.com/office/powerpoint/2010/main" val="283170903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4B1929905980842A93D9875EEB04DBF" ma:contentTypeVersion="4" ma:contentTypeDescription="Create a new document." ma:contentTypeScope="" ma:versionID="583e9631246e2d90ed09bca9bbbabc39">
  <xsd:schema xmlns:xsd="http://www.w3.org/2001/XMLSchema" xmlns:xs="http://www.w3.org/2001/XMLSchema" xmlns:p="http://schemas.microsoft.com/office/2006/metadata/properties" xmlns:ns2="791cce78-ca2d-40de-8329-c43c272c8ba1" targetNamespace="http://schemas.microsoft.com/office/2006/metadata/properties" ma:root="true" ma:fieldsID="b3cd596968283a1eae684b05a2e1fde6" ns2:_="">
    <xsd:import namespace="791cce78-ca2d-40de-8329-c43c272c8ba1"/>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91cce78-ca2d-40de-8329-c43c272c8ba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4AB144ED-8E92-49A4-85A2-77939E9841D2}">
  <ds:schemaRefs>
    <ds:schemaRef ds:uri="http://schemas.microsoft.com/sharepoint/v3/contenttype/forms"/>
  </ds:schemaRefs>
</ds:datastoreItem>
</file>

<file path=customXml/itemProps2.xml><?xml version="1.0" encoding="utf-8"?>
<ds:datastoreItem xmlns:ds="http://schemas.openxmlformats.org/officeDocument/2006/customXml" ds:itemID="{2C9C46D1-17FA-4FB1-9CAE-FA04FB4A5B3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91cce78-ca2d-40de-8329-c43c272c8ba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4508BCB-4C98-4D9D-B1D1-79CEF24D056F}">
  <ds:schemaRefs>
    <ds:schemaRef ds:uri="http://purl.org/dc/terms/"/>
    <ds:schemaRef ds:uri="http://schemas.microsoft.com/office/2006/documentManagement/types"/>
    <ds:schemaRef ds:uri="791cce78-ca2d-40de-8329-c43c272c8ba1"/>
    <ds:schemaRef ds:uri="http://purl.org/dc/elements/1.1/"/>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802-11-Submission</Template>
  <TotalTime>17895</TotalTime>
  <Words>1068</Words>
  <Application>Microsoft Office PowerPoint</Application>
  <PresentationFormat>Custom</PresentationFormat>
  <Paragraphs>169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Courier New</vt:lpstr>
      <vt:lpstr>Times New Roman</vt:lpstr>
      <vt:lpstr>Office Theme</vt:lpstr>
      <vt:lpstr>PowerPoint Presentation</vt:lpstr>
      <vt:lpstr>PowerPoint Presentation</vt:lpstr>
      <vt:lpstr>Overview </vt:lpstr>
      <vt:lpstr>Recap of Coexistence Challenges of NB </vt:lpstr>
      <vt:lpstr>Coexistence Methods of NB</vt:lpstr>
      <vt:lpstr>LBT for NB</vt:lpstr>
      <vt:lpstr>Example of Frame Based LBT Sequence</vt:lpstr>
      <vt:lpstr>Agile Frequency Hopping</vt:lpstr>
      <vt:lpstr>Duty Cycle Limit</vt:lpstr>
      <vt:lpstr>References</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Pooria Pakrooh</cp:lastModifiedBy>
  <cp:revision>11</cp:revision>
  <cp:lastPrinted>2017-11-22T00:49:17Z</cp:lastPrinted>
  <dcterms:created xsi:type="dcterms:W3CDTF">2014-10-30T17:06:39Z</dcterms:created>
  <dcterms:modified xsi:type="dcterms:W3CDTF">2022-05-10T23:28:57Z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0x010100C4B1929905980842A93D9875EEB04DBF</vt:lpwstr>
  </property>
  <property fmtid="{D5CDD505-2E9C-101B-9397-08002B2CF9AE}" pid="8" name="_dlc_DocIdItemGuid">
    <vt:lpwstr>5c1725ff-38e2-460a-b11c-c74540d52e53</vt:lpwstr>
  </property>
</Properties>
</file>