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0" r:id="rId4"/>
    <p:sldId id="259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D22568-BD1F-82DF-6FFA-60832FC8F74C}" v="20" dt="2022-04-28T06:54:39.107"/>
    <p1510:client id="{72ADE951-7508-89DF-29B3-190941C4A55F}" v="180" dt="2022-04-28T10:40:49.4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98" d="100"/>
          <a:sy n="98" d="100"/>
        </p:scale>
        <p:origin x="86" y="6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AA769-9E7E-4770-8CF0-F82024AB09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54933"/>
            <a:ext cx="9144000" cy="2387600"/>
          </a:xfrm>
        </p:spPr>
        <p:txBody>
          <a:bodyPr>
            <a:normAutofit fontScale="90000"/>
          </a:bodyPr>
          <a:lstStyle/>
          <a:p>
            <a:pPr>
              <a:spcBef>
                <a:spcPts val="1800"/>
              </a:spcBef>
            </a:pPr>
            <a:r>
              <a:rPr lang="en-IN" dirty="0"/>
              <a:t>Single Carrier PAPR</a:t>
            </a:r>
            <a:br>
              <a:rPr lang="en-IN" dirty="0"/>
            </a:br>
            <a:br>
              <a:rPr lang="en-IN" dirty="0"/>
            </a:br>
            <a:r>
              <a:rPr lang="en-IN" sz="3600" i="1" dirty="0"/>
              <a:t>Menashe Shahar, Ondas Networks</a:t>
            </a:r>
            <a:br>
              <a:rPr lang="en-IN" sz="3600" i="1" dirty="0"/>
            </a:br>
            <a:r>
              <a:rPr lang="en-IN" sz="3600" i="1" dirty="0"/>
              <a:t>May 2022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271642-663F-0FF0-B8FA-F4C3DC2CBF43}"/>
              </a:ext>
            </a:extLst>
          </p:cNvPr>
          <p:cNvSpPr txBox="1"/>
          <p:nvPr/>
        </p:nvSpPr>
        <p:spPr>
          <a:xfrm>
            <a:off x="8385717" y="6077414"/>
            <a:ext cx="3453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DCN </a:t>
            </a:r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15-22-0260-00-016t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72937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ABC273F1-9BC2-5661-7B82-9DC373E11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268" y="355251"/>
            <a:ext cx="10003766" cy="1949308"/>
          </a:xfrm>
          <a:prstGeom prst="rect">
            <a:avLst/>
          </a:prstGeom>
        </p:spPr>
      </p:pic>
      <p:pic>
        <p:nvPicPr>
          <p:cNvPr id="3" name="Picture 3" descr="Chart&#10;&#10;Description automatically generated">
            <a:extLst>
              <a:ext uri="{FF2B5EF4-FFF2-40B4-BE49-F238E27FC236}">
                <a16:creationId xmlns:a16="http://schemas.microsoft.com/office/drawing/2014/main" id="{31AF0243-0006-32BA-FF71-DAC8E614B9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2626" y="2400265"/>
            <a:ext cx="7530860" cy="3912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397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hart, line chart&#10;&#10;Description automatically generated">
            <a:extLst>
              <a:ext uri="{FF2B5EF4-FFF2-40B4-BE49-F238E27FC236}">
                <a16:creationId xmlns:a16="http://schemas.microsoft.com/office/drawing/2014/main" id="{5294F06C-3BE9-0D56-AEC1-25E716DECC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230" y="1245086"/>
            <a:ext cx="9759350" cy="47847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0F24955-F1A7-DB5E-EE02-694CA0EB7536}"/>
              </a:ext>
            </a:extLst>
          </p:cNvPr>
          <p:cNvSpPr txBox="1"/>
          <p:nvPr/>
        </p:nvSpPr>
        <p:spPr>
          <a:xfrm>
            <a:off x="1403230" y="468702"/>
            <a:ext cx="7099539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b="1" dirty="0"/>
              <a:t>FREQUENCY RESPONSE OF RAISED COSINE FILTER</a:t>
            </a:r>
          </a:p>
        </p:txBody>
      </p:sp>
    </p:spTree>
    <p:extLst>
      <p:ext uri="{BB962C8B-B14F-4D97-AF65-F5344CB8AC3E}">
        <p14:creationId xmlns:p14="http://schemas.microsoft.com/office/powerpoint/2010/main" val="3672037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64DAF37-22B4-7248-156C-9A6FB9145370}"/>
              </a:ext>
            </a:extLst>
          </p:cNvPr>
          <p:cNvGraphicFramePr>
            <a:graphicFrameLocks noGrp="1"/>
          </p:cNvGraphicFramePr>
          <p:nvPr/>
        </p:nvGraphicFramePr>
        <p:xfrm>
          <a:off x="1407831" y="1110565"/>
          <a:ext cx="3579604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8961">
                  <a:extLst>
                    <a:ext uri="{9D8B030D-6E8A-4147-A177-3AD203B41FA5}">
                      <a16:colId xmlns:a16="http://schemas.microsoft.com/office/drawing/2014/main" val="2623424842"/>
                    </a:ext>
                  </a:extLst>
                </a:gridCol>
                <a:gridCol w="1630643">
                  <a:extLst>
                    <a:ext uri="{9D8B030D-6E8A-4147-A177-3AD203B41FA5}">
                      <a16:colId xmlns:a16="http://schemas.microsoft.com/office/drawing/2014/main" val="37374989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Rolloff 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PAPR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731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1.130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873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1.136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505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1.152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768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1.178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822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1.216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387926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1.263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638554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1.321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346046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1.388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094044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1.464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435486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1.55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226781"/>
                  </a:ext>
                </a:extLst>
              </a:tr>
            </a:tbl>
          </a:graphicData>
        </a:graphic>
      </p:graphicFrame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19676175-2DD1-696A-BB1B-E991A01E1827}"/>
              </a:ext>
            </a:extLst>
          </p:cNvPr>
          <p:cNvGraphicFramePr>
            <a:graphicFrameLocks noGrp="1"/>
          </p:cNvGraphicFramePr>
          <p:nvPr/>
        </p:nvGraphicFramePr>
        <p:xfrm>
          <a:off x="5907943" y="1124941"/>
          <a:ext cx="3770101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917">
                  <a:extLst>
                    <a:ext uri="{9D8B030D-6E8A-4147-A177-3AD203B41FA5}">
                      <a16:colId xmlns:a16="http://schemas.microsoft.com/office/drawing/2014/main" val="2623424842"/>
                    </a:ext>
                  </a:extLst>
                </a:gridCol>
                <a:gridCol w="2059184">
                  <a:extLst>
                    <a:ext uri="{9D8B030D-6E8A-4147-A177-3AD203B41FA5}">
                      <a16:colId xmlns:a16="http://schemas.microsoft.com/office/drawing/2014/main" val="37374989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Rolloff 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PAPR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731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3.873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873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3.7486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505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3.6612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768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3.6145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822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3.42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387926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3.077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638554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2.9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346046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2.58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094044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2.2685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435486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1.9835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22678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931D3E7-292C-4648-BBF6-32A735C8E9A3}"/>
              </a:ext>
            </a:extLst>
          </p:cNvPr>
          <p:cNvSpPr txBox="1"/>
          <p:nvPr/>
        </p:nvSpPr>
        <p:spPr>
          <a:xfrm>
            <a:off x="1259456" y="540588"/>
            <a:ext cx="4080293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b="1" dirty="0">
                <a:cs typeface="Calibri"/>
              </a:rPr>
              <a:t>RC FILTER  : 129 taps (duration T)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055CE6-09E2-80E5-9733-F6870CD42117}"/>
              </a:ext>
            </a:extLst>
          </p:cNvPr>
          <p:cNvSpPr txBox="1"/>
          <p:nvPr/>
        </p:nvSpPr>
        <p:spPr>
          <a:xfrm>
            <a:off x="5903343" y="540588"/>
            <a:ext cx="4612255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b="1" dirty="0">
                <a:cs typeface="Calibri"/>
              </a:rPr>
              <a:t>RC FILTER : 384 taps (duration 3T)</a:t>
            </a:r>
          </a:p>
        </p:txBody>
      </p:sp>
    </p:spTree>
    <p:extLst>
      <p:ext uri="{BB962C8B-B14F-4D97-AF65-F5344CB8AC3E}">
        <p14:creationId xmlns:p14="http://schemas.microsoft.com/office/powerpoint/2010/main" val="2243543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64DAF37-22B4-7248-156C-9A6FB91453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425995"/>
              </p:ext>
            </p:extLst>
          </p:nvPr>
        </p:nvGraphicFramePr>
        <p:xfrm>
          <a:off x="6209869" y="1398113"/>
          <a:ext cx="3579604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8961">
                  <a:extLst>
                    <a:ext uri="{9D8B030D-6E8A-4147-A177-3AD203B41FA5}">
                      <a16:colId xmlns:a16="http://schemas.microsoft.com/office/drawing/2014/main" val="2623424842"/>
                    </a:ext>
                  </a:extLst>
                </a:gridCol>
                <a:gridCol w="1630643">
                  <a:extLst>
                    <a:ext uri="{9D8B030D-6E8A-4147-A177-3AD203B41FA5}">
                      <a16:colId xmlns:a16="http://schemas.microsoft.com/office/drawing/2014/main" val="37374989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Rolloff 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PAPR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731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4.96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873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4.913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505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4.777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768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4.556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822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4.25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387926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3.87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638554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3.43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346046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2.94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094044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2.42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435486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2.01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22678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931D3E7-292C-4648-BBF6-32A735C8E9A3}"/>
              </a:ext>
            </a:extLst>
          </p:cNvPr>
          <p:cNvSpPr txBox="1"/>
          <p:nvPr/>
        </p:nvSpPr>
        <p:spPr>
          <a:xfrm>
            <a:off x="6018362" y="770626"/>
            <a:ext cx="4842293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b="1" dirty="0">
                <a:cs typeface="Calibri"/>
              </a:rPr>
              <a:t>RC FILTER  : 513 taps (duration 4T)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7ACF80B-742B-B0F3-F952-0CEDC0581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873905"/>
              </p:ext>
            </p:extLst>
          </p:nvPr>
        </p:nvGraphicFramePr>
        <p:xfrm>
          <a:off x="1077152" y="1369356"/>
          <a:ext cx="3579604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8961">
                  <a:extLst>
                    <a:ext uri="{9D8B030D-6E8A-4147-A177-3AD203B41FA5}">
                      <a16:colId xmlns:a16="http://schemas.microsoft.com/office/drawing/2014/main" val="2623424842"/>
                    </a:ext>
                  </a:extLst>
                </a:gridCol>
                <a:gridCol w="1630643">
                  <a:extLst>
                    <a:ext uri="{9D8B030D-6E8A-4147-A177-3AD203B41FA5}">
                      <a16:colId xmlns:a16="http://schemas.microsoft.com/office/drawing/2014/main" val="37374989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Rolloff 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PAPR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731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2.73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873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2.72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505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2.68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768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2.63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822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2.54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387926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2.43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638554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2.28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346046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2.11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094044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1.90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435486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dirty="0"/>
                        <a:t>1.68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22678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4DF8DE8-C7A0-2AAA-B43E-E492CA75F86C}"/>
              </a:ext>
            </a:extLst>
          </p:cNvPr>
          <p:cNvSpPr txBox="1"/>
          <p:nvPr/>
        </p:nvSpPr>
        <p:spPr>
          <a:xfrm>
            <a:off x="856889" y="770625"/>
            <a:ext cx="4842293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b="1" dirty="0">
                <a:cs typeface="Calibri"/>
              </a:rPr>
              <a:t>RC FILTER  : 257 taps (duration 2T)</a:t>
            </a:r>
          </a:p>
        </p:txBody>
      </p:sp>
    </p:spTree>
    <p:extLst>
      <p:ext uri="{BB962C8B-B14F-4D97-AF65-F5344CB8AC3E}">
        <p14:creationId xmlns:p14="http://schemas.microsoft.com/office/powerpoint/2010/main" val="1570975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161</Words>
  <Application>Microsoft Office PowerPoint</Application>
  <PresentationFormat>Widescreen</PresentationFormat>
  <Paragraphs>95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Verdana</vt:lpstr>
      <vt:lpstr>office theme</vt:lpstr>
      <vt:lpstr>Single Carrier PAPR  Menashe Shahar, Ondas Networks May 2022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Guy Simpson</dc:creator>
  <cp:lastModifiedBy>Guy Simpson</cp:lastModifiedBy>
  <cp:revision>57</cp:revision>
  <dcterms:created xsi:type="dcterms:W3CDTF">2022-04-28T05:18:23Z</dcterms:created>
  <dcterms:modified xsi:type="dcterms:W3CDTF">2022-05-10T15:37:44Z</dcterms:modified>
</cp:coreProperties>
</file>