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slideMasters/_rels/slideMaster3.xml.rels" ContentType="application/vnd.openxmlformats-package.relationships+xml"/>
  <Override PartName="/ppt/slideMasters/_rels/slideMaster4.xml.rels" ContentType="application/vnd.openxmlformats-package.relationships+xml"/>
  <Override PartName="/ppt/slideMasters/_rels/slideMaster5.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slideLayouts/slideLayout39.xml" ContentType="application/vnd.openxmlformats-officedocument.presentationml.slideLayout+xml"/>
  <Override PartName="/ppt/slideLayouts/slideLayout9.xml" ContentType="application/vnd.openxmlformats-officedocument.presentationml.slideLayout+xml"/>
  <Override PartName="/ppt/slideLayouts/slideLayout31.xml" ContentType="application/vnd.openxmlformats-officedocument.presentationml.slideLayout+xml"/>
  <Override PartName="/ppt/slideLayouts/slideLayout1.xml" ContentType="application/vnd.openxmlformats-officedocument.presentationml.slideLayout+xml"/>
  <Override PartName="/ppt/slideLayouts/slideLayout32.xml" ContentType="application/vnd.openxmlformats-officedocument.presentationml.slideLayout+xml"/>
  <Override PartName="/ppt/slideLayouts/slideLayout2.xml" ContentType="application/vnd.openxmlformats-officedocument.presentationml.slideLayout+xml"/>
  <Override PartName="/ppt/slideLayouts/slideLayout33.xml" ContentType="application/vnd.openxmlformats-officedocument.presentationml.slideLayout+xml"/>
  <Override PartName="/ppt/slideLayouts/slideLayout3.xml" ContentType="application/vnd.openxmlformats-officedocument.presentationml.slideLayout+xml"/>
  <Override PartName="/ppt/slideLayouts/slideLayout34.xml" ContentType="application/vnd.openxmlformats-officedocument.presentationml.slideLayout+xml"/>
  <Override PartName="/ppt/slideLayouts/slideLayout4.xml" ContentType="application/vnd.openxmlformats-officedocument.presentationml.slideLayout+xml"/>
  <Override PartName="/ppt/slideLayouts/slideLayout35.xml" ContentType="application/vnd.openxmlformats-officedocument.presentationml.slideLayout+xml"/>
  <Override PartName="/ppt/slideLayouts/slideLayout5.xml" ContentType="application/vnd.openxmlformats-officedocument.presentationml.slideLayout+xml"/>
  <Override PartName="/ppt/slideLayouts/slideLayout36.xml" ContentType="application/vnd.openxmlformats-officedocument.presentationml.slideLayout+xml"/>
  <Override PartName="/ppt/slideLayouts/slideLayout6.xml" ContentType="application/vnd.openxmlformats-officedocument.presentationml.slideLayout+xml"/>
  <Override PartName="/ppt/slideLayouts/slideLayout37.xml" ContentType="application/vnd.openxmlformats-officedocument.presentationml.slideLayout+xml"/>
  <Override PartName="/ppt/slideLayouts/slideLayout7.xml" ContentType="application/vnd.openxmlformats-officedocument.presentationml.slideLayout+xml"/>
  <Override PartName="/ppt/slideLayouts/slideLayout38.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_rels/slideLayout9.xml.rels" ContentType="application/vnd.openxmlformats-package.relationships+xml"/>
  <Override PartName="/ppt/slideLayouts/_rels/slideLayout53.xml.rels" ContentType="application/vnd.openxmlformats-package.relationships+xml"/>
  <Override PartName="/ppt/slideLayouts/_rels/slideLayout1.xml.rels" ContentType="application/vnd.openxmlformats-package.relationships+xml"/>
  <Override PartName="/ppt/slideLayouts/_rels/slideLayout54.xml.rels" ContentType="application/vnd.openxmlformats-package.relationships+xml"/>
  <Override PartName="/ppt/slideLayouts/_rels/slideLayout2.xml.rels" ContentType="application/vnd.openxmlformats-package.relationships+xml"/>
  <Override PartName="/ppt/slideLayouts/_rels/slideLayout55.xml.rels" ContentType="application/vnd.openxmlformats-package.relationships+xml"/>
  <Override PartName="/ppt/slideLayouts/_rels/slideLayout3.xml.rels" ContentType="application/vnd.openxmlformats-package.relationships+xml"/>
  <Override PartName="/ppt/slideLayouts/_rels/slideLayout56.xml.rels" ContentType="application/vnd.openxmlformats-package.relationships+xml"/>
  <Override PartName="/ppt/slideLayouts/_rels/slideLayout4.xml.rels" ContentType="application/vnd.openxmlformats-package.relationships+xml"/>
  <Override PartName="/ppt/slideLayouts/_rels/slideLayout57.xml.rels" ContentType="application/vnd.openxmlformats-package.relationships+xml"/>
  <Override PartName="/ppt/slideLayouts/_rels/slideLayout5.xml.rels" ContentType="application/vnd.openxmlformats-package.relationships+xml"/>
  <Override PartName="/ppt/slideLayouts/_rels/slideLayout58.xml.rels" ContentType="application/vnd.openxmlformats-package.relationships+xml"/>
  <Override PartName="/ppt/slideLayouts/_rels/slideLayout6.xml.rels" ContentType="application/vnd.openxmlformats-package.relationships+xml"/>
  <Override PartName="/ppt/slideLayouts/_rels/slideLayout59.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slideLayouts/_rels/slideLayout25.xml.rels" ContentType="application/vnd.openxmlformats-package.relationships+xml"/>
  <Override PartName="/ppt/slideLayouts/_rels/slideLayout26.xml.rels" ContentType="application/vnd.openxmlformats-package.relationships+xml"/>
  <Override PartName="/ppt/slideLayouts/_rels/slideLayout27.xml.rels" ContentType="application/vnd.openxmlformats-package.relationships+xml"/>
  <Override PartName="/ppt/slideLayouts/_rels/slideLayout28.xml.rels" ContentType="application/vnd.openxmlformats-package.relationships+xml"/>
  <Override PartName="/ppt/slideLayouts/_rels/slideLayout29.xml.rels" ContentType="application/vnd.openxmlformats-package.relationships+xml"/>
  <Override PartName="/ppt/slideLayouts/_rels/slideLayout30.xml.rels" ContentType="application/vnd.openxmlformats-package.relationships+xml"/>
  <Override PartName="/ppt/slideLayouts/_rels/slideLayout31.xml.rels" ContentType="application/vnd.openxmlformats-package.relationships+xml"/>
  <Override PartName="/ppt/slideLayouts/_rels/slideLayout32.xml.rels" ContentType="application/vnd.openxmlformats-package.relationships+xml"/>
  <Override PartName="/ppt/slideLayouts/_rels/slideLayout33.xml.rels" ContentType="application/vnd.openxmlformats-package.relationships+xml"/>
  <Override PartName="/ppt/slideLayouts/_rels/slideLayout34.xml.rels" ContentType="application/vnd.openxmlformats-package.relationships+xml"/>
  <Override PartName="/ppt/slideLayouts/_rels/slideLayout35.xml.rels" ContentType="application/vnd.openxmlformats-package.relationships+xml"/>
  <Override PartName="/ppt/slideLayouts/_rels/slideLayout36.xml.rels" ContentType="application/vnd.openxmlformats-package.relationships+xml"/>
  <Override PartName="/ppt/slideLayouts/_rels/slideLayout37.xml.rels" ContentType="application/vnd.openxmlformats-package.relationships+xml"/>
  <Override PartName="/ppt/slideLayouts/_rels/slideLayout38.xml.rels" ContentType="application/vnd.openxmlformats-package.relationships+xml"/>
  <Override PartName="/ppt/slideLayouts/_rels/slideLayout39.xml.rels" ContentType="application/vnd.openxmlformats-package.relationships+xml"/>
  <Override PartName="/ppt/slideLayouts/_rels/slideLayout40.xml.rels" ContentType="application/vnd.openxmlformats-package.relationships+xml"/>
  <Override PartName="/ppt/slideLayouts/_rels/slideLayout41.xml.rels" ContentType="application/vnd.openxmlformats-package.relationships+xml"/>
  <Override PartName="/ppt/slideLayouts/_rels/slideLayout42.xml.rels" ContentType="application/vnd.openxmlformats-package.relationships+xml"/>
  <Override PartName="/ppt/slideLayouts/_rels/slideLayout43.xml.rels" ContentType="application/vnd.openxmlformats-package.relationships+xml"/>
  <Override PartName="/ppt/slideLayouts/_rels/slideLayout44.xml.rels" ContentType="application/vnd.openxmlformats-package.relationships+xml"/>
  <Override PartName="/ppt/slideLayouts/_rels/slideLayout45.xml.rels" ContentType="application/vnd.openxmlformats-package.relationships+xml"/>
  <Override PartName="/ppt/slideLayouts/_rels/slideLayout46.xml.rels" ContentType="application/vnd.openxmlformats-package.relationships+xml"/>
  <Override PartName="/ppt/slideLayouts/_rels/slideLayout47.xml.rels" ContentType="application/vnd.openxmlformats-package.relationships+xml"/>
  <Override PartName="/ppt/slideLayouts/_rels/slideLayout48.xml.rels" ContentType="application/vnd.openxmlformats-package.relationships+xml"/>
  <Override PartName="/ppt/slideLayouts/_rels/slideLayout49.xml.rels" ContentType="application/vnd.openxmlformats-package.relationships+xml"/>
  <Override PartName="/ppt/slideLayouts/_rels/slideLayout50.xml.rels" ContentType="application/vnd.openxmlformats-package.relationships+xml"/>
  <Override PartName="/ppt/slideLayouts/_rels/slideLayout51.xml.rels" ContentType="application/vnd.openxmlformats-package.relationships+xml"/>
  <Override PartName="/ppt/slideLayouts/_rels/slideLayout52.xml.rels" ContentType="application/vnd.openxmlformats-package.relationships+xml"/>
  <Override PartName="/ppt/slideLayouts/_rels/slideLayout60.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 id="2147483674" r:id="rId4"/>
    <p:sldMasterId id="2147483687" r:id="rId5"/>
    <p:sldMasterId id="2147483700" r:id="rId6"/>
  </p:sldMasterIdLst>
  <p:sldIdLst>
    <p:sldId id="256" r:id="rId7"/>
    <p:sldId id="257" r:id="rId8"/>
    <p:sldId id="258" r:id="rId9"/>
    <p:sldId id="259" r:id="rId10"/>
    <p:sldId id="260" r:id="rId11"/>
    <p:sldId id="261" r:id="rId12"/>
    <p:sldId id="262" r:id="rId13"/>
    <p:sldId id="263" r:id="rId14"/>
    <p:sldId id="264" r:id="rId15"/>
    <p:sldId id="265" r:id="rId16"/>
    <p:sldId id="266" r:id="rId17"/>
    <p:sldId id="267" r:id="rId18"/>
  </p:sldIdLst>
  <p:sldSz cx="9144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Master" Target="slideMasters/slideMaster3.xml"/><Relationship Id="rId5" Type="http://schemas.openxmlformats.org/officeDocument/2006/relationships/slideMaster" Target="slideMasters/slideMaster4.xml"/><Relationship Id="rId6" Type="http://schemas.openxmlformats.org/officeDocument/2006/relationships/slideMaster" Target="slideMasters/slideMaster5.xml"/><Relationship Id="rId7" Type="http://schemas.openxmlformats.org/officeDocument/2006/relationships/slide" Target="slides/slide1.xml"/><Relationship Id="rId8" Type="http://schemas.openxmlformats.org/officeDocument/2006/relationships/slide" Target="slides/slide2.xml"/><Relationship Id="rId9" Type="http://schemas.openxmlformats.org/officeDocument/2006/relationships/slide" Target="slides/slide3.xml"/><Relationship Id="rId10" Type="http://schemas.openxmlformats.org/officeDocument/2006/relationships/slide" Target="slides/slide4.xml"/><Relationship Id="rId11" Type="http://schemas.openxmlformats.org/officeDocument/2006/relationships/slide" Target="slides/slide5.xml"/><Relationship Id="rId12" Type="http://schemas.openxmlformats.org/officeDocument/2006/relationships/slide" Target="slides/slide6.xml"/><Relationship Id="rId13" Type="http://schemas.openxmlformats.org/officeDocument/2006/relationships/slide" Target="slides/slide7.xml"/><Relationship Id="rId14" Type="http://schemas.openxmlformats.org/officeDocument/2006/relationships/slide" Target="slides/slide8.xml"/><Relationship Id="rId15" Type="http://schemas.openxmlformats.org/officeDocument/2006/relationships/slide" Target="slides/slide9.xml"/><Relationship Id="rId16" Type="http://schemas.openxmlformats.org/officeDocument/2006/relationships/slide" Target="slides/slide10.xml"/><Relationship Id="rId17" Type="http://schemas.openxmlformats.org/officeDocument/2006/relationships/slide" Target="slides/slide11.xml"/><Relationship Id="rId18" Type="http://schemas.openxmlformats.org/officeDocument/2006/relationships/slide" Target="slides/slide12.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7.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8.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29.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0.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1.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2.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3.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4.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5.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6.xml.rels><?xml version="1.0" encoding="UTF-8"?>
<Relationships xmlns="http://schemas.openxmlformats.org/package/2006/relationships"><Relationship Id="rId1" Type="http://schemas.openxmlformats.org/officeDocument/2006/relationships/slideMaster" Target="../slideMasters/slideMaster3.xml"/>
</Relationships>
</file>

<file path=ppt/slideLayouts/_rels/slideLayout3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39.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0.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1.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2.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3.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4.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5.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6.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7.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8.xml.rels><?xml version="1.0" encoding="UTF-8"?>
<Relationships xmlns="http://schemas.openxmlformats.org/package/2006/relationships"><Relationship Id="rId1" Type="http://schemas.openxmlformats.org/officeDocument/2006/relationships/slideMaster" Target="../slideMasters/slideMaster4.xml"/>
</Relationships>
</file>

<file path=ppt/slideLayouts/_rels/slideLayout4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1.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2.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3.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4.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5.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6.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7.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8.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59.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0.xml.rels><?xml version="1.0" encoding="UTF-8"?>
<Relationships xmlns="http://schemas.openxmlformats.org/package/2006/relationships"><Relationship Id="rId1" Type="http://schemas.openxmlformats.org/officeDocument/2006/relationships/slideMaster" Target="../slideMasters/slideMaster5.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2"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33"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35"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36"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7"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38"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40"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41"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42"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43"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44"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45"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7"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5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59"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1"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62"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6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64"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67"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68"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0"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7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2"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7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7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76"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78"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79"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1"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82"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83"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84"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8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86"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87"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88"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89"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90"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91"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2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2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0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3"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2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0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5"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07"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08"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2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3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10"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2"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13"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14"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16"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1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18"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1"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2"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4"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25"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27"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28"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29"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30"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3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32"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33"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34"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35"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36"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37"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3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3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4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49"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3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50"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1"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5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3"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54"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4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5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4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56"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4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5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5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59"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160"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62"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163"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64"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6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66"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67"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68"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6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0"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171"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72"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3"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174"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175"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176"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7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78"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179"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180"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181"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182"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183"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4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5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194"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95" name="PlaceHolder 2"/>
          <p:cNvSpPr>
            <a:spLocks noGrp="1"/>
          </p:cNvSpPr>
          <p:nvPr>
            <p:ph type="subTitle"/>
          </p:nvPr>
        </p:nvSpPr>
        <p:spPr>
          <a:xfrm>
            <a:off x="457200" y="1604520"/>
            <a:ext cx="8229240" cy="397728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5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196"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97" name="PlaceHolder 2"/>
          <p:cNvSpPr>
            <a:spLocks noGrp="1"/>
          </p:cNvSpPr>
          <p:nvPr>
            <p:ph type="body"/>
          </p:nvPr>
        </p:nvSpPr>
        <p:spPr>
          <a:xfrm>
            <a:off x="457200" y="1604520"/>
            <a:ext cx="822924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5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9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199"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00"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Tree>
  </p:cSld>
</p:sldLayout>
</file>

<file path=ppt/slideLayouts/slideLayout5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20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Tree>
  </p:cSld>
</p:sldLayout>
</file>

<file path=ppt/slideLayouts/slideLayout5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202"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5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20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4"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05"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06"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5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0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8"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0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10"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5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11"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12"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3"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14"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5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15"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16" name="PlaceHolder 2"/>
          <p:cNvSpPr>
            <a:spLocks noGrp="1"/>
          </p:cNvSpPr>
          <p:nvPr>
            <p:ph type="body"/>
          </p:nvPr>
        </p:nvSpPr>
        <p:spPr>
          <a:xfrm>
            <a:off x="457200" y="1604520"/>
            <a:ext cx="8229240" cy="1896840"/>
          </a:xfrm>
          <a:prstGeom prst="rect">
            <a:avLst/>
          </a:prstGeom>
        </p:spPr>
        <p:txBody>
          <a:bodyPr lIns="0" rIns="0" tIns="0" bIns="0">
            <a:normAutofit/>
          </a:bodyPr>
          <a:p>
            <a:endParaRPr b="0" lang="fi-FI" sz="3200" spc="-1" strike="noStrike">
              <a:latin typeface="Arial"/>
            </a:endParaRPr>
          </a:p>
        </p:txBody>
      </p:sp>
      <p:sp>
        <p:nvSpPr>
          <p:cNvPr id="217" name="PlaceHolder 3"/>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5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18"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19"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20"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21"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
        <p:nvSpPr>
          <p:cNvPr id="222" name="PlaceHolder 5"/>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8" name="PlaceHolder 1"/>
          <p:cNvSpPr>
            <a:spLocks noGrp="1"/>
          </p:cNvSpPr>
          <p:nvPr>
            <p:ph type="subTitle"/>
          </p:nvPr>
        </p:nvSpPr>
        <p:spPr>
          <a:xfrm>
            <a:off x="457200" y="273600"/>
            <a:ext cx="8229240" cy="5307840"/>
          </a:xfrm>
          <a:prstGeom prst="rect">
            <a:avLst/>
          </a:prstGeom>
        </p:spPr>
        <p:txBody>
          <a:bodyPr lIns="0" rIns="0" tIns="0" bIns="0" anchor="ctr">
            <a:spAutoFit/>
          </a:bodyPr>
          <a:p>
            <a:pPr algn="ctr"/>
            <a:endParaRPr b="0" lang="fi-FI" sz="3200" spc="-1" strike="noStrike">
              <a:latin typeface="Arial"/>
            </a:endParaRPr>
          </a:p>
        </p:txBody>
      </p:sp>
    </p:spTree>
  </p:cSld>
</p:sldLayout>
</file>

<file path=ppt/slideLayouts/slideLayout6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2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24" name="PlaceHolder 2"/>
          <p:cNvSpPr>
            <a:spLocks noGrp="1"/>
          </p:cNvSpPr>
          <p:nvPr>
            <p:ph type="body"/>
          </p:nvPr>
        </p:nvSpPr>
        <p:spPr>
          <a:xfrm>
            <a:off x="457200" y="1604520"/>
            <a:ext cx="2649600" cy="1896840"/>
          </a:xfrm>
          <a:prstGeom prst="rect">
            <a:avLst/>
          </a:prstGeom>
        </p:spPr>
        <p:txBody>
          <a:bodyPr lIns="0" rIns="0" tIns="0" bIns="0">
            <a:normAutofit/>
          </a:bodyPr>
          <a:p>
            <a:endParaRPr b="0" lang="fi-FI" sz="3200" spc="-1" strike="noStrike">
              <a:latin typeface="Arial"/>
            </a:endParaRPr>
          </a:p>
        </p:txBody>
      </p:sp>
      <p:sp>
        <p:nvSpPr>
          <p:cNvPr id="225" name="PlaceHolder 3"/>
          <p:cNvSpPr>
            <a:spLocks noGrp="1"/>
          </p:cNvSpPr>
          <p:nvPr>
            <p:ph type="body"/>
          </p:nvPr>
        </p:nvSpPr>
        <p:spPr>
          <a:xfrm>
            <a:off x="3239640" y="1604520"/>
            <a:ext cx="2649600" cy="1896840"/>
          </a:xfrm>
          <a:prstGeom prst="rect">
            <a:avLst/>
          </a:prstGeom>
        </p:spPr>
        <p:txBody>
          <a:bodyPr lIns="0" rIns="0" tIns="0" bIns="0">
            <a:normAutofit/>
          </a:bodyPr>
          <a:p>
            <a:endParaRPr b="0" lang="fi-FI" sz="3200" spc="-1" strike="noStrike">
              <a:latin typeface="Arial"/>
            </a:endParaRPr>
          </a:p>
        </p:txBody>
      </p:sp>
      <p:sp>
        <p:nvSpPr>
          <p:cNvPr id="226" name="PlaceHolder 4"/>
          <p:cNvSpPr>
            <a:spLocks noGrp="1"/>
          </p:cNvSpPr>
          <p:nvPr>
            <p:ph type="body"/>
          </p:nvPr>
        </p:nvSpPr>
        <p:spPr>
          <a:xfrm>
            <a:off x="6022080" y="1604520"/>
            <a:ext cx="2649600" cy="1896840"/>
          </a:xfrm>
          <a:prstGeom prst="rect">
            <a:avLst/>
          </a:prstGeom>
        </p:spPr>
        <p:txBody>
          <a:bodyPr lIns="0" rIns="0" tIns="0" bIns="0">
            <a:normAutofit/>
          </a:bodyPr>
          <a:p>
            <a:endParaRPr b="0" lang="fi-FI" sz="3200" spc="-1" strike="noStrike">
              <a:latin typeface="Arial"/>
            </a:endParaRPr>
          </a:p>
        </p:txBody>
      </p:sp>
      <p:sp>
        <p:nvSpPr>
          <p:cNvPr id="227" name="PlaceHolder 5"/>
          <p:cNvSpPr>
            <a:spLocks noGrp="1"/>
          </p:cNvSpPr>
          <p:nvPr>
            <p:ph type="body"/>
          </p:nvPr>
        </p:nvSpPr>
        <p:spPr>
          <a:xfrm>
            <a:off x="457200" y="3682080"/>
            <a:ext cx="2649600" cy="1896840"/>
          </a:xfrm>
          <a:prstGeom prst="rect">
            <a:avLst/>
          </a:prstGeom>
        </p:spPr>
        <p:txBody>
          <a:bodyPr lIns="0" rIns="0" tIns="0" bIns="0">
            <a:normAutofit/>
          </a:bodyPr>
          <a:p>
            <a:endParaRPr b="0" lang="fi-FI" sz="3200" spc="-1" strike="noStrike">
              <a:latin typeface="Arial"/>
            </a:endParaRPr>
          </a:p>
        </p:txBody>
      </p:sp>
      <p:sp>
        <p:nvSpPr>
          <p:cNvPr id="228" name="PlaceHolder 6"/>
          <p:cNvSpPr>
            <a:spLocks noGrp="1"/>
          </p:cNvSpPr>
          <p:nvPr>
            <p:ph type="body"/>
          </p:nvPr>
        </p:nvSpPr>
        <p:spPr>
          <a:xfrm>
            <a:off x="3239640" y="3682080"/>
            <a:ext cx="2649600" cy="1896840"/>
          </a:xfrm>
          <a:prstGeom prst="rect">
            <a:avLst/>
          </a:prstGeom>
        </p:spPr>
        <p:txBody>
          <a:bodyPr lIns="0" rIns="0" tIns="0" bIns="0">
            <a:normAutofit/>
          </a:bodyPr>
          <a:p>
            <a:endParaRPr b="0" lang="fi-FI" sz="3200" spc="-1" strike="noStrike">
              <a:latin typeface="Arial"/>
            </a:endParaRPr>
          </a:p>
        </p:txBody>
      </p:sp>
      <p:sp>
        <p:nvSpPr>
          <p:cNvPr id="229" name="PlaceHolder 7"/>
          <p:cNvSpPr>
            <a:spLocks noGrp="1"/>
          </p:cNvSpPr>
          <p:nvPr>
            <p:ph type="body"/>
          </p:nvPr>
        </p:nvSpPr>
        <p:spPr>
          <a:xfrm>
            <a:off x="6022080" y="3682080"/>
            <a:ext cx="26496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0"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1" name="PlaceHolder 3"/>
          <p:cNvSpPr>
            <a:spLocks noGrp="1"/>
          </p:cNvSpPr>
          <p:nvPr>
            <p:ph type="body"/>
          </p:nvPr>
        </p:nvSpPr>
        <p:spPr>
          <a:xfrm>
            <a:off x="4674240" y="1604520"/>
            <a:ext cx="4015800" cy="3977280"/>
          </a:xfrm>
          <a:prstGeom prst="rect">
            <a:avLst/>
          </a:prstGeom>
        </p:spPr>
        <p:txBody>
          <a:bodyPr lIns="0" rIns="0" tIns="0" bIns="0">
            <a:normAutofit/>
          </a:bodyPr>
          <a:p>
            <a:endParaRPr b="0" lang="fi-FI" sz="3200" spc="-1" strike="noStrike">
              <a:latin typeface="Arial"/>
            </a:endParaRPr>
          </a:p>
        </p:txBody>
      </p:sp>
      <p:sp>
        <p:nvSpPr>
          <p:cNvPr id="22" name="PlaceHolder 4"/>
          <p:cNvSpPr>
            <a:spLocks noGrp="1"/>
          </p:cNvSpPr>
          <p:nvPr>
            <p:ph type="body"/>
          </p:nvPr>
        </p:nvSpPr>
        <p:spPr>
          <a:xfrm>
            <a:off x="45720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4" name="PlaceHolder 2"/>
          <p:cNvSpPr>
            <a:spLocks noGrp="1"/>
          </p:cNvSpPr>
          <p:nvPr>
            <p:ph type="body"/>
          </p:nvPr>
        </p:nvSpPr>
        <p:spPr>
          <a:xfrm>
            <a:off x="457200" y="1604520"/>
            <a:ext cx="4015800" cy="3977280"/>
          </a:xfrm>
          <a:prstGeom prst="rect">
            <a:avLst/>
          </a:prstGeom>
        </p:spPr>
        <p:txBody>
          <a:bodyPr lIns="0" rIns="0" tIns="0" bIns="0">
            <a:normAutofit/>
          </a:bodyPr>
          <a:p>
            <a:endParaRPr b="0" lang="fi-FI" sz="3200" spc="-1" strike="noStrike">
              <a:latin typeface="Arial"/>
            </a:endParaRPr>
          </a:p>
        </p:txBody>
      </p:sp>
      <p:sp>
        <p:nvSpPr>
          <p:cNvPr id="25"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26" name="PlaceHolder 4"/>
          <p:cNvSpPr>
            <a:spLocks noGrp="1"/>
          </p:cNvSpPr>
          <p:nvPr>
            <p:ph type="body"/>
          </p:nvPr>
        </p:nvSpPr>
        <p:spPr>
          <a:xfrm>
            <a:off x="4674240" y="3682080"/>
            <a:ext cx="4015800" cy="1896840"/>
          </a:xfrm>
          <a:prstGeom prst="rect">
            <a:avLst/>
          </a:prstGeom>
        </p:spPr>
        <p:txBody>
          <a:bodyPr lIns="0" rIns="0" tIns="0" bIns="0">
            <a:normAutofit/>
          </a:bodyPr>
          <a:p>
            <a:endParaRPr b="0" lang="fi-FI"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7" name="PlaceHolder 1"/>
          <p:cNvSpPr>
            <a:spLocks noGrp="1"/>
          </p:cNvSpPr>
          <p:nvPr>
            <p:ph type="title"/>
          </p:nvPr>
        </p:nvSpPr>
        <p:spPr>
          <a:xfrm>
            <a:off x="457200" y="273600"/>
            <a:ext cx="8229240" cy="1144800"/>
          </a:xfrm>
          <a:prstGeom prst="rect">
            <a:avLst/>
          </a:prstGeom>
        </p:spPr>
        <p:txBody>
          <a:bodyPr lIns="0" rIns="0" tIns="0" bIns="0" anchor="ctr">
            <a:spAutoFit/>
          </a:bodyPr>
          <a:p>
            <a:pPr algn="ctr"/>
            <a:endParaRPr b="0" lang="fi-FI" sz="4400" spc="-1" strike="noStrike">
              <a:latin typeface="Arial"/>
            </a:endParaRPr>
          </a:p>
        </p:txBody>
      </p:sp>
      <p:sp>
        <p:nvSpPr>
          <p:cNvPr id="28" name="PlaceHolder 2"/>
          <p:cNvSpPr>
            <a:spLocks noGrp="1"/>
          </p:cNvSpPr>
          <p:nvPr>
            <p:ph type="body"/>
          </p:nvPr>
        </p:nvSpPr>
        <p:spPr>
          <a:xfrm>
            <a:off x="457200" y="1604520"/>
            <a:ext cx="4015800" cy="1896840"/>
          </a:xfrm>
          <a:prstGeom prst="rect">
            <a:avLst/>
          </a:prstGeom>
        </p:spPr>
        <p:txBody>
          <a:bodyPr lIns="0" rIns="0" tIns="0" bIns="0">
            <a:normAutofit/>
          </a:bodyPr>
          <a:p>
            <a:endParaRPr b="0" lang="fi-FI" sz="3200" spc="-1" strike="noStrike">
              <a:latin typeface="Arial"/>
            </a:endParaRPr>
          </a:p>
        </p:txBody>
      </p:sp>
      <p:sp>
        <p:nvSpPr>
          <p:cNvPr id="29" name="PlaceHolder 3"/>
          <p:cNvSpPr>
            <a:spLocks noGrp="1"/>
          </p:cNvSpPr>
          <p:nvPr>
            <p:ph type="body"/>
          </p:nvPr>
        </p:nvSpPr>
        <p:spPr>
          <a:xfrm>
            <a:off x="4674240" y="1604520"/>
            <a:ext cx="4015800" cy="1896840"/>
          </a:xfrm>
          <a:prstGeom prst="rect">
            <a:avLst/>
          </a:prstGeom>
        </p:spPr>
        <p:txBody>
          <a:bodyPr lIns="0" rIns="0" tIns="0" bIns="0">
            <a:normAutofit/>
          </a:bodyPr>
          <a:p>
            <a:endParaRPr b="0" lang="fi-FI" sz="3200" spc="-1" strike="noStrike">
              <a:latin typeface="Arial"/>
            </a:endParaRPr>
          </a:p>
        </p:txBody>
      </p:sp>
      <p:sp>
        <p:nvSpPr>
          <p:cNvPr id="30" name="PlaceHolder 4"/>
          <p:cNvSpPr>
            <a:spLocks noGrp="1"/>
          </p:cNvSpPr>
          <p:nvPr>
            <p:ph type="body"/>
          </p:nvPr>
        </p:nvSpPr>
        <p:spPr>
          <a:xfrm>
            <a:off x="457200" y="3682080"/>
            <a:ext cx="8229240" cy="1896840"/>
          </a:xfrm>
          <a:prstGeom prst="rect">
            <a:avLst/>
          </a:prstGeom>
        </p:spPr>
        <p:txBody>
          <a:bodyPr lIns="0" rIns="0" tIns="0" bIns="0">
            <a:normAutofit/>
          </a:bodyPr>
          <a:p>
            <a:endParaRPr b="0" lang="fi-FI"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_rels/slideMaster3.xml.rels><?xml version="1.0" encoding="UTF-8"?>
<Relationships xmlns="http://schemas.openxmlformats.org/package/2006/relationships"><Relationship Id="rId1" Type="http://schemas.openxmlformats.org/officeDocument/2006/relationships/theme" Target="../theme/theme3.xml"/><Relationship Id="rId2" Type="http://schemas.openxmlformats.org/officeDocument/2006/relationships/slideLayout" Target="../slideLayouts/slideLayout25.xml"/><Relationship Id="rId3" Type="http://schemas.openxmlformats.org/officeDocument/2006/relationships/slideLayout" Target="../slideLayouts/slideLayout26.xml"/><Relationship Id="rId4" Type="http://schemas.openxmlformats.org/officeDocument/2006/relationships/slideLayout" Target="../slideLayouts/slideLayout27.xml"/><Relationship Id="rId5" Type="http://schemas.openxmlformats.org/officeDocument/2006/relationships/slideLayout" Target="../slideLayouts/slideLayout28.xml"/><Relationship Id="rId6" Type="http://schemas.openxmlformats.org/officeDocument/2006/relationships/slideLayout" Target="../slideLayouts/slideLayout29.xml"/><Relationship Id="rId7" Type="http://schemas.openxmlformats.org/officeDocument/2006/relationships/slideLayout" Target="../slideLayouts/slideLayout30.xml"/><Relationship Id="rId8" Type="http://schemas.openxmlformats.org/officeDocument/2006/relationships/slideLayout" Target="../slideLayouts/slideLayout31.xml"/><Relationship Id="rId9" Type="http://schemas.openxmlformats.org/officeDocument/2006/relationships/slideLayout" Target="../slideLayouts/slideLayout32.xml"/><Relationship Id="rId10" Type="http://schemas.openxmlformats.org/officeDocument/2006/relationships/slideLayout" Target="../slideLayouts/slideLayout33.xml"/><Relationship Id="rId11" Type="http://schemas.openxmlformats.org/officeDocument/2006/relationships/slideLayout" Target="../slideLayouts/slideLayout34.xml"/><Relationship Id="rId12" Type="http://schemas.openxmlformats.org/officeDocument/2006/relationships/slideLayout" Target="../slideLayouts/slideLayout35.xml"/><Relationship Id="rId13" Type="http://schemas.openxmlformats.org/officeDocument/2006/relationships/slideLayout" Target="../slideLayouts/slideLayout36.xml"/>
</Relationships>
</file>

<file path=ppt/slideMasters/_rels/slideMaster4.xml.rels><?xml version="1.0" encoding="UTF-8"?>
<Relationships xmlns="http://schemas.openxmlformats.org/package/2006/relationships"><Relationship Id="rId1" Type="http://schemas.openxmlformats.org/officeDocument/2006/relationships/theme" Target="../theme/theme4.xml"/><Relationship Id="rId2" Type="http://schemas.openxmlformats.org/officeDocument/2006/relationships/slideLayout" Target="../slideLayouts/slideLayout37.xml"/><Relationship Id="rId3" Type="http://schemas.openxmlformats.org/officeDocument/2006/relationships/slideLayout" Target="../slideLayouts/slideLayout38.xml"/><Relationship Id="rId4" Type="http://schemas.openxmlformats.org/officeDocument/2006/relationships/slideLayout" Target="../slideLayouts/slideLayout39.xml"/><Relationship Id="rId5" Type="http://schemas.openxmlformats.org/officeDocument/2006/relationships/slideLayout" Target="../slideLayouts/slideLayout40.xml"/><Relationship Id="rId6" Type="http://schemas.openxmlformats.org/officeDocument/2006/relationships/slideLayout" Target="../slideLayouts/slideLayout41.xml"/><Relationship Id="rId7" Type="http://schemas.openxmlformats.org/officeDocument/2006/relationships/slideLayout" Target="../slideLayouts/slideLayout42.xml"/><Relationship Id="rId8" Type="http://schemas.openxmlformats.org/officeDocument/2006/relationships/slideLayout" Target="../slideLayouts/slideLayout43.xml"/><Relationship Id="rId9" Type="http://schemas.openxmlformats.org/officeDocument/2006/relationships/slideLayout" Target="../slideLayouts/slideLayout44.xml"/><Relationship Id="rId10" Type="http://schemas.openxmlformats.org/officeDocument/2006/relationships/slideLayout" Target="../slideLayouts/slideLayout45.xml"/><Relationship Id="rId11" Type="http://schemas.openxmlformats.org/officeDocument/2006/relationships/slideLayout" Target="../slideLayouts/slideLayout46.xml"/><Relationship Id="rId12" Type="http://schemas.openxmlformats.org/officeDocument/2006/relationships/slideLayout" Target="../slideLayouts/slideLayout47.xml"/><Relationship Id="rId13" Type="http://schemas.openxmlformats.org/officeDocument/2006/relationships/slideLayout" Target="../slideLayouts/slideLayout48.xml"/>
</Relationships>
</file>

<file path=ppt/slideMasters/_rels/slideMaster5.xml.rels><?xml version="1.0" encoding="UTF-8"?>
<Relationships xmlns="http://schemas.openxmlformats.org/package/2006/relationships"><Relationship Id="rId1" Type="http://schemas.openxmlformats.org/officeDocument/2006/relationships/theme" Target="../theme/theme5.xml"/><Relationship Id="rId2" Type="http://schemas.openxmlformats.org/officeDocument/2006/relationships/slideLayout" Target="../slideLayouts/slideLayout49.xml"/><Relationship Id="rId3" Type="http://schemas.openxmlformats.org/officeDocument/2006/relationships/slideLayout" Target="../slideLayouts/slideLayout50.xml"/><Relationship Id="rId4" Type="http://schemas.openxmlformats.org/officeDocument/2006/relationships/slideLayout" Target="../slideLayouts/slideLayout51.xml"/><Relationship Id="rId5" Type="http://schemas.openxmlformats.org/officeDocument/2006/relationships/slideLayout" Target="../slideLayouts/slideLayout52.xml"/><Relationship Id="rId6" Type="http://schemas.openxmlformats.org/officeDocument/2006/relationships/slideLayout" Target="../slideLayouts/slideLayout53.xml"/><Relationship Id="rId7" Type="http://schemas.openxmlformats.org/officeDocument/2006/relationships/slideLayout" Target="../slideLayouts/slideLayout54.xml"/><Relationship Id="rId8" Type="http://schemas.openxmlformats.org/officeDocument/2006/relationships/slideLayout" Target="../slideLayouts/slideLayout55.xml"/><Relationship Id="rId9" Type="http://schemas.openxmlformats.org/officeDocument/2006/relationships/slideLayout" Target="../slideLayouts/slideLayout56.xml"/><Relationship Id="rId10" Type="http://schemas.openxmlformats.org/officeDocument/2006/relationships/slideLayout" Target="../slideLayouts/slideLayout57.xml"/><Relationship Id="rId11" Type="http://schemas.openxmlformats.org/officeDocument/2006/relationships/slideLayout" Target="../slideLayouts/slideLayout58.xml"/><Relationship Id="rId12" Type="http://schemas.openxmlformats.org/officeDocument/2006/relationships/slideLayout" Target="../slideLayouts/slideLayout59.xml"/><Relationship Id="rId13" Type="http://schemas.openxmlformats.org/officeDocument/2006/relationships/slideLayout" Target="../slideLayouts/slideLayout60.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CustomShape 1"/>
          <p:cNvSpPr/>
          <p:nvPr/>
        </p:nvSpPr>
        <p:spPr>
          <a:xfrm>
            <a:off x="3095640" y="396000"/>
            <a:ext cx="5350680" cy="2016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802-15-22-0252-04</a:t>
            </a:r>
            <a:endParaRPr b="0" lang="fi-FI" sz="1400" spc="-1" strike="noStrike">
              <a:latin typeface="Arial"/>
            </a:endParaRPr>
          </a:p>
        </p:txBody>
      </p:sp>
      <p:sp>
        <p:nvSpPr>
          <p:cNvPr id="1"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2" name="CustomShape 3"/>
          <p:cNvSpPr/>
          <p:nvPr/>
        </p:nvSpPr>
        <p:spPr>
          <a:xfrm>
            <a:off x="685800" y="6475320"/>
            <a:ext cx="1726920" cy="2934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3"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4"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 name="CustomShape 6"/>
          <p:cNvSpPr/>
          <p:nvPr/>
        </p:nvSpPr>
        <p:spPr>
          <a:xfrm>
            <a:off x="3749040" y="6475320"/>
            <a:ext cx="1726920" cy="2934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E4FD921A-46AB-4084-B279-0777BD4F0FFA}" type="slidenum">
              <a:rPr b="0" lang="fi-FI" sz="2000" spc="-1" strike="noStrike">
                <a:solidFill>
                  <a:srgbClr val="000000"/>
                </a:solidFill>
                <a:latin typeface="Times New Roman"/>
                <a:ea typeface="DejaVu Sans"/>
              </a:rPr>
              <a:t>&lt;number&gt;</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6" name="CustomShape 7"/>
          <p:cNvSpPr/>
          <p:nvPr/>
        </p:nvSpPr>
        <p:spPr>
          <a:xfrm>
            <a:off x="7040160" y="6490080"/>
            <a:ext cx="1726920" cy="2934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7" name="CustomShape 8"/>
          <p:cNvSpPr/>
          <p:nvPr/>
        </p:nvSpPr>
        <p:spPr>
          <a:xfrm>
            <a:off x="685800" y="365760"/>
            <a:ext cx="2562480" cy="2016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May 2022</a:t>
            </a:r>
            <a:endParaRPr b="0" lang="fi-FI" sz="1400" spc="-1" strike="noStrike">
              <a:latin typeface="Arial"/>
            </a:endParaRPr>
          </a:p>
        </p:txBody>
      </p:sp>
      <p:sp>
        <p:nvSpPr>
          <p:cNvPr id="8" name="PlaceHolder 9"/>
          <p:cNvSpPr>
            <a:spLocks noGrp="1"/>
          </p:cNvSpPr>
          <p:nvPr>
            <p:ph type="title"/>
          </p:nvPr>
        </p:nvSpPr>
        <p:spPr>
          <a:xfrm>
            <a:off x="457200" y="273600"/>
            <a:ext cx="8228880" cy="1144440"/>
          </a:xfrm>
          <a:prstGeom prst="rect">
            <a:avLst/>
          </a:prstGeom>
        </p:spPr>
        <p:txBody>
          <a:bodyPr lIns="0" rIns="0" tIns="0" bIns="0" anchor="ctr">
            <a:noAutofit/>
          </a:bodyPr>
          <a:p>
            <a:r>
              <a:rPr b="0" lang="fi-FI" sz="1800" spc="-1" strike="noStrike">
                <a:latin typeface="Arial"/>
              </a:rPr>
              <a:t>Click to edit the title text format</a:t>
            </a:r>
            <a:endParaRPr b="0" lang="fi-FI" sz="1800" spc="-1" strike="noStrike">
              <a:latin typeface="Arial"/>
            </a:endParaRPr>
          </a:p>
        </p:txBody>
      </p:sp>
      <p:sp>
        <p:nvSpPr>
          <p:cNvPr id="9" name="PlaceHolder 10"/>
          <p:cNvSpPr>
            <a:spLocks noGrp="1"/>
          </p:cNvSpPr>
          <p:nvPr>
            <p:ph type="body"/>
          </p:nvPr>
        </p:nvSpPr>
        <p:spPr>
          <a:xfrm>
            <a:off x="457200" y="1604520"/>
            <a:ext cx="82288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1800" spc="-1" strike="noStrike">
                <a:latin typeface="Arial"/>
              </a:rPr>
              <a:t>Click to edit the outline text format</a:t>
            </a:r>
            <a:endParaRPr b="0" lang="fi-FI" sz="1800" spc="-1" strike="noStrike">
              <a:latin typeface="Arial"/>
            </a:endParaRPr>
          </a:p>
          <a:p>
            <a:pPr lvl="1" marL="864000" indent="-324000">
              <a:spcBef>
                <a:spcPts val="1134"/>
              </a:spcBef>
              <a:buClr>
                <a:srgbClr val="000000"/>
              </a:buClr>
              <a:buSzPct val="75000"/>
              <a:buFont typeface="Symbol" charset="2"/>
              <a:buChar char=""/>
            </a:pPr>
            <a:r>
              <a:rPr b="0" lang="fi-FI" sz="1800" spc="-1" strike="noStrike">
                <a:latin typeface="Arial"/>
              </a:rPr>
              <a:t>Second Outline Level</a:t>
            </a:r>
            <a:endParaRPr b="0" lang="fi-FI" sz="1800" spc="-1" strike="noStrike">
              <a:latin typeface="Arial"/>
            </a:endParaRPr>
          </a:p>
          <a:p>
            <a:pPr lvl="2" marL="1296000" indent="-288000">
              <a:spcBef>
                <a:spcPts val="850"/>
              </a:spcBef>
              <a:buClr>
                <a:srgbClr val="000000"/>
              </a:buClr>
              <a:buSzPct val="45000"/>
              <a:buFont typeface="Wingdings" charset="2"/>
              <a:buChar char=""/>
            </a:pPr>
            <a:r>
              <a:rPr b="0" lang="fi-FI" sz="1800" spc="-1" strike="noStrike">
                <a:latin typeface="Arial"/>
              </a:rPr>
              <a:t>Third Outline Level</a:t>
            </a:r>
            <a:endParaRPr b="0" lang="fi-FI" sz="1800" spc="-1" strike="noStrike">
              <a:latin typeface="Arial"/>
            </a:endParaRPr>
          </a:p>
          <a:p>
            <a:pPr lvl="3" marL="1728000" indent="-216000">
              <a:spcBef>
                <a:spcPts val="567"/>
              </a:spcBef>
              <a:buClr>
                <a:srgbClr val="000000"/>
              </a:buClr>
              <a:buSzPct val="75000"/>
              <a:buFont typeface="Symbol" charset="2"/>
              <a:buChar char=""/>
            </a:pPr>
            <a:r>
              <a:rPr b="0" lang="fi-FI" sz="1800" spc="-1" strike="noStrike">
                <a:latin typeface="Arial"/>
              </a:rPr>
              <a:t>Fourth Outline Level</a:t>
            </a:r>
            <a:endParaRPr b="0" lang="fi-FI" sz="1800" spc="-1" strike="noStrike">
              <a:latin typeface="Arial"/>
            </a:endParaRPr>
          </a:p>
          <a:p>
            <a:pPr lvl="4" marL="2160000" indent="-216000">
              <a:spcBef>
                <a:spcPts val="283"/>
              </a:spcBef>
              <a:buClr>
                <a:srgbClr val="000000"/>
              </a:buClr>
              <a:buSzPct val="45000"/>
              <a:buFont typeface="Wingdings" charset="2"/>
              <a:buChar char=""/>
            </a:pPr>
            <a:r>
              <a:rPr b="0" lang="fi-FI" sz="1800" spc="-1" strike="noStrike">
                <a:latin typeface="Arial"/>
              </a:rPr>
              <a:t>Fifth Outline Level</a:t>
            </a:r>
            <a:endParaRPr b="0" lang="fi-FI" sz="1800" spc="-1" strike="noStrike">
              <a:latin typeface="Arial"/>
            </a:endParaRPr>
          </a:p>
          <a:p>
            <a:pPr lvl="5" marL="2592000" indent="-216000">
              <a:spcBef>
                <a:spcPts val="283"/>
              </a:spcBef>
              <a:buClr>
                <a:srgbClr val="000000"/>
              </a:buClr>
              <a:buSzPct val="45000"/>
              <a:buFont typeface="Wingdings" charset="2"/>
              <a:buChar char=""/>
            </a:pPr>
            <a:r>
              <a:rPr b="0" lang="fi-FI" sz="1800" spc="-1" strike="noStrike">
                <a:latin typeface="Arial"/>
              </a:rPr>
              <a:t>Sixth Outline Level</a:t>
            </a:r>
            <a:endParaRPr b="0" lang="fi-FI" sz="1800" spc="-1" strike="noStrike">
              <a:latin typeface="Arial"/>
            </a:endParaRPr>
          </a:p>
          <a:p>
            <a:pPr lvl="6" marL="3024000" indent="-216000">
              <a:spcBef>
                <a:spcPts val="283"/>
              </a:spcBef>
              <a:buClr>
                <a:srgbClr val="000000"/>
              </a:buClr>
              <a:buSzPct val="45000"/>
              <a:buFont typeface="Wingdings" charset="2"/>
              <a:buChar char=""/>
            </a:pPr>
            <a:r>
              <a:rPr b="0" lang="fi-FI" sz="1800" spc="-1" strike="noStrike">
                <a:latin typeface="Arial"/>
              </a:rPr>
              <a:t>Seventh Outline Level</a:t>
            </a:r>
            <a:endParaRPr b="0" lang="fi-FI"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46" name="CustomShape 1"/>
          <p:cNvSpPr/>
          <p:nvPr/>
        </p:nvSpPr>
        <p:spPr>
          <a:xfrm>
            <a:off x="3095640" y="396000"/>
            <a:ext cx="5350680" cy="2016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802-15-22-0252-04</a:t>
            </a:r>
            <a:endParaRPr b="0" lang="fi-FI" sz="1400" spc="-1" strike="noStrike">
              <a:latin typeface="Arial"/>
            </a:endParaRPr>
          </a:p>
        </p:txBody>
      </p:sp>
      <p:sp>
        <p:nvSpPr>
          <p:cNvPr id="47"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48" name="CustomShape 3"/>
          <p:cNvSpPr/>
          <p:nvPr/>
        </p:nvSpPr>
        <p:spPr>
          <a:xfrm>
            <a:off x="685800" y="6475320"/>
            <a:ext cx="1726920" cy="2934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49"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50"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51" name="CustomShape 6"/>
          <p:cNvSpPr/>
          <p:nvPr/>
        </p:nvSpPr>
        <p:spPr>
          <a:xfrm>
            <a:off x="3749040" y="6475320"/>
            <a:ext cx="1726920" cy="2934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49D36CA2-C223-432C-B3B0-E97B7E478008}"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52" name="CustomShape 7"/>
          <p:cNvSpPr/>
          <p:nvPr/>
        </p:nvSpPr>
        <p:spPr>
          <a:xfrm>
            <a:off x="7040160" y="6490080"/>
            <a:ext cx="1726920" cy="2934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53" name="CustomShape 8"/>
          <p:cNvSpPr/>
          <p:nvPr/>
        </p:nvSpPr>
        <p:spPr>
          <a:xfrm>
            <a:off x="685800" y="365760"/>
            <a:ext cx="2562480" cy="2016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May 2022</a:t>
            </a:r>
            <a:endParaRPr b="0" lang="fi-FI" sz="1400" spc="-1" strike="noStrike">
              <a:latin typeface="Arial"/>
            </a:endParaRPr>
          </a:p>
        </p:txBody>
      </p:sp>
      <p:sp>
        <p:nvSpPr>
          <p:cNvPr id="54"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55"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Masters/slideMaster3.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92" name="CustomShape 1"/>
          <p:cNvSpPr/>
          <p:nvPr/>
        </p:nvSpPr>
        <p:spPr>
          <a:xfrm>
            <a:off x="3095640" y="396000"/>
            <a:ext cx="5350680" cy="2016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802-15-22-0252-04</a:t>
            </a:r>
            <a:endParaRPr b="0" lang="fi-FI" sz="1400" spc="-1" strike="noStrike">
              <a:latin typeface="Arial"/>
            </a:endParaRPr>
          </a:p>
        </p:txBody>
      </p:sp>
      <p:sp>
        <p:nvSpPr>
          <p:cNvPr id="93"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94" name="CustomShape 3"/>
          <p:cNvSpPr/>
          <p:nvPr/>
        </p:nvSpPr>
        <p:spPr>
          <a:xfrm>
            <a:off x="685800" y="6475320"/>
            <a:ext cx="1726920" cy="2934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95"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96"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97" name="CustomShape 6"/>
          <p:cNvSpPr/>
          <p:nvPr/>
        </p:nvSpPr>
        <p:spPr>
          <a:xfrm>
            <a:off x="3749040" y="6475320"/>
            <a:ext cx="1726920" cy="2934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93E5915E-A2A9-487C-B0E6-CB58ADC3CEAA}"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98" name="CustomShape 7"/>
          <p:cNvSpPr/>
          <p:nvPr/>
        </p:nvSpPr>
        <p:spPr>
          <a:xfrm>
            <a:off x="7040160" y="6490080"/>
            <a:ext cx="1726920" cy="2934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99" name="CustomShape 8"/>
          <p:cNvSpPr/>
          <p:nvPr/>
        </p:nvSpPr>
        <p:spPr>
          <a:xfrm>
            <a:off x="685800" y="365760"/>
            <a:ext cx="2562480" cy="2016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May 2022</a:t>
            </a:r>
            <a:endParaRPr b="0" lang="fi-FI" sz="1400" spc="-1" strike="noStrike">
              <a:latin typeface="Arial"/>
            </a:endParaRPr>
          </a:p>
        </p:txBody>
      </p:sp>
      <p:sp>
        <p:nvSpPr>
          <p:cNvPr id="100"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01"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 id="2147483685" r:id="rId12"/>
    <p:sldLayoutId id="2147483686" r:id="rId13"/>
  </p:sldLayoutIdLst>
</p:sldMaster>
</file>

<file path=ppt/slideMasters/slideMaster4.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38" name="CustomShape 1"/>
          <p:cNvSpPr/>
          <p:nvPr/>
        </p:nvSpPr>
        <p:spPr>
          <a:xfrm>
            <a:off x="3095640" y="396000"/>
            <a:ext cx="5352480" cy="2034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802-15-22-0252-04</a:t>
            </a:r>
            <a:endParaRPr b="0" lang="fi-FI" sz="1400" spc="-1" strike="noStrike">
              <a:latin typeface="Arial"/>
            </a:endParaRPr>
          </a:p>
        </p:txBody>
      </p:sp>
      <p:sp>
        <p:nvSpPr>
          <p:cNvPr id="139"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40" name="CustomShape 3"/>
          <p:cNvSpPr/>
          <p:nvPr/>
        </p:nvSpPr>
        <p:spPr>
          <a:xfrm>
            <a:off x="685800" y="6475320"/>
            <a:ext cx="1728720" cy="2952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141"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42"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43" name="CustomShape 6"/>
          <p:cNvSpPr/>
          <p:nvPr/>
        </p:nvSpPr>
        <p:spPr>
          <a:xfrm>
            <a:off x="3749040" y="6475320"/>
            <a:ext cx="1728720" cy="2952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2BB2E4C8-36A4-4002-96CA-49DBBECAA463}"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144" name="CustomShape 7"/>
          <p:cNvSpPr/>
          <p:nvPr/>
        </p:nvSpPr>
        <p:spPr>
          <a:xfrm>
            <a:off x="7040160" y="6490080"/>
            <a:ext cx="1728720" cy="2952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145" name="CustomShape 8"/>
          <p:cNvSpPr/>
          <p:nvPr/>
        </p:nvSpPr>
        <p:spPr>
          <a:xfrm>
            <a:off x="685800" y="365760"/>
            <a:ext cx="2564280" cy="2034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May 2022</a:t>
            </a:r>
            <a:endParaRPr b="0" lang="fi-FI" sz="1400" spc="-1" strike="noStrike">
              <a:latin typeface="Arial"/>
            </a:endParaRPr>
          </a:p>
        </p:txBody>
      </p:sp>
      <p:sp>
        <p:nvSpPr>
          <p:cNvPr id="146"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47"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Lst>
</p:sldMaster>
</file>

<file path=ppt/slideMasters/slideMaster5.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184" name="CustomShape 1"/>
          <p:cNvSpPr/>
          <p:nvPr/>
        </p:nvSpPr>
        <p:spPr>
          <a:xfrm>
            <a:off x="3095640" y="396000"/>
            <a:ext cx="5350680" cy="201600"/>
          </a:xfrm>
          <a:prstGeom prst="rect">
            <a:avLst/>
          </a:prstGeom>
          <a:noFill/>
          <a:ln>
            <a:noFill/>
          </a:ln>
        </p:spPr>
        <p:style>
          <a:lnRef idx="0"/>
          <a:fillRef idx="0"/>
          <a:effectRef idx="0"/>
          <a:fontRef idx="minor"/>
        </p:style>
        <p:txBody>
          <a:bodyPr lIns="0" rIns="0" tIns="0" bIns="0" anchor="b">
            <a:noAutofit/>
          </a:bodyPr>
          <a:p>
            <a:pPr marL="1828800" algn="r">
              <a:lnSpc>
                <a:spcPct val="100000"/>
              </a:lnSpc>
            </a:pPr>
            <a:r>
              <a:rPr b="1" lang="fi-FI" sz="1400" spc="-1" strike="noStrike">
                <a:solidFill>
                  <a:srgbClr val="000000"/>
                </a:solidFill>
                <a:latin typeface="Times New Roman"/>
                <a:ea typeface="DejaVu Sans"/>
              </a:rPr>
              <a:t>doc.: 802-15-22-0252-04</a:t>
            </a:r>
            <a:endParaRPr b="0" lang="fi-FI" sz="1400" spc="-1" strike="noStrike">
              <a:latin typeface="Arial"/>
            </a:endParaRPr>
          </a:p>
        </p:txBody>
      </p:sp>
      <p:sp>
        <p:nvSpPr>
          <p:cNvPr id="185" name="Line 2"/>
          <p:cNvSpPr/>
          <p:nvPr/>
        </p:nvSpPr>
        <p:spPr>
          <a:xfrm>
            <a:off x="685800" y="609480"/>
            <a:ext cx="7772400" cy="360"/>
          </a:xfrm>
          <a:prstGeom prst="line">
            <a:avLst/>
          </a:prstGeom>
          <a:ln w="12600">
            <a:solidFill>
              <a:srgbClr val="000000"/>
            </a:solidFill>
            <a:miter/>
          </a:ln>
        </p:spPr>
        <p:style>
          <a:lnRef idx="0"/>
          <a:fillRef idx="0"/>
          <a:effectRef idx="0"/>
          <a:fontRef idx="minor"/>
        </p:style>
      </p:sp>
      <p:sp>
        <p:nvSpPr>
          <p:cNvPr id="186" name="CustomShape 3"/>
          <p:cNvSpPr/>
          <p:nvPr/>
        </p:nvSpPr>
        <p:spPr>
          <a:xfrm>
            <a:off x="685800" y="6475320"/>
            <a:ext cx="1726920" cy="293400"/>
          </a:xfrm>
          <a:prstGeom prst="rect">
            <a:avLst/>
          </a:prstGeom>
          <a:noFill/>
          <a:ln>
            <a:noFill/>
          </a:ln>
        </p:spPr>
        <p:style>
          <a:lnRef idx="0"/>
          <a:fillRef idx="0"/>
          <a:effectRef idx="0"/>
          <a:fontRef idx="minor"/>
        </p:style>
        <p:txBody>
          <a:bodyPr lIns="0" rIns="0" tIns="0" bIns="0">
            <a:noAutofit/>
          </a:bodyPr>
          <a:p>
            <a:pPr>
              <a:lnSpc>
                <a:spcPct val="100000"/>
              </a:lnSpc>
            </a:pPr>
            <a:r>
              <a:rPr b="0" lang="fi-FI" sz="2000" spc="-1" strike="noStrike">
                <a:solidFill>
                  <a:srgbClr val="000000"/>
                </a:solidFill>
                <a:latin typeface="Times New Roman"/>
                <a:ea typeface="DejaVu Sans"/>
              </a:rPr>
              <a:t>Submission</a:t>
            </a:r>
            <a:endParaRPr b="0" lang="fi-FI" sz="2000" spc="-1" strike="noStrike">
              <a:latin typeface="Arial"/>
            </a:endParaRPr>
          </a:p>
        </p:txBody>
      </p:sp>
      <p:sp>
        <p:nvSpPr>
          <p:cNvPr id="187" name="Line 4"/>
          <p:cNvSpPr/>
          <p:nvPr/>
        </p:nvSpPr>
        <p:spPr>
          <a:xfrm>
            <a:off x="685800" y="6477120"/>
            <a:ext cx="7848720" cy="360"/>
          </a:xfrm>
          <a:prstGeom prst="line">
            <a:avLst/>
          </a:prstGeom>
          <a:ln w="12600">
            <a:solidFill>
              <a:srgbClr val="000000"/>
            </a:solidFill>
            <a:miter/>
          </a:ln>
        </p:spPr>
        <p:style>
          <a:lnRef idx="0"/>
          <a:fillRef idx="0"/>
          <a:effectRef idx="0"/>
          <a:fontRef idx="minor"/>
        </p:style>
      </p:sp>
      <p:sp>
        <p:nvSpPr>
          <p:cNvPr id="188" name="Line 5"/>
          <p:cNvSpPr/>
          <p:nvPr/>
        </p:nvSpPr>
        <p:spPr>
          <a:xfrm>
            <a:off x="685800" y="6474960"/>
            <a:ext cx="7848720" cy="360"/>
          </a:xfrm>
          <a:prstGeom prst="line">
            <a:avLst/>
          </a:prstGeom>
          <a:ln w="12600">
            <a:solidFill>
              <a:srgbClr val="000000"/>
            </a:solidFill>
            <a:miter/>
          </a:ln>
        </p:spPr>
        <p:style>
          <a:lnRef idx="0"/>
          <a:fillRef idx="0"/>
          <a:effectRef idx="0"/>
          <a:fontRef idx="minor"/>
        </p:style>
      </p:sp>
      <p:sp>
        <p:nvSpPr>
          <p:cNvPr id="189" name="CustomShape 6"/>
          <p:cNvSpPr/>
          <p:nvPr/>
        </p:nvSpPr>
        <p:spPr>
          <a:xfrm>
            <a:off x="3749040" y="6475320"/>
            <a:ext cx="1726920" cy="293400"/>
          </a:xfrm>
          <a:prstGeom prst="rect">
            <a:avLst/>
          </a:prstGeom>
          <a:noFill/>
          <a:ln>
            <a:noFill/>
          </a:ln>
        </p:spPr>
        <p:style>
          <a:lnRef idx="0"/>
          <a:fillRef idx="0"/>
          <a:effectRef idx="0"/>
          <a:fontRef idx="minor"/>
        </p:style>
        <p:txBody>
          <a:bodyPr lIns="0" rIns="0" tIns="0" bIns="0">
            <a:noAutofit/>
          </a:bodyPr>
          <a:p>
            <a:pPr algn="ctr">
              <a:lnSpc>
                <a:spcPct val="100000"/>
              </a:lnSpc>
            </a:pPr>
            <a:r>
              <a:rPr b="0" lang="fi-FI" sz="2000" spc="-1" strike="noStrike">
                <a:solidFill>
                  <a:srgbClr val="000000"/>
                </a:solidFill>
                <a:latin typeface="Times New Roman"/>
                <a:ea typeface="DejaVu Sans"/>
              </a:rPr>
              <a:t>Page </a:t>
            </a:r>
            <a:fld id="{14FE8164-6CF4-469B-A9BB-F8459614D3CB}" type="slidenum">
              <a:rPr b="0" lang="fi-FI" sz="2000" spc="-1" strike="noStrike">
                <a:solidFill>
                  <a:srgbClr val="000000"/>
                </a:solidFill>
                <a:latin typeface="Times New Roman"/>
                <a:ea typeface="DejaVu Sans"/>
              </a:rPr>
              <a:t>1</a:t>
            </a:fld>
            <a:r>
              <a:rPr b="0" lang="fi-FI" sz="2000" spc="-1" strike="noStrike">
                <a:solidFill>
                  <a:srgbClr val="000000"/>
                </a:solidFill>
                <a:latin typeface="Times New Roman"/>
                <a:ea typeface="DejaVu Sans"/>
              </a:rPr>
              <a:t> </a:t>
            </a:r>
            <a:endParaRPr b="0" lang="fi-FI" sz="2000" spc="-1" strike="noStrike">
              <a:latin typeface="Arial"/>
            </a:endParaRPr>
          </a:p>
        </p:txBody>
      </p:sp>
      <p:sp>
        <p:nvSpPr>
          <p:cNvPr id="190" name="CustomShape 7"/>
          <p:cNvSpPr/>
          <p:nvPr/>
        </p:nvSpPr>
        <p:spPr>
          <a:xfrm>
            <a:off x="7040160" y="6490080"/>
            <a:ext cx="1726920" cy="293400"/>
          </a:xfrm>
          <a:prstGeom prst="rect">
            <a:avLst/>
          </a:prstGeom>
          <a:noFill/>
          <a:ln>
            <a:noFill/>
          </a:ln>
        </p:spPr>
        <p:style>
          <a:lnRef idx="0"/>
          <a:fillRef idx="0"/>
          <a:effectRef idx="0"/>
          <a:fontRef idx="minor"/>
        </p:style>
        <p:txBody>
          <a:bodyPr lIns="0" rIns="0" tIns="0" bIns="0">
            <a:noAutofit/>
          </a:bodyPr>
          <a:p>
            <a:pPr algn="r">
              <a:lnSpc>
                <a:spcPct val="100000"/>
              </a:lnSpc>
            </a:pPr>
            <a:r>
              <a:rPr b="0" lang="fi-FI" sz="2000" spc="-1" strike="noStrike">
                <a:solidFill>
                  <a:srgbClr val="000000"/>
                </a:solidFill>
                <a:latin typeface="Times New Roman"/>
                <a:ea typeface="DejaVu Sans"/>
              </a:rPr>
              <a:t>Tero Kivinen</a:t>
            </a:r>
            <a:endParaRPr b="0" lang="fi-FI" sz="2000" spc="-1" strike="noStrike">
              <a:latin typeface="Arial"/>
            </a:endParaRPr>
          </a:p>
        </p:txBody>
      </p:sp>
      <p:sp>
        <p:nvSpPr>
          <p:cNvPr id="191" name="CustomShape 8"/>
          <p:cNvSpPr/>
          <p:nvPr/>
        </p:nvSpPr>
        <p:spPr>
          <a:xfrm>
            <a:off x="685800" y="365760"/>
            <a:ext cx="2562480" cy="201600"/>
          </a:xfrm>
          <a:prstGeom prst="rect">
            <a:avLst/>
          </a:prstGeom>
          <a:noFill/>
          <a:ln>
            <a:noFill/>
          </a:ln>
        </p:spPr>
        <p:style>
          <a:lnRef idx="0"/>
          <a:fillRef idx="0"/>
          <a:effectRef idx="0"/>
          <a:fontRef idx="minor"/>
        </p:style>
        <p:txBody>
          <a:bodyPr lIns="0" rIns="0" tIns="0" bIns="0" anchor="b">
            <a:noAutofit/>
          </a:bodyPr>
          <a:p>
            <a:pPr>
              <a:lnSpc>
                <a:spcPct val="100000"/>
              </a:lnSpc>
            </a:pPr>
            <a:r>
              <a:rPr b="1" lang="fi-FI" sz="1400" spc="-1" strike="noStrike">
                <a:solidFill>
                  <a:srgbClr val="000000"/>
                </a:solidFill>
                <a:latin typeface="Times New Roman"/>
                <a:ea typeface="DejaVu Sans"/>
              </a:rPr>
              <a:t>May 2022</a:t>
            </a:r>
            <a:endParaRPr b="0" lang="fi-FI" sz="1400" spc="-1" strike="noStrike">
              <a:latin typeface="Arial"/>
            </a:endParaRPr>
          </a:p>
        </p:txBody>
      </p:sp>
      <p:sp>
        <p:nvSpPr>
          <p:cNvPr id="192" name="PlaceHolder 9"/>
          <p:cNvSpPr>
            <a:spLocks noGrp="1"/>
          </p:cNvSpPr>
          <p:nvPr>
            <p:ph type="title"/>
          </p:nvPr>
        </p:nvSpPr>
        <p:spPr>
          <a:xfrm>
            <a:off x="457200" y="273600"/>
            <a:ext cx="8229240" cy="1144800"/>
          </a:xfrm>
          <a:prstGeom prst="rect">
            <a:avLst/>
          </a:prstGeom>
        </p:spPr>
        <p:txBody>
          <a:bodyPr lIns="0" rIns="0" tIns="0" bIns="0" anchor="ctr">
            <a:noAutofit/>
          </a:bodyPr>
          <a:p>
            <a:pPr algn="ctr"/>
            <a:r>
              <a:rPr b="0" lang="fi-FI" sz="4400" spc="-1" strike="noStrike">
                <a:latin typeface="Arial"/>
              </a:rPr>
              <a:t>Click to edit the title text format</a:t>
            </a:r>
            <a:endParaRPr b="0" lang="fi-FI" sz="4400" spc="-1" strike="noStrike">
              <a:latin typeface="Arial"/>
            </a:endParaRPr>
          </a:p>
        </p:txBody>
      </p:sp>
      <p:sp>
        <p:nvSpPr>
          <p:cNvPr id="193" name="PlaceHolder 10"/>
          <p:cNvSpPr>
            <a:spLocks noGrp="1"/>
          </p:cNvSpPr>
          <p:nvPr>
            <p:ph type="body"/>
          </p:nvPr>
        </p:nvSpPr>
        <p:spPr>
          <a:xfrm>
            <a:off x="457200" y="1604520"/>
            <a:ext cx="82292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fi-FI" sz="3200" spc="-1" strike="noStrike">
                <a:latin typeface="Arial"/>
              </a:rPr>
              <a:t>Click to edit the outline text format</a:t>
            </a:r>
            <a:endParaRPr b="0" lang="fi-FI" sz="3200" spc="-1" strike="noStrike">
              <a:latin typeface="Arial"/>
            </a:endParaRPr>
          </a:p>
          <a:p>
            <a:pPr lvl="1" marL="864000" indent="-324000">
              <a:spcBef>
                <a:spcPts val="1134"/>
              </a:spcBef>
              <a:buClr>
                <a:srgbClr val="000000"/>
              </a:buClr>
              <a:buSzPct val="75000"/>
              <a:buFont typeface="Symbol" charset="2"/>
              <a:buChar char=""/>
            </a:pPr>
            <a:r>
              <a:rPr b="0" lang="fi-FI" sz="2800" spc="-1" strike="noStrike">
                <a:latin typeface="Arial"/>
              </a:rPr>
              <a:t>Second Outline Level</a:t>
            </a:r>
            <a:endParaRPr b="0" lang="fi-FI" sz="2800" spc="-1" strike="noStrike">
              <a:latin typeface="Arial"/>
            </a:endParaRPr>
          </a:p>
          <a:p>
            <a:pPr lvl="2" marL="1296000" indent="-288000">
              <a:spcBef>
                <a:spcPts val="850"/>
              </a:spcBef>
              <a:buClr>
                <a:srgbClr val="000000"/>
              </a:buClr>
              <a:buSzPct val="45000"/>
              <a:buFont typeface="Wingdings" charset="2"/>
              <a:buChar char=""/>
            </a:pPr>
            <a:r>
              <a:rPr b="0" lang="fi-FI" sz="2400" spc="-1" strike="noStrike">
                <a:latin typeface="Arial"/>
              </a:rPr>
              <a:t>Third Outline Level</a:t>
            </a:r>
            <a:endParaRPr b="0" lang="fi-FI" sz="2400" spc="-1" strike="noStrike">
              <a:latin typeface="Arial"/>
            </a:endParaRPr>
          </a:p>
          <a:p>
            <a:pPr lvl="3" marL="1728000" indent="-216000">
              <a:spcBef>
                <a:spcPts val="567"/>
              </a:spcBef>
              <a:buClr>
                <a:srgbClr val="000000"/>
              </a:buClr>
              <a:buSzPct val="75000"/>
              <a:buFont typeface="Symbol" charset="2"/>
              <a:buChar char=""/>
            </a:pPr>
            <a:r>
              <a:rPr b="0" lang="fi-FI" sz="2000" spc="-1" strike="noStrike">
                <a:latin typeface="Arial"/>
              </a:rPr>
              <a:t>Fourth Outline Level</a:t>
            </a:r>
            <a:endParaRPr b="0" lang="fi-FI" sz="2000" spc="-1" strike="noStrike">
              <a:latin typeface="Arial"/>
            </a:endParaRPr>
          </a:p>
          <a:p>
            <a:pPr lvl="4" marL="2160000" indent="-216000">
              <a:spcBef>
                <a:spcPts val="283"/>
              </a:spcBef>
              <a:buClr>
                <a:srgbClr val="000000"/>
              </a:buClr>
              <a:buSzPct val="45000"/>
              <a:buFont typeface="Wingdings" charset="2"/>
              <a:buChar char=""/>
            </a:pPr>
            <a:r>
              <a:rPr b="0" lang="fi-FI" sz="2000" spc="-1" strike="noStrike">
                <a:latin typeface="Arial"/>
              </a:rPr>
              <a:t>Fifth Outline Level</a:t>
            </a:r>
            <a:endParaRPr b="0" lang="fi-FI" sz="2000" spc="-1" strike="noStrike">
              <a:latin typeface="Arial"/>
            </a:endParaRPr>
          </a:p>
          <a:p>
            <a:pPr lvl="5" marL="2592000" indent="-216000">
              <a:spcBef>
                <a:spcPts val="283"/>
              </a:spcBef>
              <a:buClr>
                <a:srgbClr val="000000"/>
              </a:buClr>
              <a:buSzPct val="45000"/>
              <a:buFont typeface="Wingdings" charset="2"/>
              <a:buChar char=""/>
            </a:pPr>
            <a:r>
              <a:rPr b="0" lang="fi-FI" sz="2000" spc="-1" strike="noStrike">
                <a:latin typeface="Arial"/>
              </a:rPr>
              <a:t>Sixth Outline Level</a:t>
            </a:r>
            <a:endParaRPr b="0" lang="fi-FI" sz="2000" spc="-1" strike="noStrike">
              <a:latin typeface="Arial"/>
            </a:endParaRPr>
          </a:p>
          <a:p>
            <a:pPr lvl="6" marL="3024000" indent="-216000">
              <a:spcBef>
                <a:spcPts val="283"/>
              </a:spcBef>
              <a:buClr>
                <a:srgbClr val="000000"/>
              </a:buClr>
              <a:buSzPct val="45000"/>
              <a:buFont typeface="Wingdings" charset="2"/>
              <a:buChar char=""/>
            </a:pPr>
            <a:r>
              <a:rPr b="0" lang="fi-FI" sz="2000" spc="-1" strike="noStrike">
                <a:latin typeface="Arial"/>
              </a:rPr>
              <a:t>Seventh Outline Level</a:t>
            </a:r>
            <a:endParaRPr b="0" lang="fi-FI"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25.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37.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49.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4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230" name="CustomShape 1"/>
          <p:cNvSpPr/>
          <p:nvPr/>
        </p:nvSpPr>
        <p:spPr>
          <a:xfrm>
            <a:off x="152280" y="609480"/>
            <a:ext cx="8979840" cy="4614480"/>
          </a:xfrm>
          <a:prstGeom prst="rect">
            <a:avLst/>
          </a:prstGeom>
          <a:noFill/>
          <a:ln>
            <a:noFill/>
          </a:ln>
        </p:spPr>
        <p:style>
          <a:lnRef idx="0"/>
          <a:fillRef idx="0"/>
          <a:effectRef idx="0"/>
          <a:fontRef idx="minor"/>
        </p:style>
        <p:txBody>
          <a:bodyPr lIns="90000" rIns="90000" tIns="46800" bIns="46800">
            <a:noAutofit/>
          </a:bodyPr>
          <a:p>
            <a:pPr algn="ctr">
              <a:lnSpc>
                <a:spcPct val="100000"/>
              </a:lnSpc>
            </a:pPr>
            <a:r>
              <a:rPr b="1" lang="fi-FI" sz="1800" spc="-1" strike="noStrike" u="sng">
                <a:solidFill>
                  <a:srgbClr val="000000"/>
                </a:solidFill>
                <a:uFill>
                  <a:solidFill>
                    <a:srgbClr val="ffffff"/>
                  </a:solidFill>
                </a:uFill>
                <a:latin typeface="Times New Roman"/>
                <a:ea typeface="DejaVu Sans"/>
              </a:rPr>
              <a:t>Project: IEEE P802.15 Working Group for Wireless Personal Area Networks (WPANs)</a:t>
            </a:r>
            <a:endParaRPr b="0" lang="fi-FI" sz="1800" spc="-1" strike="noStrike">
              <a:latin typeface="Arial"/>
            </a:endParaRPr>
          </a:p>
          <a:p>
            <a:pPr>
              <a:lnSpc>
                <a:spcPct val="100000"/>
              </a:lnSpc>
            </a:pPr>
            <a:endParaRPr b="0" lang="fi-FI" sz="1800" spc="-1" strike="noStrike">
              <a:latin typeface="Arial"/>
            </a:endParaRPr>
          </a:p>
          <a:p>
            <a:pPr>
              <a:lnSpc>
                <a:spcPct val="100000"/>
              </a:lnSpc>
            </a:pPr>
            <a:r>
              <a:rPr b="1" lang="fi-FI" sz="1600" spc="-1" strike="noStrike">
                <a:solidFill>
                  <a:srgbClr val="000000"/>
                </a:solidFill>
                <a:latin typeface="Times New Roman"/>
                <a:ea typeface="DejaVu Sans"/>
              </a:rPr>
              <a:t>Submission Title:</a:t>
            </a:r>
            <a:r>
              <a:rPr b="0" lang="fi-FI" sz="1600" spc="-1" strike="noStrike">
                <a:solidFill>
                  <a:srgbClr val="000000"/>
                </a:solidFill>
                <a:latin typeface="Times New Roman"/>
                <a:ea typeface="DejaVu Sans"/>
              </a:rPr>
              <a:t> TG4 2020 Cor1 Closing Report for May Meeting</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Date Submitted: 10th of May, 2022</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Source:</a:t>
            </a:r>
            <a:r>
              <a:rPr b="0" lang="fi-FI" sz="1600" spc="-1" strike="noStrike">
                <a:solidFill>
                  <a:srgbClr val="000000"/>
                </a:solidFill>
                <a:latin typeface="Times New Roman"/>
                <a:ea typeface="DejaVu Sans"/>
              </a:rPr>
              <a:t> Tero Kivinen</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Company -</a:t>
            </a:r>
            <a:endParaRPr b="0" lang="fi-FI" sz="1600" spc="-1" strike="noStrike">
              <a:latin typeface="Arial"/>
            </a:endParaRPr>
          </a:p>
          <a:p>
            <a:pPr>
              <a:lnSpc>
                <a:spcPct val="100000"/>
              </a:lnSpc>
            </a:pPr>
            <a:r>
              <a:rPr b="0" lang="fi-FI" sz="1600" spc="-1" strike="noStrike">
                <a:solidFill>
                  <a:srgbClr val="000000"/>
                </a:solidFill>
                <a:latin typeface="Times New Roman"/>
                <a:ea typeface="DejaVu Sans"/>
              </a:rPr>
              <a:t>E-Mail: kivinen@iki.fi</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Re:</a:t>
            </a:r>
            <a:r>
              <a:rPr b="0" lang="fi-FI" sz="1600" spc="-1" strike="noStrike">
                <a:solidFill>
                  <a:srgbClr val="000000"/>
                </a:solidFill>
                <a:latin typeface="Times New Roman"/>
                <a:ea typeface="DejaVu Sans"/>
              </a:rPr>
              <a:t> TG4 2020 Cor 1 Closing for May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Abstract:</a:t>
            </a:r>
            <a:r>
              <a:rPr b="0" lang="fi-FI" sz="1600" spc="-1" strike="noStrike">
                <a:solidFill>
                  <a:srgbClr val="000000"/>
                </a:solidFill>
                <a:latin typeface="Times New Roman"/>
                <a:ea typeface="DejaVu Sans"/>
              </a:rPr>
              <a:t>	</a:t>
            </a:r>
            <a:endParaRPr b="0" lang="fi-FI" sz="1600" spc="-1" strike="noStrike">
              <a:latin typeface="Arial"/>
            </a:endParaRPr>
          </a:p>
          <a:p>
            <a:pPr>
              <a:lnSpc>
                <a:spcPct val="100000"/>
              </a:lnSpc>
              <a:spcBef>
                <a:spcPts val="598"/>
              </a:spcBef>
              <a:spcAft>
                <a:spcPts val="598"/>
              </a:spcAft>
            </a:pPr>
            <a:r>
              <a:rPr b="0" lang="fi-FI" sz="1600" spc="-1" strike="noStrike">
                <a:solidFill>
                  <a:srgbClr val="000000"/>
                </a:solidFill>
                <a:latin typeface="Times New Roman"/>
                <a:ea typeface="DejaVu Sans"/>
              </a:rPr>
              <a:t>Closing Report for TG4 2020 Cor 1 meeting for May Meeting.</a:t>
            </a:r>
            <a:endParaRPr b="0" lang="fi-FI" sz="1600" spc="-1" strike="noStrike">
              <a:latin typeface="Arial"/>
            </a:endParaRPr>
          </a:p>
          <a:p>
            <a:pPr>
              <a:lnSpc>
                <a:spcPct val="100000"/>
              </a:lnSpc>
              <a:spcBef>
                <a:spcPts val="598"/>
              </a:spcBef>
              <a:spcAft>
                <a:spcPts val="598"/>
              </a:spcAft>
            </a:pPr>
            <a:r>
              <a:rPr b="1" lang="fi-FI" sz="1600" spc="-1" strike="noStrike">
                <a:solidFill>
                  <a:srgbClr val="000000"/>
                </a:solidFill>
                <a:latin typeface="Times New Roman"/>
                <a:ea typeface="DejaVu Sans"/>
              </a:rPr>
              <a:t>Purpose: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Provide information which kind of changes are needed to the standard.</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Notice: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b="0" lang="fi-FI" sz="1600" spc="-1" strike="noStrike">
              <a:latin typeface="Arial"/>
            </a:endParaRPr>
          </a:p>
          <a:p>
            <a:pPr>
              <a:lnSpc>
                <a:spcPct val="100000"/>
              </a:lnSpc>
            </a:pPr>
            <a:r>
              <a:rPr b="1" lang="fi-FI" sz="1600" spc="-1" strike="noStrike">
                <a:solidFill>
                  <a:srgbClr val="000000"/>
                </a:solidFill>
                <a:latin typeface="Times New Roman"/>
                <a:ea typeface="DejaVu Sans"/>
              </a:rPr>
              <a:t>Release:</a:t>
            </a:r>
            <a:r>
              <a:rPr b="0" lang="fi-FI" sz="1600" spc="-1" strike="noStrike">
                <a:solidFill>
                  <a:srgbClr val="000000"/>
                </a:solidFill>
                <a:latin typeface="Times New Roman"/>
                <a:ea typeface="DejaVu Sans"/>
              </a:rPr>
              <a:t>	</a:t>
            </a:r>
            <a:r>
              <a:rPr b="0" lang="fi-FI" sz="1600" spc="-1" strike="noStrike">
                <a:solidFill>
                  <a:srgbClr val="000000"/>
                </a:solidFill>
                <a:latin typeface="Times New Roman"/>
                <a:ea typeface="DejaVu Sans"/>
              </a:rPr>
              <a:t>The contributor acknowledges and accepts that this contribution becomes the property of IEEE and may be made publicly available by P802.15.</a:t>
            </a:r>
            <a:r>
              <a:rPr b="0" lang="fi-FI" sz="1600" spc="-1" strike="noStrike">
                <a:solidFill>
                  <a:srgbClr val="000000"/>
                </a:solidFill>
                <a:latin typeface="Times New Roman"/>
                <a:ea typeface="DejaVu Sans"/>
              </a:rPr>
              <a:t>	</a:t>
            </a:r>
            <a:endParaRPr b="0" lang="fi-FI" sz="16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0" name="CustomShape 1"/>
          <p:cNvSpPr/>
          <p:nvPr/>
        </p:nvSpPr>
        <p:spPr>
          <a:xfrm>
            <a:off x="685800" y="685440"/>
            <a:ext cx="7760520" cy="1055160"/>
          </a:xfrm>
          <a:prstGeom prst="rect">
            <a:avLst/>
          </a:prstGeom>
          <a:noFill/>
          <a:ln>
            <a:noFill/>
          </a:ln>
        </p:spPr>
        <p:style>
          <a:lnRef idx="0"/>
          <a:fillRef idx="0"/>
          <a:effectRef idx="0"/>
          <a:fontRef idx="minor"/>
        </p:style>
      </p:sp>
      <p:sp>
        <p:nvSpPr>
          <p:cNvPr id="251" name="CustomShape 2"/>
          <p:cNvSpPr/>
          <p:nvPr/>
        </p:nvSpPr>
        <p:spPr>
          <a:xfrm>
            <a:off x="438120" y="602280"/>
            <a:ext cx="82191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Agenda for Next Meeting</a:t>
            </a:r>
            <a:endParaRPr b="0" lang="fi-FI" sz="4400" spc="-1" strike="noStrike">
              <a:latin typeface="Arial"/>
            </a:endParaRPr>
          </a:p>
        </p:txBody>
      </p:sp>
      <p:sp>
        <p:nvSpPr>
          <p:cNvPr id="252" name="CustomShape 3"/>
          <p:cNvSpPr/>
          <p:nvPr/>
        </p:nvSpPr>
        <p:spPr>
          <a:xfrm>
            <a:off x="457200" y="1604520"/>
            <a:ext cx="8219160" cy="3967200"/>
          </a:xfrm>
          <a:prstGeom prst="rect">
            <a:avLst/>
          </a:prstGeom>
          <a:noFill/>
          <a:ln>
            <a:noFill/>
          </a:ln>
        </p:spPr>
        <p:style>
          <a:lnRef idx="0"/>
          <a:fillRef idx="0"/>
          <a:effectRef idx="0"/>
          <a:fontRef idx="minor"/>
        </p:style>
        <p:txBody>
          <a:bodyPr lIns="0" rIns="0" tIns="0" bIns="0">
            <a:normAutofit/>
          </a:bodyPr>
          <a:p>
            <a:pPr marL="216000" indent="-21168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Process standard association ballot comments</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3" name="CustomShape 1"/>
          <p:cNvSpPr/>
          <p:nvPr/>
        </p:nvSpPr>
        <p:spPr>
          <a:xfrm>
            <a:off x="685800" y="685440"/>
            <a:ext cx="7760520" cy="1055160"/>
          </a:xfrm>
          <a:prstGeom prst="rect">
            <a:avLst/>
          </a:prstGeom>
          <a:noFill/>
          <a:ln>
            <a:noFill/>
          </a:ln>
        </p:spPr>
        <p:style>
          <a:lnRef idx="0"/>
          <a:fillRef idx="0"/>
          <a:effectRef idx="0"/>
          <a:fontRef idx="minor"/>
        </p:style>
      </p:sp>
      <p:sp>
        <p:nvSpPr>
          <p:cNvPr id="254" name="CustomShape 2"/>
          <p:cNvSpPr/>
          <p:nvPr/>
        </p:nvSpPr>
        <p:spPr>
          <a:xfrm>
            <a:off x="438120" y="602280"/>
            <a:ext cx="82191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CRG Conference Call</a:t>
            </a:r>
            <a:endParaRPr b="0" lang="fi-FI" sz="4400" spc="-1" strike="noStrike">
              <a:latin typeface="Arial"/>
            </a:endParaRPr>
          </a:p>
        </p:txBody>
      </p:sp>
      <p:graphicFrame>
        <p:nvGraphicFramePr>
          <p:cNvPr id="255" name="Table 3"/>
          <p:cNvGraphicFramePr/>
          <p:nvPr/>
        </p:nvGraphicFramePr>
        <p:xfrm>
          <a:off x="518760" y="1780920"/>
          <a:ext cx="8002080" cy="2098440"/>
        </p:xfrm>
        <a:graphic>
          <a:graphicData uri="http://schemas.openxmlformats.org/drawingml/2006/table">
            <a:tbl>
              <a:tblPr/>
              <a:tblGrid>
                <a:gridCol w="2268360"/>
                <a:gridCol w="3412800"/>
                <a:gridCol w="1055160"/>
                <a:gridCol w="1266120"/>
              </a:tblGrid>
              <a:tr h="322560">
                <a:tc>
                  <a:txBody>
                    <a:bodyPr lIns="90000" rIns="90000">
                      <a:noAutofit/>
                    </a:bodyPr>
                    <a:p>
                      <a:pPr>
                        <a:lnSpc>
                          <a:spcPct val="100000"/>
                        </a:lnSpc>
                      </a:pPr>
                      <a:r>
                        <a:rPr b="0" lang="fi-FI" sz="1300" spc="-1" strike="noStrike">
                          <a:latin typeface="Arial"/>
                        </a:rPr>
                        <a:t>Location</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Local Time</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Time Zone</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300" spc="-1" strike="noStrike">
                          <a:latin typeface="Arial"/>
                        </a:rPr>
                        <a:t>UTC Offset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487800">
                <a:tc>
                  <a:txBody>
                    <a:bodyPr lIns="90000" rIns="90000">
                      <a:noAutofit/>
                    </a:bodyPr>
                    <a:p>
                      <a:pPr>
                        <a:lnSpc>
                          <a:spcPct val="100000"/>
                        </a:lnSpc>
                      </a:pPr>
                      <a:r>
                        <a:rPr b="0" lang="fi-FI" sz="1300" spc="-1" strike="noStrike">
                          <a:latin typeface="Arial"/>
                        </a:rPr>
                        <a:t>Los Angeles (USA - California)</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Wednesday, 25 May, 2022, 15:00:00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PDT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UTC-7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Helsinki (Finland)</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Thursday, 26 May 2022, 01:00:00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EEST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UTC+3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2560">
                <a:tc>
                  <a:txBody>
                    <a:bodyPr lIns="90000" rIns="90000">
                      <a:noAutofit/>
                    </a:bodyPr>
                    <a:p>
                      <a:pPr>
                        <a:lnSpc>
                          <a:spcPct val="100000"/>
                        </a:lnSpc>
                      </a:pPr>
                      <a:r>
                        <a:rPr b="0" lang="fi-FI" sz="1300" spc="-1" strike="noStrike">
                          <a:latin typeface="Arial"/>
                        </a:rPr>
                        <a:t>Tokyo (Japan)</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Noto Sans CJK SC"/>
                        </a:rPr>
                        <a:t>Thursday, 26 May 2022, 07:00:00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JST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rPr>
                        <a:t>UTC+9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22560">
                <a:tc>
                  <a:txBody>
                    <a:bodyPr lIns="90000" rIns="90000">
                      <a:noAutofit/>
                    </a:bodyPr>
                    <a:p>
                      <a:pPr>
                        <a:lnSpc>
                          <a:spcPct val="100000"/>
                        </a:lnSpc>
                      </a:pPr>
                      <a:r>
                        <a:rPr b="0" lang="fi-FI" sz="1300" spc="-1" strike="noStrike">
                          <a:latin typeface="Arial"/>
                        </a:rPr>
                        <a:t>New York (USA – New York)</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ea typeface="Noto Sans CJK SC"/>
                        </a:rPr>
                        <a:t>Wednesday, 25 May 2022, 18:00:00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EDT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300" spc="-1" strike="noStrike">
                          <a:latin typeface="Arial"/>
                        </a:rPr>
                        <a:t>UTC-4 hours</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20400">
                <a:tc>
                  <a:txBody>
                    <a:bodyPr lIns="90000" rIns="90000">
                      <a:noAutofit/>
                    </a:bodyPr>
                    <a:p>
                      <a:pPr>
                        <a:lnSpc>
                          <a:spcPct val="100000"/>
                        </a:lnSpc>
                      </a:pPr>
                      <a:r>
                        <a:rPr b="0" lang="fi-FI" sz="1300" spc="-1" strike="noStrike">
                          <a:latin typeface="Arial"/>
                        </a:rPr>
                        <a:t>UTC (GMT)</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300" spc="-1" strike="noStrike">
                          <a:latin typeface="Arial"/>
                          <a:ea typeface="Microsoft YaHei"/>
                        </a:rPr>
                        <a:t>Wednesday, 25 May 2022, 22:00:00</a:t>
                      </a:r>
                      <a:endParaRPr b="0" lang="fi-FI" sz="13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256" name="CustomShape 4"/>
          <p:cNvSpPr/>
          <p:nvPr/>
        </p:nvSpPr>
        <p:spPr>
          <a:xfrm>
            <a:off x="417960" y="4140000"/>
            <a:ext cx="8219160" cy="127260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Continuing our week meetings, and these weekly meetings will go on unless canceled.</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57" name="CustomShape 1"/>
          <p:cNvSpPr/>
          <p:nvPr/>
        </p:nvSpPr>
        <p:spPr>
          <a:xfrm>
            <a:off x="685800" y="685440"/>
            <a:ext cx="7760520" cy="1055160"/>
          </a:xfrm>
          <a:prstGeom prst="rect">
            <a:avLst/>
          </a:prstGeom>
          <a:noFill/>
          <a:ln>
            <a:noFill/>
          </a:ln>
        </p:spPr>
        <p:style>
          <a:lnRef idx="0"/>
          <a:fillRef idx="0"/>
          <a:effectRef idx="0"/>
          <a:fontRef idx="minor"/>
        </p:style>
      </p:sp>
      <p:sp>
        <p:nvSpPr>
          <p:cNvPr id="258" name="CustomShape 2"/>
          <p:cNvSpPr/>
          <p:nvPr/>
        </p:nvSpPr>
        <p:spPr>
          <a:xfrm>
            <a:off x="438120" y="602280"/>
            <a:ext cx="82191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Timeline</a:t>
            </a:r>
            <a:endParaRPr b="0" lang="fi-FI" sz="4400" spc="-1" strike="noStrike">
              <a:latin typeface="Arial"/>
            </a:endParaRPr>
          </a:p>
        </p:txBody>
      </p:sp>
      <p:sp>
        <p:nvSpPr>
          <p:cNvPr id="259" name="CustomShape 3"/>
          <p:cNvSpPr/>
          <p:nvPr/>
        </p:nvSpPr>
        <p:spPr>
          <a:xfrm>
            <a:off x="457200" y="1604520"/>
            <a:ext cx="8219160" cy="3967200"/>
          </a:xfrm>
          <a:prstGeom prst="rect">
            <a:avLst/>
          </a:prstGeom>
          <a:noFill/>
          <a:ln>
            <a:noFill/>
          </a:ln>
        </p:spPr>
        <p:style>
          <a:lnRef idx="0"/>
          <a:fillRef idx="0"/>
          <a:effectRef idx="0"/>
          <a:fontRef idx="minor"/>
        </p:style>
      </p:sp>
      <p:graphicFrame>
        <p:nvGraphicFramePr>
          <p:cNvPr id="260" name="Table 4"/>
          <p:cNvGraphicFramePr/>
          <p:nvPr/>
        </p:nvGraphicFramePr>
        <p:xfrm>
          <a:off x="879120" y="1440000"/>
          <a:ext cx="7616520" cy="4860360"/>
        </p:xfrm>
        <a:graphic>
          <a:graphicData uri="http://schemas.openxmlformats.org/drawingml/2006/table">
            <a:tbl>
              <a:tblPr/>
              <a:tblGrid>
                <a:gridCol w="5550120"/>
                <a:gridCol w="2066760"/>
              </a:tblGrid>
              <a:tr h="348120">
                <a:tc>
                  <a:txBody>
                    <a:bodyPr lIns="90000" rIns="90000">
                      <a:noAutofit/>
                    </a:bodyPr>
                    <a:p>
                      <a:pPr>
                        <a:lnSpc>
                          <a:spcPct val="100000"/>
                        </a:lnSpc>
                      </a:pPr>
                      <a:r>
                        <a:rPr b="0" lang="fi-FI" sz="1600" spc="-1" strike="noStrike">
                          <a:latin typeface="Arial"/>
                        </a:rPr>
                        <a:t>TG formation</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nSpc>
                          <a:spcPct val="100000"/>
                        </a:lnSpc>
                      </a:pPr>
                      <a:r>
                        <a:rPr b="0" lang="fi-FI" sz="1600" spc="-1" strike="noStrike">
                          <a:latin typeface="Arial"/>
                        </a:rPr>
                        <a:t>Sep 2020</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8120">
                <a:tc>
                  <a:txBody>
                    <a:bodyPr lIns="90000" rIns="90000">
                      <a:noAutofit/>
                    </a:bodyPr>
                    <a:p>
                      <a:pPr>
                        <a:lnSpc>
                          <a:spcPct val="100000"/>
                        </a:lnSpc>
                      </a:pPr>
                      <a:r>
                        <a:rPr b="0" lang="fi-FI" sz="1600" spc="-1" strike="noStrike">
                          <a:latin typeface="Arial"/>
                        </a:rPr>
                        <a:t>Call for proposals</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Oct 2020</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Presentation of proposals</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2020</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Hear additional proposals</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Jan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Consolidate proposals and develop draft</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Mar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Update PAR and hear proposals</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Resolve PAR comments and draft review</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July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Review draft and initiate LB</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LB comment resolution and start recirculation</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Nov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Additional LB recirculation</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Dec 2021</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Start Standard Association ballot</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Apr 2022</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48120">
                <a:tc>
                  <a:txBody>
                    <a:bodyPr lIns="90000" rIns="90000">
                      <a:noAutofit/>
                    </a:bodyPr>
                    <a:p>
                      <a:pPr>
                        <a:lnSpc>
                          <a:spcPct val="100000"/>
                        </a:lnSpc>
                      </a:pPr>
                      <a:r>
                        <a:rPr b="0" lang="fi-FI" sz="1600" spc="-1" strike="noStrike">
                          <a:latin typeface="Arial"/>
                        </a:rPr>
                        <a:t>SA ballot comment resolution and 2 recirculations</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May 2022</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8120">
                <a:tc>
                  <a:txBody>
                    <a:bodyPr lIns="90000" rIns="90000">
                      <a:noAutofit/>
                    </a:bodyPr>
                    <a:p>
                      <a:pPr>
                        <a:lnSpc>
                          <a:spcPct val="100000"/>
                        </a:lnSpc>
                      </a:pPr>
                      <a:r>
                        <a:rPr b="0" lang="fi-FI" sz="1600" spc="-1" strike="noStrike">
                          <a:latin typeface="Arial"/>
                        </a:rPr>
                        <a:t>EC Approval</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nSpc>
                          <a:spcPct val="100000"/>
                        </a:lnSpc>
                      </a:pPr>
                      <a:r>
                        <a:rPr b="0" lang="fi-FI" sz="1600" spc="-1" strike="noStrike">
                          <a:latin typeface="Arial"/>
                        </a:rPr>
                        <a:t>Jul 2022</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35160">
                <a:tc>
                  <a:txBody>
                    <a:bodyPr lIns="90000" rIns="90000">
                      <a:noAutofit/>
                    </a:bodyPr>
                    <a:p>
                      <a:pPr>
                        <a:lnSpc>
                          <a:spcPct val="100000"/>
                        </a:lnSpc>
                      </a:pPr>
                      <a:r>
                        <a:rPr b="0" lang="fi-FI" sz="1600" spc="-1" strike="noStrike">
                          <a:latin typeface="Arial"/>
                        </a:rPr>
                        <a:t>RevCom submission (August 11th is the submission date)</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nSpc>
                          <a:spcPct val="100000"/>
                        </a:lnSpc>
                      </a:pPr>
                      <a:r>
                        <a:rPr b="0" lang="fi-FI" sz="1600" spc="-1" strike="noStrike">
                          <a:latin typeface="Arial"/>
                        </a:rPr>
                        <a:t>Sep 2022</a:t>
                      </a:r>
                      <a:endParaRPr b="0" lang="fi-FI" sz="16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1" name="CustomShape 1"/>
          <p:cNvSpPr/>
          <p:nvPr/>
        </p:nvSpPr>
        <p:spPr>
          <a:xfrm>
            <a:off x="457200" y="273600"/>
            <a:ext cx="8219880" cy="1135440"/>
          </a:xfrm>
          <a:prstGeom prst="rect">
            <a:avLst/>
          </a:prstGeom>
          <a:noFill/>
          <a:ln>
            <a:noFill/>
          </a:ln>
        </p:spPr>
        <p:style>
          <a:lnRef idx="0"/>
          <a:fillRef idx="0"/>
          <a:effectRef idx="0"/>
          <a:fontRef idx="minor"/>
        </p:style>
      </p:sp>
      <p:sp>
        <p:nvSpPr>
          <p:cNvPr id="232" name="CustomShape 2"/>
          <p:cNvSpPr/>
          <p:nvPr/>
        </p:nvSpPr>
        <p:spPr>
          <a:xfrm>
            <a:off x="457200" y="2617560"/>
            <a:ext cx="8219880" cy="194904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3200" spc="-1" strike="noStrike">
                <a:solidFill>
                  <a:srgbClr val="000000"/>
                </a:solidFill>
                <a:latin typeface="Arial"/>
                <a:ea typeface="DejaVu Sans"/>
              </a:rPr>
              <a:t>Closing report for TG4 2020 Cor1</a:t>
            </a:r>
            <a:endParaRPr b="0" lang="fi-FI" sz="3200" spc="-1" strike="noStrike">
              <a:latin typeface="Arial"/>
            </a:endParaRPr>
          </a:p>
          <a:p>
            <a:pPr algn="ctr">
              <a:lnSpc>
                <a:spcPct val="100000"/>
              </a:lnSpc>
            </a:pP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May 10, 2021</a:t>
            </a:r>
            <a:endParaRPr b="0" lang="fi-FI" sz="3200" spc="-1" strike="noStrike">
              <a:latin typeface="Arial"/>
            </a:endParaRPr>
          </a:p>
          <a:p>
            <a:pPr algn="ctr">
              <a:lnSpc>
                <a:spcPct val="100000"/>
              </a:lnSpc>
            </a:pPr>
            <a:r>
              <a:rPr b="0" lang="fi-FI" sz="3200" spc="-1" strike="noStrike">
                <a:solidFill>
                  <a:srgbClr val="000000"/>
                </a:solidFill>
                <a:latin typeface="Arial"/>
                <a:ea typeface="DejaVu Sans"/>
              </a:rPr>
              <a:t>Tero Kivinen</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3" name="CustomShape 1"/>
          <p:cNvSpPr/>
          <p:nvPr/>
        </p:nvSpPr>
        <p:spPr>
          <a:xfrm>
            <a:off x="685800" y="685440"/>
            <a:ext cx="7760520" cy="1055160"/>
          </a:xfrm>
          <a:prstGeom prst="rect">
            <a:avLst/>
          </a:prstGeom>
          <a:noFill/>
          <a:ln>
            <a:noFill/>
          </a:ln>
        </p:spPr>
        <p:style>
          <a:lnRef idx="0"/>
          <a:fillRef idx="0"/>
          <a:effectRef idx="0"/>
          <a:fontRef idx="minor"/>
        </p:style>
      </p:sp>
      <p:sp>
        <p:nvSpPr>
          <p:cNvPr id="234" name="CustomShape 2"/>
          <p:cNvSpPr/>
          <p:nvPr/>
        </p:nvSpPr>
        <p:spPr>
          <a:xfrm>
            <a:off x="438120" y="602280"/>
            <a:ext cx="82191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802.15.4 2020 Cor1 Scope</a:t>
            </a:r>
            <a:endParaRPr b="0" lang="fi-FI" sz="4400" spc="-1" strike="noStrike">
              <a:latin typeface="Arial"/>
            </a:endParaRPr>
          </a:p>
        </p:txBody>
      </p:sp>
      <p:sp>
        <p:nvSpPr>
          <p:cNvPr id="235" name="CustomShape 3"/>
          <p:cNvSpPr/>
          <p:nvPr/>
        </p:nvSpPr>
        <p:spPr>
          <a:xfrm>
            <a:off x="457200" y="1604520"/>
            <a:ext cx="8219160" cy="3967200"/>
          </a:xfrm>
          <a:prstGeom prst="rect">
            <a:avLst/>
          </a:prstGeom>
          <a:noFill/>
          <a:ln>
            <a:noFill/>
          </a:ln>
        </p:spPr>
        <p:style>
          <a:lnRef idx="0"/>
          <a:fillRef idx="0"/>
          <a:effectRef idx="0"/>
          <a:fontRef idx="minor"/>
        </p:style>
        <p:txBody>
          <a:bodyPr lIns="0" rIns="0" tIns="0" bIns="0">
            <a:normAutofit/>
          </a:bodyPr>
          <a:p>
            <a:pPr marL="432000" indent="-316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Project:</a:t>
            </a:r>
            <a:endParaRPr b="0" lang="fi-FI" sz="3200" spc="-1" strike="noStrike">
              <a:latin typeface="Arial"/>
            </a:endParaRPr>
          </a:p>
          <a:p>
            <a:pPr lvl="2" marL="648000" indent="-21456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This corrigendum addresses significant errors found in IEEE Std 802.15.4-2020 and its amendments.</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6" name="CustomShape 1"/>
          <p:cNvSpPr/>
          <p:nvPr/>
        </p:nvSpPr>
        <p:spPr>
          <a:xfrm>
            <a:off x="685800" y="685440"/>
            <a:ext cx="7760520" cy="1055160"/>
          </a:xfrm>
          <a:prstGeom prst="rect">
            <a:avLst/>
          </a:prstGeom>
          <a:noFill/>
          <a:ln>
            <a:noFill/>
          </a:ln>
        </p:spPr>
        <p:style>
          <a:lnRef idx="0"/>
          <a:fillRef idx="0"/>
          <a:effectRef idx="0"/>
          <a:fontRef idx="minor"/>
        </p:style>
      </p:sp>
      <p:sp>
        <p:nvSpPr>
          <p:cNvPr id="237" name="CustomShape 2"/>
          <p:cNvSpPr/>
          <p:nvPr/>
        </p:nvSpPr>
        <p:spPr>
          <a:xfrm>
            <a:off x="438120" y="602280"/>
            <a:ext cx="821916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Meeting Achievements</a:t>
            </a:r>
            <a:endParaRPr b="0" lang="fi-FI" sz="4400" spc="-1" strike="noStrike">
              <a:latin typeface="Arial"/>
            </a:endParaRPr>
          </a:p>
        </p:txBody>
      </p:sp>
      <p:sp>
        <p:nvSpPr>
          <p:cNvPr id="238" name="CustomShape 3"/>
          <p:cNvSpPr/>
          <p:nvPr/>
        </p:nvSpPr>
        <p:spPr>
          <a:xfrm>
            <a:off x="457200" y="1604520"/>
            <a:ext cx="8219160" cy="3967200"/>
          </a:xfrm>
          <a:prstGeom prst="rect">
            <a:avLst/>
          </a:prstGeom>
          <a:noFill/>
          <a:ln>
            <a:noFill/>
          </a:ln>
        </p:spPr>
        <p:style>
          <a:lnRef idx="0"/>
          <a:fillRef idx="0"/>
          <a:effectRef idx="0"/>
          <a:fontRef idx="minor"/>
        </p:style>
        <p:txBody>
          <a:bodyPr lIns="0" rIns="0" tIns="0" bIns="0">
            <a:normAutofit/>
          </a:bodyPr>
          <a:p>
            <a:pPr marL="432000" indent="-316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Approved agenda, and minutes. </a:t>
            </a:r>
            <a:endParaRPr b="0" lang="fi-FI" sz="3200" spc="-1" strike="noStrike">
              <a:latin typeface="Arial"/>
            </a:endParaRPr>
          </a:p>
          <a:p>
            <a:pPr marL="432000" indent="-316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Processed all comments received in SA ballot</a:t>
            </a:r>
            <a:endParaRPr b="0" lang="fi-FI" sz="3200" spc="-1" strike="noStrike">
              <a:latin typeface="Arial"/>
            </a:endParaRPr>
          </a:p>
          <a:p>
            <a:pPr marL="432000" indent="-316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New draft ready for recirculation.</a:t>
            </a:r>
            <a:endParaRPr b="0" lang="fi-FI" sz="3200" spc="-1" strike="noStrike">
              <a:latin typeface="Arial"/>
            </a:endParaRPr>
          </a:p>
          <a:p>
            <a:pPr marL="432000" indent="-316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Formed a CRG</a:t>
            </a:r>
            <a:endParaRPr b="0" lang="fi-FI" sz="3200" spc="-1" strike="noStrike">
              <a:latin typeface="Arial"/>
            </a:endParaRPr>
          </a:p>
          <a:p>
            <a:pPr marL="432000" indent="-31644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Reviewed timeline</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39" name="CustomShape 1"/>
          <p:cNvSpPr/>
          <p:nvPr/>
        </p:nvSpPr>
        <p:spPr>
          <a:xfrm>
            <a:off x="457200" y="273600"/>
            <a:ext cx="8225640" cy="1141200"/>
          </a:xfrm>
          <a:prstGeom prst="rect">
            <a:avLst/>
          </a:prstGeom>
          <a:noFill/>
          <a:ln>
            <a:noFill/>
          </a:ln>
        </p:spPr>
        <p:style>
          <a:lnRef idx="0"/>
          <a:fillRef idx="0"/>
          <a:effectRef idx="0"/>
          <a:fontRef idx="minor"/>
        </p:style>
        <p:txBody>
          <a:bodyPr lIns="0" rIns="0" tIns="0" bIns="0" anchor="ctr">
            <a:noAutofit/>
          </a:bodyPr>
          <a:p>
            <a:pPr algn="ctr">
              <a:lnSpc>
                <a:spcPct val="100000"/>
              </a:lnSpc>
            </a:pPr>
            <a:r>
              <a:rPr b="0" lang="fi-FI" sz="4400" spc="-1" strike="noStrike">
                <a:solidFill>
                  <a:srgbClr val="000000"/>
                </a:solidFill>
                <a:latin typeface="Arial"/>
                <a:ea typeface="DejaVu Sans"/>
              </a:rPr>
              <a:t>Initial SA ballot results</a:t>
            </a:r>
            <a:endParaRPr b="0" lang="fi-FI" sz="4400" spc="-1" strike="noStrike">
              <a:latin typeface="Arial"/>
            </a:endParaRPr>
          </a:p>
        </p:txBody>
      </p:sp>
      <p:sp>
        <p:nvSpPr>
          <p:cNvPr id="240" name="CustomShape 2"/>
          <p:cNvSpPr/>
          <p:nvPr/>
        </p:nvSpPr>
        <p:spPr>
          <a:xfrm>
            <a:off x="457200" y="1604520"/>
            <a:ext cx="8225640" cy="2171880"/>
          </a:xfrm>
          <a:prstGeom prst="rect">
            <a:avLst/>
          </a:prstGeom>
          <a:noFill/>
          <a:ln>
            <a:noFill/>
          </a:ln>
        </p:spPr>
        <p:style>
          <a:lnRef idx="0"/>
          <a:fillRef idx="0"/>
          <a:effectRef idx="0"/>
          <a:fontRef idx="minor"/>
        </p:style>
        <p:txBody>
          <a:bodyPr lIns="0" rIns="0" tIns="0" bIns="0">
            <a:normAutofit/>
          </a:bodyPr>
          <a:p>
            <a:pPr marL="432000" indent="-32256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Started 12th of April, 2022</a:t>
            </a:r>
            <a:endParaRPr b="0" lang="fi-FI" sz="2800" spc="-1" strike="noStrike">
              <a:latin typeface="Arial"/>
            </a:endParaRPr>
          </a:p>
          <a:p>
            <a:pPr marL="432000" indent="-322560">
              <a:lnSpc>
                <a:spcPct val="100000"/>
              </a:lnSpc>
              <a:spcBef>
                <a:spcPts val="1417"/>
              </a:spcBef>
              <a:buClr>
                <a:srgbClr val="000000"/>
              </a:buClr>
              <a:buSzPct val="45000"/>
              <a:buFont typeface="Wingdings" charset="2"/>
              <a:buChar char=""/>
            </a:pPr>
            <a:r>
              <a:rPr b="0" lang="fi-FI" sz="2800" spc="-1" strike="noStrike">
                <a:solidFill>
                  <a:srgbClr val="000000"/>
                </a:solidFill>
                <a:latin typeface="Arial"/>
                <a:ea typeface="DejaVu Sans"/>
              </a:rPr>
              <a:t>Ballot closed 12th of May, 2022</a:t>
            </a:r>
            <a:endParaRPr b="0" lang="fi-FI" sz="2800" spc="-1" strike="noStrike">
              <a:latin typeface="Arial"/>
            </a:endParaRPr>
          </a:p>
          <a:p>
            <a:pPr>
              <a:lnSpc>
                <a:spcPct val="100000"/>
              </a:lnSpc>
              <a:spcBef>
                <a:spcPts val="1417"/>
              </a:spcBef>
            </a:pPr>
            <a:endParaRPr b="0" lang="fi-FI" sz="2800" spc="-1" strike="noStrike">
              <a:latin typeface="Arial"/>
            </a:endParaRPr>
          </a:p>
        </p:txBody>
      </p:sp>
      <p:graphicFrame>
        <p:nvGraphicFramePr>
          <p:cNvPr id="241" name="Table 3"/>
          <p:cNvGraphicFramePr/>
          <p:nvPr/>
        </p:nvGraphicFramePr>
        <p:xfrm>
          <a:off x="1953360" y="3123720"/>
          <a:ext cx="4828680" cy="2671920"/>
        </p:xfrm>
        <a:graphic>
          <a:graphicData uri="http://schemas.openxmlformats.org/drawingml/2006/table">
            <a:tbl>
              <a:tblPr/>
              <a:tblGrid>
                <a:gridCol w="2373120"/>
                <a:gridCol w="1217160"/>
                <a:gridCol w="1238760"/>
              </a:tblGrid>
              <a:tr h="381600">
                <a:tc>
                  <a:txBody>
                    <a:bodyPr lIns="90000" rIns="90000">
                      <a:noAutofit/>
                    </a:bodyPr>
                    <a:p>
                      <a:pPr algn="r">
                        <a:lnSpc>
                          <a:spcPct val="100000"/>
                        </a:lnSpc>
                      </a:pPr>
                      <a:r>
                        <a:rPr b="0" lang="fi-FI" sz="1800" spc="-1" strike="noStrike">
                          <a:latin typeface="Arial"/>
                        </a:rPr>
                        <a:t>Voters: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oAutofit/>
                    </a:bodyPr>
                    <a:p>
                      <a:pPr algn="ctr">
                        <a:lnSpc>
                          <a:spcPct val="100000"/>
                        </a:lnSpc>
                      </a:pPr>
                      <a:r>
                        <a:rPr b="0" lang="fi-FI" sz="1800" spc="-1" strike="noStrike">
                          <a:latin typeface="Arial"/>
                        </a:rPr>
                        <a:t>68</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81600">
                <a:tc>
                  <a:txBody>
                    <a:bodyPr lIns="90000" rIns="90000">
                      <a:noAutofit/>
                    </a:bodyPr>
                    <a:p>
                      <a:pPr algn="r">
                        <a:lnSpc>
                          <a:spcPct val="100000"/>
                        </a:lnSpc>
                      </a:pPr>
                      <a:r>
                        <a:rPr b="0" lang="fi-FI" sz="1800" spc="-1" strike="noStrike">
                          <a:latin typeface="Arial"/>
                        </a:rPr>
                        <a:t>Voted:</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77%</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Approve:</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51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98%</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Disapprove</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1600">
                <a:tc>
                  <a:txBody>
                    <a:bodyPr lIns="90000" rIns="90000">
                      <a:noAutofit/>
                    </a:bodyPr>
                    <a:p>
                      <a:pPr algn="r">
                        <a:lnSpc>
                          <a:spcPct val="100000"/>
                        </a:lnSpc>
                      </a:pPr>
                      <a:r>
                        <a:rPr b="0" lang="fi-FI" sz="1800" spc="-1" strike="noStrike">
                          <a:latin typeface="Arial"/>
                        </a:rPr>
                        <a:t>Abstain:</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81600">
                <a:tc>
                  <a:txBody>
                    <a:bodyPr lIns="90000" rIns="90000">
                      <a:noAutofit/>
                    </a:bodyPr>
                    <a:p>
                      <a:pPr algn="r">
                        <a:lnSpc>
                          <a:spcPct val="100000"/>
                        </a:lnSpc>
                      </a:pPr>
                      <a:r>
                        <a:rPr b="0" lang="fi-FI" sz="1800" spc="-1" strike="noStrike">
                          <a:latin typeface="Arial"/>
                        </a:rPr>
                        <a:t>Comments:</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Technical</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oAutofit/>
                    </a:bodyPr>
                    <a:p>
                      <a:pPr algn="ctr">
                        <a:lnSpc>
                          <a:spcPct val="100000"/>
                        </a:lnSpc>
                      </a:pPr>
                      <a:r>
                        <a:rPr b="0" lang="fi-FI" sz="1800" spc="-1" strike="noStrike">
                          <a:latin typeface="Arial"/>
                        </a:rPr>
                        <a:t>Editorial</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382680">
                <a:tc>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oAutofit/>
                    </a:bodyPr>
                    <a:p>
                      <a:pPr algn="ctr">
                        <a:lnSpc>
                          <a:spcPct val="100000"/>
                        </a:lnSpc>
                      </a:pPr>
                      <a:r>
                        <a:rPr b="0" lang="fi-FI" sz="1800" spc="-1" strike="noStrike">
                          <a:latin typeface="Arial"/>
                        </a:rPr>
                        <a:t>12</a:t>
                      </a:r>
                      <a:endParaRPr b="0" lang="fi-FI" sz="1800" spc="-1" strike="noStrike">
                        <a:latin typeface="Arial"/>
                      </a:endParaRPr>
                    </a:p>
                  </a:txBody>
                  <a:tcPr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2" name="CustomShape 1"/>
          <p:cNvSpPr/>
          <p:nvPr/>
        </p:nvSpPr>
        <p:spPr>
          <a:xfrm>
            <a:off x="457200" y="582120"/>
            <a:ext cx="82220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CRG</a:t>
            </a:r>
            <a:endParaRPr b="0" lang="fi-FI" sz="4400" spc="-1" strike="noStrike">
              <a:latin typeface="Arial"/>
            </a:endParaRPr>
          </a:p>
        </p:txBody>
      </p:sp>
      <p:sp>
        <p:nvSpPr>
          <p:cNvPr id="243" name="CustomShape 2"/>
          <p:cNvSpPr/>
          <p:nvPr/>
        </p:nvSpPr>
        <p:spPr>
          <a:xfrm>
            <a:off x="457200" y="1604520"/>
            <a:ext cx="8222040" cy="3970080"/>
          </a:xfrm>
          <a:prstGeom prst="rect">
            <a:avLst/>
          </a:prstGeom>
          <a:noFill/>
          <a:ln>
            <a:noFill/>
          </a:ln>
        </p:spPr>
        <p:style>
          <a:lnRef idx="0"/>
          <a:fillRef idx="0"/>
          <a:effectRef idx="0"/>
          <a:fontRef idx="minor"/>
        </p:style>
        <p:txBody>
          <a:bodyPr lIns="0" rIns="0" tIns="0" bIns="0">
            <a:normAutofit fontScale="26000"/>
          </a:bodyPr>
          <a:p>
            <a:pPr>
              <a:lnSpc>
                <a:spcPct val="100000"/>
              </a:lnSpc>
              <a:spcBef>
                <a:spcPts val="1417"/>
              </a:spcBef>
            </a:pPr>
            <a:r>
              <a:rPr b="0" lang="fi-FI" sz="3200" spc="-1" strike="noStrike">
                <a:solidFill>
                  <a:srgbClr val="000000"/>
                </a:solidFill>
                <a:latin typeface="Arial"/>
                <a:ea typeface="DejaVu Sans"/>
              </a:rPr>
              <a:t>Move that TG4 2020 Cor 1 formally requests that the 802.15 WG approve the formation of a Comment Resolution Group (CRG) for the Standards Association balloting of the P802.15.4-2020-Cor1-D05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a:p>
            <a:pPr marL="432000" indent="-3193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Ben Rolfe</a:t>
            </a:r>
            <a:endParaRPr b="0" lang="fi-FI" sz="3200" spc="-1" strike="noStrike">
              <a:latin typeface="Arial"/>
            </a:endParaRPr>
          </a:p>
          <a:p>
            <a:pPr marL="432000" indent="-3193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Ruben Salazar</a:t>
            </a:r>
            <a:endParaRPr b="0" lang="fi-FI" sz="3200" spc="-1" strike="noStrike">
              <a:latin typeface="Arial"/>
            </a:endParaRPr>
          </a:p>
          <a:p>
            <a:pPr marL="432000" indent="-3193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4" name="CustomShape 1"/>
          <p:cNvSpPr/>
          <p:nvPr/>
        </p:nvSpPr>
        <p:spPr>
          <a:xfrm>
            <a:off x="457200" y="582120"/>
            <a:ext cx="82220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CRG</a:t>
            </a:r>
            <a:endParaRPr b="0" lang="fi-FI" sz="4400" spc="-1" strike="noStrike">
              <a:latin typeface="Arial"/>
            </a:endParaRPr>
          </a:p>
        </p:txBody>
      </p:sp>
      <p:sp>
        <p:nvSpPr>
          <p:cNvPr id="245" name="CustomShape 2"/>
          <p:cNvSpPr/>
          <p:nvPr/>
        </p:nvSpPr>
        <p:spPr>
          <a:xfrm>
            <a:off x="457200" y="1604520"/>
            <a:ext cx="8222040" cy="3970080"/>
          </a:xfrm>
          <a:prstGeom prst="rect">
            <a:avLst/>
          </a:prstGeom>
          <a:noFill/>
          <a:ln>
            <a:noFill/>
          </a:ln>
        </p:spPr>
        <p:style>
          <a:lnRef idx="0"/>
          <a:fillRef idx="0"/>
          <a:effectRef idx="0"/>
          <a:fontRef idx="minor"/>
        </p:style>
        <p:txBody>
          <a:bodyPr lIns="0" rIns="0" tIns="0" bIns="0">
            <a:normAutofit fontScale="39000"/>
          </a:bodyPr>
          <a:p>
            <a:pPr>
              <a:lnSpc>
                <a:spcPct val="100000"/>
              </a:lnSpc>
              <a:spcBef>
                <a:spcPts val="1417"/>
              </a:spcBef>
            </a:pPr>
            <a:r>
              <a:rPr b="0" lang="fi-FI" sz="3200" spc="-1" strike="noStrike">
                <a:solidFill>
                  <a:srgbClr val="000000"/>
                </a:solidFill>
                <a:latin typeface="Arial"/>
                <a:ea typeface="DejaVu Sans"/>
              </a:rPr>
              <a:t>Move that 802.15 WG approve the formation of a Comment Resolution Group (CRG) for the Standards Association balloting of the P802.15.4-2020-Cor1-D05 with the following membership: Tero Kivinen(Chair), Takashi Kuramochi, Hiroshi Harada and Jeng-Shiann Jiang. The 802.15.4-2020-Cor1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6" name="CustomShape 1"/>
          <p:cNvSpPr/>
          <p:nvPr/>
        </p:nvSpPr>
        <p:spPr>
          <a:xfrm>
            <a:off x="457200" y="582120"/>
            <a:ext cx="82220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TG Motion for Recirculation</a:t>
            </a:r>
            <a:endParaRPr b="0" lang="fi-FI" sz="4400" spc="-1" strike="noStrike">
              <a:latin typeface="Arial"/>
            </a:endParaRPr>
          </a:p>
        </p:txBody>
      </p:sp>
      <p:sp>
        <p:nvSpPr>
          <p:cNvPr id="247" name="CustomShape 2"/>
          <p:cNvSpPr/>
          <p:nvPr/>
        </p:nvSpPr>
        <p:spPr>
          <a:xfrm>
            <a:off x="457200" y="1604520"/>
            <a:ext cx="8222040" cy="397008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Move that TG4 2020 Cor 1 formally requests that 802.15 WG to start a Standards Association Recirculation Ballot of document P802.15.4-2020-Cor1-D05.</a:t>
            </a:r>
            <a:endParaRPr b="0" lang="fi-FI" sz="3200" spc="-1" strike="noStrike">
              <a:latin typeface="Arial"/>
            </a:endParaRPr>
          </a:p>
          <a:p>
            <a:pPr marL="432000" indent="-3193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Moved by: Ben Rolfe</a:t>
            </a:r>
            <a:endParaRPr b="0" lang="fi-FI" sz="3200" spc="-1" strike="noStrike">
              <a:latin typeface="Arial"/>
            </a:endParaRPr>
          </a:p>
          <a:p>
            <a:pPr marL="432000" indent="-3193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Seconded by: Joerg Robert</a:t>
            </a:r>
            <a:endParaRPr b="0" lang="fi-FI" sz="3200" spc="-1" strike="noStrike">
              <a:latin typeface="Arial"/>
            </a:endParaRPr>
          </a:p>
          <a:p>
            <a:pPr marL="432000" indent="-319320">
              <a:lnSpc>
                <a:spcPct val="100000"/>
              </a:lnSpc>
              <a:spcBef>
                <a:spcPts val="1417"/>
              </a:spcBef>
              <a:buClr>
                <a:srgbClr val="000000"/>
              </a:buClr>
              <a:buSzPct val="45000"/>
              <a:buFont typeface="Wingdings" charset="2"/>
              <a:buChar char=""/>
            </a:pPr>
            <a:r>
              <a:rPr b="0" lang="fi-FI" sz="3200" spc="-1" strike="noStrike">
                <a:solidFill>
                  <a:srgbClr val="000000"/>
                </a:solidFill>
                <a:latin typeface="Arial"/>
                <a:ea typeface="DejaVu Sans"/>
              </a:rPr>
              <a:t>Motion passed unanimously</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248" name="CustomShape 1"/>
          <p:cNvSpPr/>
          <p:nvPr/>
        </p:nvSpPr>
        <p:spPr>
          <a:xfrm>
            <a:off x="457200" y="582120"/>
            <a:ext cx="8222040" cy="669600"/>
          </a:xfrm>
          <a:prstGeom prst="rect">
            <a:avLst/>
          </a:prstGeom>
          <a:noFill/>
          <a:ln>
            <a:noFill/>
          </a:ln>
        </p:spPr>
        <p:style>
          <a:lnRef idx="0"/>
          <a:fillRef idx="0"/>
          <a:effectRef idx="0"/>
          <a:fontRef idx="minor"/>
        </p:style>
        <p:txBody>
          <a:bodyPr lIns="0" rIns="0" tIns="0" bIns="0" anchor="ctr">
            <a:spAutoFit/>
          </a:bodyPr>
          <a:p>
            <a:pPr algn="ctr">
              <a:lnSpc>
                <a:spcPct val="100000"/>
              </a:lnSpc>
            </a:pPr>
            <a:r>
              <a:rPr b="0" lang="fi-FI" sz="4400" spc="-1" strike="noStrike">
                <a:solidFill>
                  <a:srgbClr val="000000"/>
                </a:solidFill>
                <a:latin typeface="Arial"/>
                <a:ea typeface="DejaVu Sans"/>
              </a:rPr>
              <a:t>WG Motion for Recirculation</a:t>
            </a:r>
            <a:endParaRPr b="0" lang="fi-FI" sz="4400" spc="-1" strike="noStrike">
              <a:latin typeface="Arial"/>
            </a:endParaRPr>
          </a:p>
        </p:txBody>
      </p:sp>
      <p:sp>
        <p:nvSpPr>
          <p:cNvPr id="249" name="CustomShape 2"/>
          <p:cNvSpPr/>
          <p:nvPr/>
        </p:nvSpPr>
        <p:spPr>
          <a:xfrm>
            <a:off x="457200" y="1604520"/>
            <a:ext cx="8222040" cy="3970080"/>
          </a:xfrm>
          <a:prstGeom prst="rect">
            <a:avLst/>
          </a:prstGeom>
          <a:noFill/>
          <a:ln>
            <a:noFill/>
          </a:ln>
        </p:spPr>
        <p:style>
          <a:lnRef idx="0"/>
          <a:fillRef idx="0"/>
          <a:effectRef idx="0"/>
          <a:fontRef idx="minor"/>
        </p:style>
        <p:txBody>
          <a:bodyPr lIns="0" rIns="0" tIns="0" bIns="0">
            <a:normAutofit/>
          </a:bodyPr>
          <a:p>
            <a:pPr>
              <a:lnSpc>
                <a:spcPct val="100000"/>
              </a:lnSpc>
              <a:spcBef>
                <a:spcPts val="1417"/>
              </a:spcBef>
            </a:pPr>
            <a:r>
              <a:rPr b="0" lang="fi-FI" sz="3200" spc="-1" strike="noStrike">
                <a:solidFill>
                  <a:srgbClr val="000000"/>
                </a:solidFill>
                <a:latin typeface="Arial"/>
                <a:ea typeface="DejaVu Sans"/>
              </a:rPr>
              <a:t>Move that 802.15 WG start a Standards Association Recirculation Ballot of document P802.15.4-2020-Cor1-D05.</a:t>
            </a:r>
            <a:endParaRPr b="0" lang="fi-FI" sz="3200" spc="-1" strike="noStrike">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3339</TotalTime>
  <Application>LibreOffice/6.2.3.2$Windows_X86_64 LibreOffice_project/aecc05fe267cc68dde00352a451aa867b3b546ac</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2018-03-05T16:39:13Z</dcterms:created>
  <dc:creator>Tero Kivinen</dc:creator>
  <dc:description>&lt;doc#&gt;</dc:description>
  <dc:language>en-US</dc:language>
  <cp:lastModifiedBy/>
  <dcterms:modified xsi:type="dcterms:W3CDTF">2022-05-17T20:47:59Z</dcterms:modified>
  <cp:revision>114</cp:revision>
  <dc:subject>IEEE 802.15.9ma</dc:subject>
  <dc:title>Closing for November</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15.0000</vt:lpwstr>
  </property>
</Properties>
</file>