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n-IE" sz="4400" spc="-1" strike="noStrike">
                <a:latin typeface="Arial"/>
              </a:rPr>
              <a:t>Click to move the slide</a:t>
            </a:r>
            <a:endParaRPr b="0" lang="en-IE" sz="4400" spc="-1" strike="noStrike">
              <a:latin typeface="Arial"/>
            </a:endParaRPr>
          </a:p>
        </p:txBody>
      </p:sp>
      <p:sp>
        <p:nvSpPr>
          <p:cNvPr id="186"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187"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188"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en-IE" sz="1400" spc="-1" strike="noStrike">
                <a:latin typeface="Times New Roman"/>
              </a:defRPr>
            </a:lvl1pPr>
          </a:lstStyle>
          <a:p>
            <a:pPr algn="r">
              <a:buNone/>
            </a:pPr>
            <a:r>
              <a:rPr b="0" lang="en-IE" sz="1400" spc="-1" strike="noStrike">
                <a:latin typeface="Times New Roman"/>
              </a:rPr>
              <a:t>&lt;date/time&gt;</a:t>
            </a:r>
            <a:endParaRPr b="0" lang="en-IE" sz="1400" spc="-1" strike="noStrike">
              <a:latin typeface="Times New Roman"/>
            </a:endParaRPr>
          </a:p>
        </p:txBody>
      </p:sp>
      <p:sp>
        <p:nvSpPr>
          <p:cNvPr id="189"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en-IE" sz="1400" spc="-1" strike="noStrike">
                <a:latin typeface="Times New Roman"/>
              </a:defRPr>
            </a:lvl1pPr>
          </a:lstStyle>
          <a:p>
            <a:r>
              <a:rPr b="0" lang="en-IE" sz="1400" spc="-1" strike="noStrike">
                <a:latin typeface="Times New Roman"/>
              </a:rPr>
              <a:t>&lt;footer&gt;</a:t>
            </a:r>
            <a:endParaRPr b="0" lang="en-IE" sz="1400" spc="-1" strike="noStrike">
              <a:latin typeface="Times New Roman"/>
            </a:endParaRPr>
          </a:p>
        </p:txBody>
      </p:sp>
      <p:sp>
        <p:nvSpPr>
          <p:cNvPr id="190"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en-IE" sz="1400" spc="-1" strike="noStrike">
                <a:latin typeface="Times New Roman"/>
              </a:defRPr>
            </a:lvl1pPr>
          </a:lstStyle>
          <a:p>
            <a:pPr algn="r">
              <a:buNone/>
            </a:pPr>
            <a:fld id="{4FB3A9C6-6A30-484F-AED4-C64CCA55665D}"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3288600" y="9736920"/>
            <a:ext cx="880920" cy="787320"/>
          </a:xfrm>
          <a:prstGeom prst="rect">
            <a:avLst/>
          </a:prstGeom>
          <a:noFill/>
          <a:ln w="0">
            <a:noFill/>
          </a:ln>
        </p:spPr>
        <p:style>
          <a:lnRef idx="0"/>
          <a:fillRef idx="0"/>
          <a:effectRef idx="0"/>
          <a:fontRef idx="minor"/>
        </p:style>
        <p:txBody>
          <a:bodyPr lIns="0" rIns="0" tIns="0" bIns="0" anchor="t">
            <a:noAutofit/>
          </a:bodyPr>
          <a:p>
            <a:pPr algn="r">
              <a:lnSpc>
                <a:spcPct val="100000"/>
              </a:lnSpc>
              <a:buNone/>
            </a:pPr>
            <a:fld id="{8A9C72F5-343F-4C89-9CA0-7A9D3627C630}"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221" name="PlaceHolder 1"/>
          <p:cNvSpPr>
            <a:spLocks noGrp="1"/>
          </p:cNvSpPr>
          <p:nvPr>
            <p:ph type="body"/>
          </p:nvPr>
        </p:nvSpPr>
        <p:spPr>
          <a:xfrm>
            <a:off x="1036080" y="4777200"/>
            <a:ext cx="5683320" cy="4509360"/>
          </a:xfrm>
          <a:prstGeom prst="rect">
            <a:avLst/>
          </a:prstGeom>
          <a:noFill/>
          <a:ln w="0">
            <a:noFill/>
          </a:ln>
        </p:spPr>
        <p:txBody>
          <a:bodyPr lIns="95760" rIns="95760" tIns="47160" bIns="47160" anchor="t">
            <a:noAutofit/>
          </a:bodyPr>
          <a:p>
            <a:endParaRPr b="0" lang="en-IE" sz="2000" spc="-1" strike="noStrike">
              <a:latin typeface="Arial"/>
            </a:endParaRPr>
          </a:p>
        </p:txBody>
      </p:sp>
      <p:sp>
        <p:nvSpPr>
          <p:cNvPr id="222" name="PlaceHolder 2"/>
          <p:cNvSpPr>
            <a:spLocks noGrp="1"/>
          </p:cNvSpPr>
          <p:nvPr>
            <p:ph type="sldImg"/>
          </p:nvPr>
        </p:nvSpPr>
        <p:spPr>
          <a:xfrm>
            <a:off x="1282680" y="760320"/>
            <a:ext cx="5195520" cy="37418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3560" cy="2044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802-15-22-0251-00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9800" cy="2962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9800" cy="2962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1A27B7BE-4D02-46A7-8093-E29478E2DE3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29800" cy="2962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5360" cy="2044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3560" cy="2044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802-15-22-0251-00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9800" cy="2962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9800" cy="2962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8D7F6FE9-1A8C-45F2-9133-2D67628DADA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29800" cy="2962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5360" cy="2044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560" cy="2044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802-15-22-0251-00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9800" cy="2962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9800" cy="2962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A383EF9C-1208-4E96-B761-EAA8C1DB9FE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29800" cy="2962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5360" cy="2044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1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0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
        <p:nvSpPr>
          <p:cNvPr id="10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095640" y="396000"/>
            <a:ext cx="5353560" cy="2044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802-15-22-0251-00</a:t>
            </a:r>
            <a:endParaRPr b="0" lang="en-IE" sz="1400" spc="-1" strike="noStrike">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1" name="CustomShape 3"/>
          <p:cNvSpPr/>
          <p:nvPr/>
        </p:nvSpPr>
        <p:spPr>
          <a:xfrm>
            <a:off x="685800" y="6475320"/>
            <a:ext cx="1729800" cy="2962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4" name="CustomShape 6"/>
          <p:cNvSpPr/>
          <p:nvPr/>
        </p:nvSpPr>
        <p:spPr>
          <a:xfrm>
            <a:off x="3749040" y="6475320"/>
            <a:ext cx="1729800" cy="2962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31C6A1B2-AC4A-4632-ACBE-95C2C5C0DCD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145" name="CustomShape 7"/>
          <p:cNvSpPr/>
          <p:nvPr/>
        </p:nvSpPr>
        <p:spPr>
          <a:xfrm>
            <a:off x="7040160" y="6490080"/>
            <a:ext cx="1729800" cy="2962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146" name="CustomShape 8"/>
          <p:cNvSpPr/>
          <p:nvPr/>
        </p:nvSpPr>
        <p:spPr>
          <a:xfrm>
            <a:off x="685800" y="365760"/>
            <a:ext cx="2565360" cy="2044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1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48"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1" name="CustomShape 1"/>
          <p:cNvSpPr/>
          <p:nvPr/>
        </p:nvSpPr>
        <p:spPr>
          <a:xfrm>
            <a:off x="152280" y="609480"/>
            <a:ext cx="8982720" cy="46173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buNone/>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buNone/>
            </a:pPr>
            <a:endParaRPr b="0" lang="en-IE" sz="1800" spc="-1" strike="noStrike">
              <a:latin typeface="Arial"/>
            </a:endParaRPr>
          </a:p>
          <a:p>
            <a:pPr>
              <a:lnSpc>
                <a:spcPct val="100000"/>
              </a:lnSpc>
              <a:buNone/>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May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May, 2022</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buNone/>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May Meeting</a:t>
            </a:r>
            <a:endParaRPr b="0" lang="en-IE" sz="1600" spc="-1" strike="noStrike">
              <a:latin typeface="Arial"/>
            </a:endParaRPr>
          </a:p>
          <a:p>
            <a:pPr>
              <a:lnSpc>
                <a:spcPct val="100000"/>
              </a:lnSpc>
              <a:spcBef>
                <a:spcPts val="598"/>
              </a:spcBef>
              <a:spcAft>
                <a:spcPts val="598"/>
              </a:spcAft>
              <a:buNone/>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0" lang="en-IE" sz="1600" spc="-1" strike="noStrike">
                <a:solidFill>
                  <a:srgbClr val="000000"/>
                </a:solidFill>
                <a:latin typeface="Times New Roman"/>
                <a:ea typeface="DejaVu Sans"/>
              </a:rPr>
              <a:t>Opening Report and Agenda for TG4 2020 Cor 1 meeting for May Meeting.</a:t>
            </a:r>
            <a:endParaRPr b="0" lang="en-IE" sz="1600" spc="-1" strike="noStrike">
              <a:latin typeface="Arial"/>
            </a:endParaRPr>
          </a:p>
          <a:p>
            <a:pPr>
              <a:lnSpc>
                <a:spcPct val="100000"/>
              </a:lnSpc>
              <a:spcBef>
                <a:spcPts val="598"/>
              </a:spcBef>
              <a:spcAft>
                <a:spcPts val="598"/>
              </a:spcAft>
              <a:buNone/>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3400" cy="1058040"/>
          </a:xfrm>
          <a:prstGeom prst="rect">
            <a:avLst/>
          </a:prstGeom>
          <a:noFill/>
          <a:ln w="0">
            <a:noFill/>
          </a:ln>
        </p:spPr>
        <p:style>
          <a:lnRef idx="0"/>
          <a:fillRef idx="0"/>
          <a:effectRef idx="0"/>
          <a:fontRef idx="minor"/>
        </p:style>
      </p:sp>
      <p:sp>
        <p:nvSpPr>
          <p:cNvPr id="211" name="CustomShape 2"/>
          <p:cNvSpPr/>
          <p:nvPr/>
        </p:nvSpPr>
        <p:spPr>
          <a:xfrm>
            <a:off x="438120" y="602280"/>
            <a:ext cx="82220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4400" spc="-1" strike="noStrike">
                <a:solidFill>
                  <a:srgbClr val="000000"/>
                </a:solidFill>
                <a:latin typeface="Arial"/>
                <a:ea typeface="DejaVu Sans"/>
              </a:rPr>
              <a:t>Agenda for May</a:t>
            </a:r>
            <a:endParaRPr b="0" lang="en-IE" sz="4400" spc="-1" strike="noStrike">
              <a:latin typeface="Arial"/>
            </a:endParaRPr>
          </a:p>
        </p:txBody>
      </p:sp>
      <p:sp>
        <p:nvSpPr>
          <p:cNvPr id="212" name="CustomShape 3"/>
          <p:cNvSpPr/>
          <p:nvPr/>
        </p:nvSpPr>
        <p:spPr>
          <a:xfrm>
            <a:off x="457200" y="1604520"/>
            <a:ext cx="8222040" cy="3970080"/>
          </a:xfrm>
          <a:prstGeom prst="rect">
            <a:avLst/>
          </a:prstGeom>
          <a:noFill/>
          <a:ln w="0">
            <a:noFill/>
          </a:ln>
        </p:spPr>
        <p:style>
          <a:lnRef idx="0"/>
          <a:fillRef idx="0"/>
          <a:effectRef idx="0"/>
          <a:fontRef idx="minor"/>
        </p:style>
      </p:sp>
      <p:sp>
        <p:nvSpPr>
          <p:cNvPr id="213" name="CustomShape 4"/>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fontScale="90000"/>
          </a:bodyPr>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May</a:t>
            </a:r>
            <a:endParaRPr b="0" lang="en-IE"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March</a:t>
            </a:r>
            <a:endParaRPr b="0" lang="en-IE"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Process SA Ballot comments</a:t>
            </a:r>
            <a:endParaRPr b="0" lang="en-IE"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Make new draft ready for recirculation</a:t>
            </a:r>
            <a:endParaRPr b="0" lang="en-IE"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standard assocation ballot</a:t>
            </a:r>
            <a:endParaRPr b="0" lang="en-IE"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buNone/>
            </a:pPr>
            <a:r>
              <a:rPr b="0" lang="en-IE" sz="4400" spc="-1" strike="noStrike">
                <a:solidFill>
                  <a:srgbClr val="000000"/>
                </a:solidFill>
                <a:latin typeface="Arial"/>
                <a:ea typeface="DejaVu Sans"/>
              </a:rPr>
              <a:t>Detailed Agenda for May</a:t>
            </a:r>
            <a:endParaRPr b="0" lang="en-IE" sz="4400" spc="-1" strike="noStrike">
              <a:latin typeface="Arial"/>
            </a:endParaRPr>
          </a:p>
        </p:txBody>
      </p:sp>
      <p:sp>
        <p:nvSpPr>
          <p:cNvPr id="215" name="CustomShape 2"/>
          <p:cNvSpPr/>
          <p:nvPr/>
        </p:nvSpPr>
        <p:spPr>
          <a:xfrm>
            <a:off x="457200" y="1604520"/>
            <a:ext cx="4013280" cy="3974760"/>
          </a:xfrm>
          <a:prstGeom prst="rect">
            <a:avLst/>
          </a:prstGeom>
          <a:noFill/>
          <a:ln w="0">
            <a:noFill/>
          </a:ln>
        </p:spPr>
        <p:style>
          <a:lnRef idx="0"/>
          <a:fillRef idx="0"/>
          <a:effectRef idx="0"/>
          <a:fontRef idx="minor"/>
        </p:style>
        <p:txBody>
          <a:bodyPr lIns="0" rIns="0" tIns="0" bIns="0" anchor="t">
            <a:normAutofit fontScale="75000"/>
          </a:bodyPr>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1300-1500 EST</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comments received</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to form CRG</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IE" sz="3200" spc="-1" strike="noStrike">
              <a:latin typeface="Arial"/>
            </a:endParaRPr>
          </a:p>
        </p:txBody>
      </p:sp>
      <p:sp>
        <p:nvSpPr>
          <p:cNvPr id="216" name="CustomShape 3"/>
          <p:cNvSpPr/>
          <p:nvPr/>
        </p:nvSpPr>
        <p:spPr>
          <a:xfrm>
            <a:off x="4674240" y="1604520"/>
            <a:ext cx="4013280" cy="3974760"/>
          </a:xfrm>
          <a:prstGeom prst="rect">
            <a:avLst/>
          </a:prstGeom>
          <a:noFill/>
          <a:ln w="0">
            <a:noFill/>
          </a:ln>
        </p:spPr>
        <p:style>
          <a:lnRef idx="0"/>
          <a:fillRef idx="0"/>
          <a:effectRef idx="0"/>
          <a:fontRef idx="minor"/>
        </p:style>
        <p:txBody>
          <a:bodyPr lIns="0" rIns="0" tIns="0" bIns="0" anchor="t">
            <a:normAutofit fontScale="77000"/>
          </a:bodyPr>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17</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1300-1500 EST</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comment resolutions</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draft edited based on comments</a:t>
            </a:r>
            <a:endParaRPr b="0" lang="en-IE"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for starting SA recirculation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3400" cy="1058040"/>
          </a:xfrm>
          <a:prstGeom prst="rect">
            <a:avLst/>
          </a:prstGeom>
          <a:noFill/>
          <a:ln w="0">
            <a:noFill/>
          </a:ln>
        </p:spPr>
        <p:style>
          <a:lnRef idx="0"/>
          <a:fillRef idx="0"/>
          <a:effectRef idx="0"/>
          <a:fontRef idx="minor"/>
        </p:style>
      </p:sp>
      <p:sp>
        <p:nvSpPr>
          <p:cNvPr id="218" name="CustomShape 2"/>
          <p:cNvSpPr/>
          <p:nvPr/>
        </p:nvSpPr>
        <p:spPr>
          <a:xfrm>
            <a:off x="438120" y="602280"/>
            <a:ext cx="82220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4400" spc="-1" strike="noStrike">
                <a:solidFill>
                  <a:srgbClr val="000000"/>
                </a:solidFill>
                <a:latin typeface="Arial"/>
                <a:ea typeface="DejaVu Sans"/>
              </a:rPr>
              <a:t>Approve agenda &amp; minutes</a:t>
            </a:r>
            <a:endParaRPr b="0" lang="en-IE" sz="4400" spc="-1" strike="noStrike">
              <a:latin typeface="Arial"/>
            </a:endParaRPr>
          </a:p>
        </p:txBody>
      </p:sp>
      <p:sp>
        <p:nvSpPr>
          <p:cNvPr id="219" name="CustomShape 3"/>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marL="432000" indent="-31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IE"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IE"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March meeting</a:t>
            </a:r>
            <a:endParaRPr b="0" lang="en-IE"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15-22-0142-00</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190440" y="1007640"/>
            <a:ext cx="8755560" cy="5542200"/>
          </a:xfrm>
          <a:prstGeom prst="rect">
            <a:avLst/>
          </a:prstGeom>
          <a:noFill/>
          <a:ln w="0">
            <a:noFill/>
          </a:ln>
        </p:spPr>
        <p:style>
          <a:lnRef idx="0"/>
          <a:fillRef idx="0"/>
          <a:effectRef idx="0"/>
          <a:fontRef idx="minor"/>
        </p:style>
        <p:txBody>
          <a:bodyPr lIns="90000" rIns="90000" tIns="45000" bIns="45000" anchor="t">
            <a:noAutofit/>
          </a:bodyPr>
          <a:p>
            <a:pPr marL="216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492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492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492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buNone/>
            </a:pPr>
            <a:endParaRPr b="0" lang="en-IE" sz="1200" spc="-1" strike="noStrike">
              <a:latin typeface="Arial"/>
            </a:endParaRPr>
          </a:p>
          <a:p>
            <a:pPr marL="216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93" name="CustomShape 2"/>
          <p:cNvSpPr/>
          <p:nvPr/>
        </p:nvSpPr>
        <p:spPr>
          <a:xfrm>
            <a:off x="685800" y="533520"/>
            <a:ext cx="7764840" cy="6019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buNone/>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94" name="CustomShape 3"/>
          <p:cNvSpPr/>
          <p:nvPr/>
        </p:nvSpPr>
        <p:spPr>
          <a:xfrm>
            <a:off x="685800" y="-228600"/>
            <a:ext cx="7764840" cy="1062360"/>
          </a:xfrm>
          <a:prstGeom prst="rect">
            <a:avLst/>
          </a:prstGeom>
          <a:noFill/>
          <a:ln w="0">
            <a:noFill/>
          </a:ln>
        </p:spPr>
        <p:style>
          <a:lnRef idx="0"/>
          <a:fillRef idx="0"/>
          <a:effectRef idx="0"/>
          <a:fontRef idx="minor"/>
        </p:style>
      </p:sp>
      <p:sp>
        <p:nvSpPr>
          <p:cNvPr id="195" name="CustomShape 4"/>
          <p:cNvSpPr/>
          <p:nvPr/>
        </p:nvSpPr>
        <p:spPr>
          <a:xfrm>
            <a:off x="380880" y="838080"/>
            <a:ext cx="8450640" cy="55551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339840" y="692280"/>
            <a:ext cx="8831520" cy="389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97" name="CustomShape 2"/>
          <p:cNvSpPr/>
          <p:nvPr/>
        </p:nvSpPr>
        <p:spPr>
          <a:xfrm>
            <a:off x="34920" y="1413000"/>
            <a:ext cx="9136440" cy="4869360"/>
          </a:xfrm>
          <a:prstGeom prst="rect">
            <a:avLst/>
          </a:prstGeom>
          <a:noFill/>
          <a:ln w="0">
            <a:noFill/>
          </a:ln>
        </p:spPr>
        <p:style>
          <a:lnRef idx="0"/>
          <a:fillRef idx="0"/>
          <a:effectRef idx="0"/>
          <a:fontRef idx="minor"/>
        </p:style>
        <p:txBody>
          <a:bodyPr lIns="90000" rIns="90000" tIns="45000" bIns="45000" anchor="t">
            <a:noAutofit/>
          </a:bodyPr>
          <a:p>
            <a:pPr lvl="1" marL="432000" indent="-2149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buNone/>
            </a:pPr>
            <a:endParaRPr b="0" lang="en-IE" sz="1800" spc="-1" strike="noStrike">
              <a:latin typeface="Arial"/>
            </a:endParaRPr>
          </a:p>
          <a:p>
            <a:pPr lvl="1" marL="432000" indent="-2149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buNone/>
            </a:pPr>
            <a:endParaRPr b="0" lang="en-IE" sz="1800" spc="-1" strike="noStrike">
              <a:latin typeface="Arial"/>
            </a:endParaRPr>
          </a:p>
          <a:p>
            <a:pPr lvl="1" marL="432000" indent="-21492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84360" y="658800"/>
            <a:ext cx="7764840" cy="821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99" name="CustomShape 2"/>
          <p:cNvSpPr/>
          <p:nvPr/>
        </p:nvSpPr>
        <p:spPr>
          <a:xfrm>
            <a:off x="0" y="1557360"/>
            <a:ext cx="8984160" cy="3377160"/>
          </a:xfrm>
          <a:prstGeom prst="rect">
            <a:avLst/>
          </a:prstGeom>
          <a:noFill/>
          <a:ln w="0">
            <a:noFill/>
          </a:ln>
        </p:spPr>
        <p:style>
          <a:lnRef idx="0"/>
          <a:fillRef idx="0"/>
          <a:effectRef idx="0"/>
          <a:fontRef idx="minor"/>
        </p:style>
        <p:txBody>
          <a:bodyPr lIns="90000" rIns="90000" tIns="45000" bIns="45000" anchor="t">
            <a:noAutofit/>
          </a:bodyPr>
          <a:p>
            <a:pPr lvl="1" marL="432000" indent="-21492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buNone/>
            </a:pPr>
            <a:endParaRPr b="0" lang="en-IE" sz="2000" spc="-1" strike="noStrike">
              <a:latin typeface="Arial"/>
            </a:endParaRPr>
          </a:p>
          <a:p>
            <a:pPr lvl="1" marL="432000" indent="-21492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buNone/>
            </a:pPr>
            <a:endParaRPr b="0" lang="en-IE" sz="2000" spc="-1" strike="noStrike">
              <a:latin typeface="Arial"/>
            </a:endParaRPr>
          </a:p>
          <a:p>
            <a:pPr lvl="1" marL="432000" indent="-21492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492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324000" y="630360"/>
            <a:ext cx="8679240" cy="1135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201" name="CustomShape 2"/>
          <p:cNvSpPr/>
          <p:nvPr/>
        </p:nvSpPr>
        <p:spPr>
          <a:xfrm>
            <a:off x="609480" y="1773360"/>
            <a:ext cx="7756920" cy="4459680"/>
          </a:xfrm>
          <a:prstGeom prst="rect">
            <a:avLst/>
          </a:prstGeom>
          <a:noFill/>
          <a:ln w="0">
            <a:noFill/>
          </a:ln>
        </p:spPr>
        <p:style>
          <a:lnRef idx="0"/>
          <a:fillRef idx="0"/>
          <a:effectRef idx="0"/>
          <a:fontRef idx="minor"/>
        </p:style>
        <p:txBody>
          <a:bodyPr lIns="90000" rIns="90000" tIns="45000" bIns="45000" anchor="t">
            <a:noAutofit/>
          </a:bodyPr>
          <a:p>
            <a:pPr marL="216000" indent="-21492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492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492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492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492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324000" y="630360"/>
            <a:ext cx="8679240" cy="1135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203" name="CustomShape 2"/>
          <p:cNvSpPr/>
          <p:nvPr/>
        </p:nvSpPr>
        <p:spPr>
          <a:xfrm>
            <a:off x="609480" y="1773360"/>
            <a:ext cx="7756920" cy="4459680"/>
          </a:xfrm>
          <a:prstGeom prst="rect">
            <a:avLst/>
          </a:prstGeom>
          <a:noFill/>
          <a:ln w="0">
            <a:noFill/>
          </a:ln>
        </p:spPr>
        <p:style>
          <a:lnRef idx="0"/>
          <a:fillRef idx="0"/>
          <a:effectRef idx="0"/>
          <a:fontRef idx="minor"/>
        </p:style>
        <p:txBody>
          <a:bodyPr lIns="90000" rIns="90000" tIns="45000" bIns="45000" anchor="t">
            <a:noAutofit/>
          </a:bodyPr>
          <a:p>
            <a:pPr marL="216000" indent="-21492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492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492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buNone/>
            </a:pPr>
            <a:endParaRPr b="0" lang="en-IE" sz="1500" spc="-1" strike="noStrike">
              <a:latin typeface="Arial"/>
            </a:endParaRPr>
          </a:p>
          <a:p>
            <a:pPr marL="216000" indent="-21492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IE" sz="1600" spc="-1" strike="noStrike">
              <a:latin typeface="Arial"/>
            </a:endParaRPr>
          </a:p>
          <a:p>
            <a:pPr>
              <a:lnSpc>
                <a:spcPct val="90000"/>
              </a:lnSpc>
              <a:buNone/>
            </a:pPr>
            <a:endParaRPr b="0" lang="en-IE" sz="1600" spc="-1" strike="noStrike">
              <a:latin typeface="Arial"/>
            </a:endParaRPr>
          </a:p>
          <a:p>
            <a:pPr marL="630000" indent="-28476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324000" y="630360"/>
            <a:ext cx="8679240" cy="1135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205" name="CustomShape 2"/>
          <p:cNvSpPr/>
          <p:nvPr/>
        </p:nvSpPr>
        <p:spPr>
          <a:xfrm>
            <a:off x="609480" y="1773360"/>
            <a:ext cx="7756920" cy="4459680"/>
          </a:xfrm>
          <a:prstGeom prst="rect">
            <a:avLst/>
          </a:prstGeom>
          <a:noFill/>
          <a:ln w="0">
            <a:noFill/>
          </a:ln>
        </p:spPr>
        <p:style>
          <a:lnRef idx="0"/>
          <a:fillRef idx="0"/>
          <a:effectRef idx="0"/>
          <a:fontRef idx="minor"/>
        </p:style>
        <p:txBody>
          <a:bodyPr lIns="90000" rIns="90000" tIns="45000" bIns="45000" anchor="t">
            <a:noAutofit/>
          </a:bodyPr>
          <a:p>
            <a:pPr marL="216000" indent="-21492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buNone/>
            </a:pPr>
            <a:endParaRPr b="0" lang="en-IE" sz="20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492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324000" y="630360"/>
            <a:ext cx="8679240" cy="1135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207" name="CustomShape 2"/>
          <p:cNvSpPr/>
          <p:nvPr/>
        </p:nvSpPr>
        <p:spPr>
          <a:xfrm>
            <a:off x="609480" y="1773360"/>
            <a:ext cx="7756920" cy="4459680"/>
          </a:xfrm>
          <a:prstGeom prst="rect">
            <a:avLst/>
          </a:prstGeom>
          <a:noFill/>
          <a:ln w="0">
            <a:noFill/>
          </a:ln>
        </p:spPr>
        <p:style>
          <a:lnRef idx="0"/>
          <a:fillRef idx="0"/>
          <a:effectRef idx="0"/>
          <a:fontRef idx="minor"/>
        </p:style>
        <p:txBody>
          <a:bodyPr lIns="90000" rIns="90000" tIns="45000" bIns="45000" anchor="t">
            <a:noAutofit/>
          </a:bodyPr>
          <a:p>
            <a:pPr marL="216000" indent="-21492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buNone/>
            </a:pPr>
            <a:endParaRPr b="0" lang="en-IE" sz="20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324000" y="630360"/>
            <a:ext cx="8679240" cy="1135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209" name="CustomShape 2"/>
          <p:cNvSpPr/>
          <p:nvPr/>
        </p:nvSpPr>
        <p:spPr>
          <a:xfrm>
            <a:off x="609480" y="1773360"/>
            <a:ext cx="8439840" cy="4459680"/>
          </a:xfrm>
          <a:prstGeom prst="rect">
            <a:avLst/>
          </a:prstGeom>
          <a:noFill/>
          <a:ln w="0">
            <a:noFill/>
          </a:ln>
        </p:spPr>
        <p:style>
          <a:lnRef idx="0"/>
          <a:fillRef idx="0"/>
          <a:effectRef idx="0"/>
          <a:fontRef idx="minor"/>
        </p:style>
        <p:txBody>
          <a:bodyPr lIns="90000" rIns="90000" tIns="45000" bIns="45000" anchor="t">
            <a:noAutofit/>
          </a:bodyPr>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latin typeface="Arial"/>
            </a:endParaRPr>
          </a:p>
          <a:p>
            <a:pPr>
              <a:lnSpc>
                <a:spcPct val="90000"/>
              </a:lnSpc>
              <a:spcBef>
                <a:spcPts val="564"/>
              </a:spcBef>
              <a:buNone/>
            </a:pPr>
            <a:endParaRPr b="0" lang="en-I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611</TotalTime>
  <Application>LibreOffice/7.3.1.3$Linux_X86_64 LibreOffice_project/30$Build-3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2022-05-10T15:48:31Z</dcterms:modified>
  <cp:revision>91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