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87" r:id="rId2"/>
    <p:sldId id="2366" r:id="rId3"/>
    <p:sldId id="2372" r:id="rId4"/>
    <p:sldId id="393" r:id="rId5"/>
    <p:sldId id="2369" r:id="rId6"/>
    <p:sldId id="395" r:id="rId7"/>
    <p:sldId id="340" r:id="rId8"/>
    <p:sldId id="2375" r:id="rId9"/>
    <p:sldId id="2377" r:id="rId10"/>
    <p:sldId id="2378" r:id="rId11"/>
    <p:sldId id="2379" r:id="rId12"/>
    <p:sldId id="2371" r:id="rId13"/>
    <p:sldId id="2376" r:id="rId14"/>
    <p:sldId id="2373" r:id="rId15"/>
    <p:sldId id="2374" r:id="rId16"/>
    <p:sldId id="332" r:id="rId17"/>
    <p:sldId id="366" r:id="rId1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5436B4-788D-4AE5-B93F-8CC687B93873}" v="28" dt="2022-05-10T12:51:15.8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0" d="100"/>
          <a:sy n="110" d="100"/>
        </p:scale>
        <p:origin x="55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8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C85436B4-788D-4AE5-B93F-8CC687B93873}"/>
    <pc:docChg chg="undo custSel addSld delSld modSld sldOrd modMainMaster">
      <pc:chgData name="Phil Beecher" userId="8e59e9d451c39ba5" providerId="LiveId" clId="{C85436B4-788D-4AE5-B93F-8CC687B93873}" dt="2022-05-10T12:51:15.851" v="1107" actId="14100"/>
      <pc:docMkLst>
        <pc:docMk/>
      </pc:docMkLst>
      <pc:sldChg chg="modSp mod">
        <pc:chgData name="Phil Beecher" userId="8e59e9d451c39ba5" providerId="LiveId" clId="{C85436B4-788D-4AE5-B93F-8CC687B93873}" dt="2022-05-10T12:35:31.598" v="477" actId="113"/>
        <pc:sldMkLst>
          <pc:docMk/>
          <pc:sldMk cId="0" sldId="287"/>
        </pc:sldMkLst>
        <pc:spChg chg="mod">
          <ac:chgData name="Phil Beecher" userId="8e59e9d451c39ba5" providerId="LiveId" clId="{C85436B4-788D-4AE5-B93F-8CC687B93873}" dt="2022-05-10T12:35:31.598" v="477" actId="113"/>
          <ac:spMkLst>
            <pc:docMk/>
            <pc:sldMk cId="0" sldId="287"/>
            <ac:spMk id="2" creationId="{11B74706-8CE8-446F-ADD5-944A55CFBC25}"/>
          </ac:spMkLst>
        </pc:spChg>
      </pc:sldChg>
      <pc:sldChg chg="del">
        <pc:chgData name="Phil Beecher" userId="8e59e9d451c39ba5" providerId="LiveId" clId="{C85436B4-788D-4AE5-B93F-8CC687B93873}" dt="2022-05-10T12:20:32.297" v="331" actId="47"/>
        <pc:sldMkLst>
          <pc:docMk/>
          <pc:sldMk cId="1493309001" sldId="321"/>
        </pc:sldMkLst>
      </pc:sldChg>
      <pc:sldChg chg="del">
        <pc:chgData name="Phil Beecher" userId="8e59e9d451c39ba5" providerId="LiveId" clId="{C85436B4-788D-4AE5-B93F-8CC687B93873}" dt="2022-05-10T12:20:32.297" v="331" actId="47"/>
        <pc:sldMkLst>
          <pc:docMk/>
          <pc:sldMk cId="2904142969" sldId="322"/>
        </pc:sldMkLst>
      </pc:sldChg>
      <pc:sldChg chg="modSp mod">
        <pc:chgData name="Phil Beecher" userId="8e59e9d451c39ba5" providerId="LiveId" clId="{C85436B4-788D-4AE5-B93F-8CC687B93873}" dt="2022-05-10T11:44:00.252" v="178" actId="20577"/>
        <pc:sldMkLst>
          <pc:docMk/>
          <pc:sldMk cId="885266710" sldId="332"/>
        </pc:sldMkLst>
        <pc:spChg chg="mod">
          <ac:chgData name="Phil Beecher" userId="8e59e9d451c39ba5" providerId="LiveId" clId="{C85436B4-788D-4AE5-B93F-8CC687B93873}" dt="2022-05-10T11:44:00.252" v="178" actId="20577"/>
          <ac:spMkLst>
            <pc:docMk/>
            <pc:sldMk cId="885266710" sldId="332"/>
            <ac:spMk id="9218" creationId="{E14802C0-20BE-4F9E-ACF7-705FA15333AF}"/>
          </ac:spMkLst>
        </pc:spChg>
      </pc:sldChg>
      <pc:sldChg chg="del">
        <pc:chgData name="Phil Beecher" userId="8e59e9d451c39ba5" providerId="LiveId" clId="{C85436B4-788D-4AE5-B93F-8CC687B93873}" dt="2022-05-10T12:31:24.385" v="470" actId="47"/>
        <pc:sldMkLst>
          <pc:docMk/>
          <pc:sldMk cId="2160862009" sldId="338"/>
        </pc:sldMkLst>
      </pc:sldChg>
      <pc:sldChg chg="del">
        <pc:chgData name="Phil Beecher" userId="8e59e9d451c39ba5" providerId="LiveId" clId="{C85436B4-788D-4AE5-B93F-8CC687B93873}" dt="2022-05-10T12:29:14.165" v="397" actId="47"/>
        <pc:sldMkLst>
          <pc:docMk/>
          <pc:sldMk cId="2694411256" sldId="339"/>
        </pc:sldMkLst>
      </pc:sldChg>
      <pc:sldChg chg="addSp delSp modSp mod">
        <pc:chgData name="Phil Beecher" userId="8e59e9d451c39ba5" providerId="LiveId" clId="{C85436B4-788D-4AE5-B93F-8CC687B93873}" dt="2022-05-10T12:12:59.387" v="200" actId="6549"/>
        <pc:sldMkLst>
          <pc:docMk/>
          <pc:sldMk cId="2582497088" sldId="340"/>
        </pc:sldMkLst>
        <pc:spChg chg="mod">
          <ac:chgData name="Phil Beecher" userId="8e59e9d451c39ba5" providerId="LiveId" clId="{C85436B4-788D-4AE5-B93F-8CC687B93873}" dt="2022-05-10T10:41:36.820" v="67" actId="1076"/>
          <ac:spMkLst>
            <pc:docMk/>
            <pc:sldMk cId="2582497088" sldId="340"/>
            <ac:spMk id="11" creationId="{E0DCF925-8AC1-4EFE-BA70-33D8199B766D}"/>
          </ac:spMkLst>
        </pc:spChg>
        <pc:spChg chg="del">
          <ac:chgData name="Phil Beecher" userId="8e59e9d451c39ba5" providerId="LiveId" clId="{C85436B4-788D-4AE5-B93F-8CC687B93873}" dt="2022-05-10T10:41:39.519" v="68" actId="478"/>
          <ac:spMkLst>
            <pc:docMk/>
            <pc:sldMk cId="2582497088" sldId="340"/>
            <ac:spMk id="12" creationId="{E765421E-21FE-4FA1-88B0-40DCD1E6892B}"/>
          </ac:spMkLst>
        </pc:spChg>
        <pc:spChg chg="mod">
          <ac:chgData name="Phil Beecher" userId="8e59e9d451c39ba5" providerId="LiveId" clId="{C85436B4-788D-4AE5-B93F-8CC687B93873}" dt="2022-05-10T10:41:31.351" v="66" actId="1076"/>
          <ac:spMkLst>
            <pc:docMk/>
            <pc:sldMk cId="2582497088" sldId="340"/>
            <ac:spMk id="13" creationId="{D8C0F020-7DC0-4132-AA59-2FC344F92A0E}"/>
          </ac:spMkLst>
        </pc:spChg>
        <pc:spChg chg="mod">
          <ac:chgData name="Phil Beecher" userId="8e59e9d451c39ba5" providerId="LiveId" clId="{C85436B4-788D-4AE5-B93F-8CC687B93873}" dt="2022-05-10T12:12:59.387" v="200" actId="6549"/>
          <ac:spMkLst>
            <pc:docMk/>
            <pc:sldMk cId="2582497088" sldId="340"/>
            <ac:spMk id="8195" creationId="{82E0BD1D-4462-4534-99A7-CE65BE406E1E}"/>
          </ac:spMkLst>
        </pc:spChg>
        <pc:graphicFrameChg chg="add mod ord">
          <ac:chgData name="Phil Beecher" userId="8e59e9d451c39ba5" providerId="LiveId" clId="{C85436B4-788D-4AE5-B93F-8CC687B93873}" dt="2022-05-10T10:41:26.252" v="65" actId="1076"/>
          <ac:graphicFrameMkLst>
            <pc:docMk/>
            <pc:sldMk cId="2582497088" sldId="340"/>
            <ac:graphicFrameMk id="2" creationId="{A795E069-B7E0-890F-A21F-1B40DF185391}"/>
          </ac:graphicFrameMkLst>
        </pc:graphicFrameChg>
        <pc:graphicFrameChg chg="del">
          <ac:chgData name="Phil Beecher" userId="8e59e9d451c39ba5" providerId="LiveId" clId="{C85436B4-788D-4AE5-B93F-8CC687B93873}" dt="2022-05-10T10:40:27.241" v="61" actId="478"/>
          <ac:graphicFrameMkLst>
            <pc:docMk/>
            <pc:sldMk cId="2582497088" sldId="340"/>
            <ac:graphicFrameMk id="3" creationId="{84D0B0DD-02F9-492F-864F-1C1B9AEEA81A}"/>
          </ac:graphicFrameMkLst>
        </pc:graphicFrameChg>
      </pc:sldChg>
      <pc:sldChg chg="modSp del mod">
        <pc:chgData name="Phil Beecher" userId="8e59e9d451c39ba5" providerId="LiveId" clId="{C85436B4-788D-4AE5-B93F-8CC687B93873}" dt="2022-05-10T12:29:56.219" v="406" actId="47"/>
        <pc:sldMkLst>
          <pc:docMk/>
          <pc:sldMk cId="99056403" sldId="367"/>
        </pc:sldMkLst>
        <pc:spChg chg="mod">
          <ac:chgData name="Phil Beecher" userId="8e59e9d451c39ba5" providerId="LiveId" clId="{C85436B4-788D-4AE5-B93F-8CC687B93873}" dt="2022-05-10T12:13:16.323" v="201" actId="6549"/>
          <ac:spMkLst>
            <pc:docMk/>
            <pc:sldMk cId="99056403" sldId="367"/>
            <ac:spMk id="9218" creationId="{E14802C0-20BE-4F9E-ACF7-705FA15333AF}"/>
          </ac:spMkLst>
        </pc:spChg>
        <pc:spChg chg="mod">
          <ac:chgData name="Phil Beecher" userId="8e59e9d451c39ba5" providerId="LiveId" clId="{C85436B4-788D-4AE5-B93F-8CC687B93873}" dt="2022-05-10T12:19:49.863" v="330" actId="313"/>
          <ac:spMkLst>
            <pc:docMk/>
            <pc:sldMk cId="99056403" sldId="367"/>
            <ac:spMk id="9219" creationId="{F8A5F01F-52D6-47BD-9336-35C5CE265C10}"/>
          </ac:spMkLst>
        </pc:spChg>
      </pc:sldChg>
      <pc:sldChg chg="del">
        <pc:chgData name="Phil Beecher" userId="8e59e9d451c39ba5" providerId="LiveId" clId="{C85436B4-788D-4AE5-B93F-8CC687B93873}" dt="2022-05-10T12:20:32.297" v="331" actId="47"/>
        <pc:sldMkLst>
          <pc:docMk/>
          <pc:sldMk cId="1106808231" sldId="392"/>
        </pc:sldMkLst>
      </pc:sldChg>
      <pc:sldChg chg="modSp add mod">
        <pc:chgData name="Phil Beecher" userId="8e59e9d451c39ba5" providerId="LiveId" clId="{C85436B4-788D-4AE5-B93F-8CC687B93873}" dt="2022-05-10T12:48:13.578" v="1054" actId="20577"/>
        <pc:sldMkLst>
          <pc:docMk/>
          <pc:sldMk cId="1968720319" sldId="2366"/>
        </pc:sldMkLst>
        <pc:spChg chg="mod">
          <ac:chgData name="Phil Beecher" userId="8e59e9d451c39ba5" providerId="LiveId" clId="{C85436B4-788D-4AE5-B93F-8CC687B93873}" dt="2022-05-10T12:48:13.578" v="1054" actId="20577"/>
          <ac:spMkLst>
            <pc:docMk/>
            <pc:sldMk cId="1968720319" sldId="2366"/>
            <ac:spMk id="3" creationId="{00000000-0000-0000-0000-000000000000}"/>
          </ac:spMkLst>
        </pc:spChg>
      </pc:sldChg>
      <pc:sldChg chg="del">
        <pc:chgData name="Phil Beecher" userId="8e59e9d451c39ba5" providerId="LiveId" clId="{C85436B4-788D-4AE5-B93F-8CC687B93873}" dt="2022-05-10T12:27:56.833" v="384" actId="47"/>
        <pc:sldMkLst>
          <pc:docMk/>
          <pc:sldMk cId="2042423358" sldId="2370"/>
        </pc:sldMkLst>
      </pc:sldChg>
      <pc:sldChg chg="modSp mod ord">
        <pc:chgData name="Phil Beecher" userId="8e59e9d451c39ba5" providerId="LiveId" clId="{C85436B4-788D-4AE5-B93F-8CC687B93873}" dt="2022-05-10T12:44:26.442" v="1045" actId="20577"/>
        <pc:sldMkLst>
          <pc:docMk/>
          <pc:sldMk cId="1946630976" sldId="2371"/>
        </pc:sldMkLst>
        <pc:spChg chg="mod">
          <ac:chgData name="Phil Beecher" userId="8e59e9d451c39ba5" providerId="LiveId" clId="{C85436B4-788D-4AE5-B93F-8CC687B93873}" dt="2022-05-10T12:44:26.442" v="1045" actId="20577"/>
          <ac:spMkLst>
            <pc:docMk/>
            <pc:sldMk cId="1946630976" sldId="2371"/>
            <ac:spMk id="9219" creationId="{F8A5F01F-52D6-47BD-9336-35C5CE265C10}"/>
          </ac:spMkLst>
        </pc:spChg>
      </pc:sldChg>
      <pc:sldChg chg="modSp add">
        <pc:chgData name="Phil Beecher" userId="8e59e9d451c39ba5" providerId="LiveId" clId="{C85436B4-788D-4AE5-B93F-8CC687B93873}" dt="2022-05-10T12:45:56.918" v="1047" actId="14100"/>
        <pc:sldMkLst>
          <pc:docMk/>
          <pc:sldMk cId="3542181940" sldId="2372"/>
        </pc:sldMkLst>
        <pc:spChg chg="mod">
          <ac:chgData name="Phil Beecher" userId="8e59e9d451c39ba5" providerId="LiveId" clId="{C85436B4-788D-4AE5-B93F-8CC687B93873}" dt="2022-05-10T12:45:56.918" v="1047" actId="14100"/>
          <ac:spMkLst>
            <pc:docMk/>
            <pc:sldMk cId="3542181940" sldId="2372"/>
            <ac:spMk id="3" creationId="{F3D50114-6A03-4175-A38A-4008BB45DC50}"/>
          </ac:spMkLst>
        </pc:spChg>
      </pc:sldChg>
      <pc:sldChg chg="modSp add mod">
        <pc:chgData name="Phil Beecher" userId="8e59e9d451c39ba5" providerId="LiveId" clId="{C85436B4-788D-4AE5-B93F-8CC687B93873}" dt="2022-05-10T12:11:41.434" v="185" actId="20577"/>
        <pc:sldMkLst>
          <pc:docMk/>
          <pc:sldMk cId="2235832347" sldId="2373"/>
        </pc:sldMkLst>
        <pc:spChg chg="mod">
          <ac:chgData name="Phil Beecher" userId="8e59e9d451c39ba5" providerId="LiveId" clId="{C85436B4-788D-4AE5-B93F-8CC687B93873}" dt="2022-05-10T12:11:41.434" v="185" actId="20577"/>
          <ac:spMkLst>
            <pc:docMk/>
            <pc:sldMk cId="2235832347" sldId="2373"/>
            <ac:spMk id="9218" creationId="{E14802C0-20BE-4F9E-ACF7-705FA15333AF}"/>
          </ac:spMkLst>
        </pc:spChg>
      </pc:sldChg>
      <pc:sldChg chg="add">
        <pc:chgData name="Phil Beecher" userId="8e59e9d451c39ba5" providerId="LiveId" clId="{C85436B4-788D-4AE5-B93F-8CC687B93873}" dt="2022-05-10T12:11:34.094" v="180"/>
        <pc:sldMkLst>
          <pc:docMk/>
          <pc:sldMk cId="2685268734" sldId="2374"/>
        </pc:sldMkLst>
      </pc:sldChg>
      <pc:sldChg chg="modSp add mod">
        <pc:chgData name="Phil Beecher" userId="8e59e9d451c39ba5" providerId="LiveId" clId="{C85436B4-788D-4AE5-B93F-8CC687B93873}" dt="2022-05-10T12:22:31.461" v="338" actId="6549"/>
        <pc:sldMkLst>
          <pc:docMk/>
          <pc:sldMk cId="2499050812" sldId="2375"/>
        </pc:sldMkLst>
        <pc:spChg chg="mod">
          <ac:chgData name="Phil Beecher" userId="8e59e9d451c39ba5" providerId="LiveId" clId="{C85436B4-788D-4AE5-B93F-8CC687B93873}" dt="2022-05-10T12:22:31.461" v="338" actId="6549"/>
          <ac:spMkLst>
            <pc:docMk/>
            <pc:sldMk cId="2499050812" sldId="2375"/>
            <ac:spMk id="9219" creationId="{F8A5F01F-52D6-47BD-9336-35C5CE265C10}"/>
          </ac:spMkLst>
        </pc:spChg>
      </pc:sldChg>
      <pc:sldChg chg="addSp delSp modSp add mod">
        <pc:chgData name="Phil Beecher" userId="8e59e9d451c39ba5" providerId="LiveId" clId="{C85436B4-788D-4AE5-B93F-8CC687B93873}" dt="2022-05-10T12:31:05.550" v="467" actId="1076"/>
        <pc:sldMkLst>
          <pc:docMk/>
          <pc:sldMk cId="770703776" sldId="2376"/>
        </pc:sldMkLst>
        <pc:spChg chg="add del mod">
          <ac:chgData name="Phil Beecher" userId="8e59e9d451c39ba5" providerId="LiveId" clId="{C85436B4-788D-4AE5-B93F-8CC687B93873}" dt="2022-05-10T12:30:59.321" v="466" actId="478"/>
          <ac:spMkLst>
            <pc:docMk/>
            <pc:sldMk cId="770703776" sldId="2376"/>
            <ac:spMk id="2" creationId="{FA8ECA0F-F230-CDE6-F592-900F9C2E4B0F}"/>
          </ac:spMkLst>
        </pc:spChg>
        <pc:spChg chg="mod">
          <ac:chgData name="Phil Beecher" userId="8e59e9d451c39ba5" providerId="LiveId" clId="{C85436B4-788D-4AE5-B93F-8CC687B93873}" dt="2022-05-10T12:31:05.550" v="467" actId="1076"/>
          <ac:spMkLst>
            <pc:docMk/>
            <pc:sldMk cId="770703776" sldId="2376"/>
            <ac:spMk id="9218" creationId="{E14802C0-20BE-4F9E-ACF7-705FA15333AF}"/>
          </ac:spMkLst>
        </pc:spChg>
        <pc:spChg chg="del mod">
          <ac:chgData name="Phil Beecher" userId="8e59e9d451c39ba5" providerId="LiveId" clId="{C85436B4-788D-4AE5-B93F-8CC687B93873}" dt="2022-05-10T12:30:55.019" v="465" actId="478"/>
          <ac:spMkLst>
            <pc:docMk/>
            <pc:sldMk cId="770703776" sldId="2376"/>
            <ac:spMk id="9219" creationId="{F8A5F01F-52D6-47BD-9336-35C5CE265C10}"/>
          </ac:spMkLst>
        </pc:spChg>
      </pc:sldChg>
      <pc:sldChg chg="modSp add mod ord">
        <pc:chgData name="Phil Beecher" userId="8e59e9d451c39ba5" providerId="LiveId" clId="{C85436B4-788D-4AE5-B93F-8CC687B93873}" dt="2022-05-10T12:49:45.330" v="1055" actId="20577"/>
        <pc:sldMkLst>
          <pc:docMk/>
          <pc:sldMk cId="1974431407" sldId="2377"/>
        </pc:sldMkLst>
        <pc:spChg chg="mod">
          <ac:chgData name="Phil Beecher" userId="8e59e9d451c39ba5" providerId="LiveId" clId="{C85436B4-788D-4AE5-B93F-8CC687B93873}" dt="2022-05-10T12:49:45.330" v="1055" actId="20577"/>
          <ac:spMkLst>
            <pc:docMk/>
            <pc:sldMk cId="1974431407" sldId="2377"/>
            <ac:spMk id="9219" creationId="{F8A5F01F-52D6-47BD-9336-35C5CE265C10}"/>
          </ac:spMkLst>
        </pc:spChg>
      </pc:sldChg>
      <pc:sldChg chg="modSp add mod">
        <pc:chgData name="Phil Beecher" userId="8e59e9d451c39ba5" providerId="LiveId" clId="{C85436B4-788D-4AE5-B93F-8CC687B93873}" dt="2022-05-10T12:50:37.055" v="1101" actId="12"/>
        <pc:sldMkLst>
          <pc:docMk/>
          <pc:sldMk cId="1329988064" sldId="2378"/>
        </pc:sldMkLst>
        <pc:spChg chg="mod">
          <ac:chgData name="Phil Beecher" userId="8e59e9d451c39ba5" providerId="LiveId" clId="{C85436B4-788D-4AE5-B93F-8CC687B93873}" dt="2022-05-10T12:36:20.058" v="488" actId="20577"/>
          <ac:spMkLst>
            <pc:docMk/>
            <pc:sldMk cId="1329988064" sldId="2378"/>
            <ac:spMk id="9218" creationId="{E14802C0-20BE-4F9E-ACF7-705FA15333AF}"/>
          </ac:spMkLst>
        </pc:spChg>
        <pc:spChg chg="mod">
          <ac:chgData name="Phil Beecher" userId="8e59e9d451c39ba5" providerId="LiveId" clId="{C85436B4-788D-4AE5-B93F-8CC687B93873}" dt="2022-05-10T12:50:37.055" v="1101" actId="12"/>
          <ac:spMkLst>
            <pc:docMk/>
            <pc:sldMk cId="1329988064" sldId="2378"/>
            <ac:spMk id="9219" creationId="{F8A5F01F-52D6-47BD-9336-35C5CE265C10}"/>
          </ac:spMkLst>
        </pc:spChg>
      </pc:sldChg>
      <pc:sldChg chg="modSp add mod">
        <pc:chgData name="Phil Beecher" userId="8e59e9d451c39ba5" providerId="LiveId" clId="{C85436B4-788D-4AE5-B93F-8CC687B93873}" dt="2022-05-10T12:51:15.851" v="1107" actId="14100"/>
        <pc:sldMkLst>
          <pc:docMk/>
          <pc:sldMk cId="3894345132" sldId="2379"/>
        </pc:sldMkLst>
        <pc:spChg chg="mod">
          <ac:chgData name="Phil Beecher" userId="8e59e9d451c39ba5" providerId="LiveId" clId="{C85436B4-788D-4AE5-B93F-8CC687B93873}" dt="2022-05-10T12:51:15.851" v="1107" actId="14100"/>
          <ac:spMkLst>
            <pc:docMk/>
            <pc:sldMk cId="3894345132" sldId="2379"/>
            <ac:spMk id="9218" creationId="{E14802C0-20BE-4F9E-ACF7-705FA15333AF}"/>
          </ac:spMkLst>
        </pc:spChg>
        <pc:spChg chg="mod">
          <ac:chgData name="Phil Beecher" userId="8e59e9d451c39ba5" providerId="LiveId" clId="{C85436B4-788D-4AE5-B93F-8CC687B93873}" dt="2022-05-10T12:51:01.409" v="1104" actId="14100"/>
          <ac:spMkLst>
            <pc:docMk/>
            <pc:sldMk cId="3894345132" sldId="2379"/>
            <ac:spMk id="9219" creationId="{F8A5F01F-52D6-47BD-9336-35C5CE265C10}"/>
          </ac:spMkLst>
        </pc:spChg>
      </pc:sldChg>
      <pc:sldMasterChg chg="modSp mod">
        <pc:chgData name="Phil Beecher" userId="8e59e9d451c39ba5" providerId="LiveId" clId="{C85436B4-788D-4AE5-B93F-8CC687B93873}" dt="2022-05-10T10:39:58.265" v="60" actId="6549"/>
        <pc:sldMasterMkLst>
          <pc:docMk/>
          <pc:sldMasterMk cId="0" sldId="2147483648"/>
        </pc:sldMasterMkLst>
        <pc:spChg chg="mod">
          <ac:chgData name="Phil Beecher" userId="8e59e9d451c39ba5" providerId="LiveId" clId="{C85436B4-788D-4AE5-B93F-8CC687B93873}" dt="2022-05-10T10:39:42.459" v="56" actId="20577"/>
          <ac:spMkLst>
            <pc:docMk/>
            <pc:sldMasterMk cId="0" sldId="2147483648"/>
            <ac:spMk id="2" creationId="{7274DC08-9B8C-464E-97F8-9AF419E7B8D9}"/>
          </ac:spMkLst>
        </pc:spChg>
        <pc:spChg chg="mod">
          <ac:chgData name="Phil Beecher" userId="8e59e9d451c39ba5" providerId="LiveId" clId="{C85436B4-788D-4AE5-B93F-8CC687B93873}" dt="2022-05-10T10:39:58.265" v="60" actId="6549"/>
          <ac:spMkLst>
            <pc:docMk/>
            <pc:sldMasterMk cId="0" sldId="2147483648"/>
            <ac:spMk id="1026" creationId="{8AF5D4AB-E353-4EAB-9E5C-B82B00CB74A2}"/>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0937E2-56AD-6EA8-96F3-7C73F2EB6E5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9B36F13-18AE-2BF2-CFD4-A5307C3302DB}"/>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71FF90F5-0484-449B-9BE7-207122AEFE15}" type="datetimeFigureOut">
              <a:rPr lang="en-GB" smtClean="0"/>
              <a:t>10/05/2022</a:t>
            </a:fld>
            <a:endParaRPr lang="en-GB"/>
          </a:p>
        </p:txBody>
      </p:sp>
      <p:sp>
        <p:nvSpPr>
          <p:cNvPr id="4" name="Footer Placeholder 3">
            <a:extLst>
              <a:ext uri="{FF2B5EF4-FFF2-40B4-BE49-F238E27FC236}">
                <a16:creationId xmlns:a16="http://schemas.microsoft.com/office/drawing/2014/main" id="{E0F269B5-B674-FE94-92FE-E6D99EDA84C7}"/>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FF720C8-596B-F554-1020-F1AAA9B92999}"/>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EED8D199-863A-4FE3-A3A0-0685E3080A1D}" type="slidenum">
              <a:rPr lang="en-GB" smtClean="0"/>
              <a:t>‹#›</a:t>
            </a:fld>
            <a:endParaRPr lang="en-GB"/>
          </a:p>
        </p:txBody>
      </p:sp>
    </p:spTree>
    <p:extLst>
      <p:ext uri="{BB962C8B-B14F-4D97-AF65-F5344CB8AC3E}">
        <p14:creationId xmlns:p14="http://schemas.microsoft.com/office/powerpoint/2010/main" val="17874154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15-22-0249-00-0015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2/15-22-0152-00-0015-tg15-march-minutes.docx" TargetMode="External"/><Relationship Id="rId2" Type="http://schemas.openxmlformats.org/officeDocument/2006/relationships/hyperlink" Target="https://mentor.ieee.org/802.15/dcn/22/15-22-0200-00-0014-2022-march-plenary-tg14-mtg-mi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eeesa.io/802-15-4-Webina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May 2022 Interim TG14/TG15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10,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NS-UWB 802.15 “Ad-hoc wireless”</a:t>
            </a:r>
          </a:p>
          <a:p>
            <a:pPr eaLnBrk="1" hangingPunct="1">
              <a:spcBef>
                <a:spcPct val="0"/>
              </a:spcBef>
              <a:buClrTx/>
              <a:buFontTx/>
              <a:buNone/>
              <a:defRPr/>
            </a:pPr>
            <a:r>
              <a:rPr lang="en-US" altLang="en-US" sz="1600" b="1" dirty="0">
                <a:latin typeface="Times New Roman" panose="02020603050405020304" pitchFamily="18" charset="0"/>
              </a:rPr>
              <a:t>	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No contributions received for TG14 or TG15</a:t>
            </a: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No volunteers for officer roles</a:t>
            </a:r>
            <a:endPar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endParaRP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TG14 stakeholders are mostly engaged in TG4ab</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TG15 stakeholders are likely to becom</a:t>
            </a: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e engaged in 802.15.4 Revision</a:t>
            </a:r>
          </a:p>
          <a:p>
            <a:pPr marL="400050" lvl="1" indent="0">
              <a:spcBef>
                <a:spcPts val="600"/>
              </a:spcBef>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Therefore:</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Propose deferring TG14 / TG15 activity pending approval of 802.15.4 Revision PAR  (roll up) and work on revision starting</a:t>
            </a:r>
          </a:p>
          <a:p>
            <a:pPr marL="685800" lvl="1">
              <a:spcBef>
                <a:spcPts val="600"/>
              </a:spcBef>
              <a:buFont typeface="Arial" panose="020B0604020202020204" pitchFamily="34" charset="0"/>
              <a:buChar char="•"/>
            </a:pPr>
            <a:r>
              <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Hold TG14/TG15 joint meeting in July Plenary to further discuss next steps</a:t>
            </a:r>
            <a:endParaRPr lang="en-US" altLang="en-US" sz="2000" dirty="0">
              <a:latin typeface="Calibri" panose="020F0502020204030204" pitchFamily="34" charset="0"/>
              <a:cs typeface="Calibri" panose="020F0502020204030204" pitchFamily="34" charset="0"/>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132998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11424" y="1124744"/>
            <a:ext cx="10457194"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Any Other Business ?</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11424" y="2348880"/>
            <a:ext cx="10457194" cy="4205908"/>
          </a:xfrm>
        </p:spPr>
        <p:txBody>
          <a:bodyPr/>
          <a:lstStyle/>
          <a:p>
            <a:pPr marL="685800" lvl="1">
              <a:spcBef>
                <a:spcPts val="6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894345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908720"/>
            <a:ext cx="10352617" cy="504056"/>
          </a:xfrm>
        </p:spPr>
        <p:txBody>
          <a:bodyPr/>
          <a:lstStyle/>
          <a:p>
            <a:r>
              <a:rPr lang="en-US" altLang="en-US" sz="3600"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07368" y="1568137"/>
            <a:ext cx="11377264" cy="4853980"/>
          </a:xfrm>
        </p:spPr>
        <p:txBody>
          <a:bodyPr/>
          <a:lstStyle/>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Approved TG14 / TG 15 March session minutes</a:t>
            </a: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Gave Status Update</a:t>
            </a: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No Presentations </a:t>
            </a:r>
            <a:endParaRPr lang="en-GB" sz="2400" i="0" dirty="0">
              <a:solidFill>
                <a:schemeClr val="tx1"/>
              </a:solidFill>
              <a:effectLst/>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SC Maintenance working on PAR for 802.15.4 Revision</a:t>
            </a: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No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1946630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83432" y="263691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Supporting Slides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770703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TG14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235832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TG14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749007"/>
          </a:xfrm>
        </p:spPr>
        <p:txBody>
          <a:bodyPr/>
          <a:lstStyle/>
          <a:p>
            <a:pPr marL="0" indent="0"/>
            <a:r>
              <a:rPr lang="en-US" sz="1800" dirty="0">
                <a:latin typeface="Verdana" panose="020B0604030504040204" pitchFamily="34" charset="0"/>
              </a:rPr>
              <a:t>SCOPE</a:t>
            </a:r>
            <a:br>
              <a:rPr lang="en-US" sz="1800" dirty="0">
                <a:latin typeface="Verdana" panose="020B0604030504040204" pitchFamily="34" charset="0"/>
              </a:rPr>
            </a:br>
            <a:r>
              <a:rPr lang="en-US" sz="160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spcBef>
                <a:spcPts val="0"/>
              </a:spcBef>
            </a:pPr>
            <a:endParaRPr lang="en-US" altLang="en-US" sz="1800" dirty="0">
              <a:latin typeface="Verdana" panose="020B0604030504040204" pitchFamily="34" charset="0"/>
            </a:endParaRPr>
          </a:p>
          <a:p>
            <a:pPr marL="0" indent="0"/>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68526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TG15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1199456" y="1641923"/>
            <a:ext cx="10225135"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795E069-B7E0-890F-A21F-1B40DF185391}"/>
              </a:ext>
            </a:extLst>
          </p:cNvPr>
          <p:cNvGraphicFramePr>
            <a:graphicFrameLocks noGrp="1"/>
          </p:cNvGraphicFramePr>
          <p:nvPr>
            <p:extLst>
              <p:ext uri="{D42A27DB-BD31-4B8C-83A1-F6EECF244321}">
                <p14:modId xmlns:p14="http://schemas.microsoft.com/office/powerpoint/2010/main" val="1803897489"/>
              </p:ext>
            </p:extLst>
          </p:nvPr>
        </p:nvGraphicFramePr>
        <p:xfrm>
          <a:off x="919954" y="1628800"/>
          <a:ext cx="10352091" cy="2550243"/>
        </p:xfrm>
        <a:graphic>
          <a:graphicData uri="http://schemas.openxmlformats.org/drawingml/2006/table">
            <a:tbl>
              <a:tblPr/>
              <a:tblGrid>
                <a:gridCol w="313360">
                  <a:extLst>
                    <a:ext uri="{9D8B030D-6E8A-4147-A177-3AD203B41FA5}">
                      <a16:colId xmlns:a16="http://schemas.microsoft.com/office/drawing/2014/main" val="3171551792"/>
                    </a:ext>
                  </a:extLst>
                </a:gridCol>
                <a:gridCol w="313360">
                  <a:extLst>
                    <a:ext uri="{9D8B030D-6E8A-4147-A177-3AD203B41FA5}">
                      <a16:colId xmlns:a16="http://schemas.microsoft.com/office/drawing/2014/main" val="326517861"/>
                    </a:ext>
                  </a:extLst>
                </a:gridCol>
                <a:gridCol w="313360">
                  <a:extLst>
                    <a:ext uri="{9D8B030D-6E8A-4147-A177-3AD203B41FA5}">
                      <a16:colId xmlns:a16="http://schemas.microsoft.com/office/drawing/2014/main" val="2965825682"/>
                    </a:ext>
                  </a:extLst>
                </a:gridCol>
                <a:gridCol w="330148">
                  <a:extLst>
                    <a:ext uri="{9D8B030D-6E8A-4147-A177-3AD203B41FA5}">
                      <a16:colId xmlns:a16="http://schemas.microsoft.com/office/drawing/2014/main" val="2732264770"/>
                    </a:ext>
                  </a:extLst>
                </a:gridCol>
                <a:gridCol w="634182">
                  <a:extLst>
                    <a:ext uri="{9D8B030D-6E8A-4147-A177-3AD203B41FA5}">
                      <a16:colId xmlns:a16="http://schemas.microsoft.com/office/drawing/2014/main" val="1860931836"/>
                    </a:ext>
                  </a:extLst>
                </a:gridCol>
                <a:gridCol w="634182">
                  <a:extLst>
                    <a:ext uri="{9D8B030D-6E8A-4147-A177-3AD203B41FA5}">
                      <a16:colId xmlns:a16="http://schemas.microsoft.com/office/drawing/2014/main" val="2931838065"/>
                    </a:ext>
                  </a:extLst>
                </a:gridCol>
                <a:gridCol w="531594">
                  <a:extLst>
                    <a:ext uri="{9D8B030D-6E8A-4147-A177-3AD203B41FA5}">
                      <a16:colId xmlns:a16="http://schemas.microsoft.com/office/drawing/2014/main" val="3288688340"/>
                    </a:ext>
                  </a:extLst>
                </a:gridCol>
                <a:gridCol w="531594">
                  <a:extLst>
                    <a:ext uri="{9D8B030D-6E8A-4147-A177-3AD203B41FA5}">
                      <a16:colId xmlns:a16="http://schemas.microsoft.com/office/drawing/2014/main" val="653361899"/>
                    </a:ext>
                  </a:extLst>
                </a:gridCol>
                <a:gridCol w="531594">
                  <a:extLst>
                    <a:ext uri="{9D8B030D-6E8A-4147-A177-3AD203B41FA5}">
                      <a16:colId xmlns:a16="http://schemas.microsoft.com/office/drawing/2014/main" val="3868282994"/>
                    </a:ext>
                  </a:extLst>
                </a:gridCol>
                <a:gridCol w="531594">
                  <a:extLst>
                    <a:ext uri="{9D8B030D-6E8A-4147-A177-3AD203B41FA5}">
                      <a16:colId xmlns:a16="http://schemas.microsoft.com/office/drawing/2014/main" val="3439496344"/>
                    </a:ext>
                  </a:extLst>
                </a:gridCol>
                <a:gridCol w="531594">
                  <a:extLst>
                    <a:ext uri="{9D8B030D-6E8A-4147-A177-3AD203B41FA5}">
                      <a16:colId xmlns:a16="http://schemas.microsoft.com/office/drawing/2014/main" val="3098694922"/>
                    </a:ext>
                  </a:extLst>
                </a:gridCol>
                <a:gridCol w="531594">
                  <a:extLst>
                    <a:ext uri="{9D8B030D-6E8A-4147-A177-3AD203B41FA5}">
                      <a16:colId xmlns:a16="http://schemas.microsoft.com/office/drawing/2014/main" val="2054188043"/>
                    </a:ext>
                  </a:extLst>
                </a:gridCol>
                <a:gridCol w="531594">
                  <a:extLst>
                    <a:ext uri="{9D8B030D-6E8A-4147-A177-3AD203B41FA5}">
                      <a16:colId xmlns:a16="http://schemas.microsoft.com/office/drawing/2014/main" val="897205876"/>
                    </a:ext>
                  </a:extLst>
                </a:gridCol>
                <a:gridCol w="531594">
                  <a:extLst>
                    <a:ext uri="{9D8B030D-6E8A-4147-A177-3AD203B41FA5}">
                      <a16:colId xmlns:a16="http://schemas.microsoft.com/office/drawing/2014/main" val="3391450218"/>
                    </a:ext>
                  </a:extLst>
                </a:gridCol>
                <a:gridCol w="464445">
                  <a:extLst>
                    <a:ext uri="{9D8B030D-6E8A-4147-A177-3AD203B41FA5}">
                      <a16:colId xmlns:a16="http://schemas.microsoft.com/office/drawing/2014/main" val="2942943944"/>
                    </a:ext>
                  </a:extLst>
                </a:gridCol>
                <a:gridCol w="531594">
                  <a:extLst>
                    <a:ext uri="{9D8B030D-6E8A-4147-A177-3AD203B41FA5}">
                      <a16:colId xmlns:a16="http://schemas.microsoft.com/office/drawing/2014/main" val="1534667866"/>
                    </a:ext>
                  </a:extLst>
                </a:gridCol>
                <a:gridCol w="531594">
                  <a:extLst>
                    <a:ext uri="{9D8B030D-6E8A-4147-A177-3AD203B41FA5}">
                      <a16:colId xmlns:a16="http://schemas.microsoft.com/office/drawing/2014/main" val="1124310631"/>
                    </a:ext>
                  </a:extLst>
                </a:gridCol>
                <a:gridCol w="531594">
                  <a:extLst>
                    <a:ext uri="{9D8B030D-6E8A-4147-A177-3AD203B41FA5}">
                      <a16:colId xmlns:a16="http://schemas.microsoft.com/office/drawing/2014/main" val="1839975372"/>
                    </a:ext>
                  </a:extLst>
                </a:gridCol>
                <a:gridCol w="531594">
                  <a:extLst>
                    <a:ext uri="{9D8B030D-6E8A-4147-A177-3AD203B41FA5}">
                      <a16:colId xmlns:a16="http://schemas.microsoft.com/office/drawing/2014/main" val="3647449075"/>
                    </a:ext>
                  </a:extLst>
                </a:gridCol>
                <a:gridCol w="484963">
                  <a:extLst>
                    <a:ext uri="{9D8B030D-6E8A-4147-A177-3AD203B41FA5}">
                      <a16:colId xmlns:a16="http://schemas.microsoft.com/office/drawing/2014/main" val="679507510"/>
                    </a:ext>
                  </a:extLst>
                </a:gridCol>
                <a:gridCol w="484963">
                  <a:extLst>
                    <a:ext uri="{9D8B030D-6E8A-4147-A177-3AD203B41FA5}">
                      <a16:colId xmlns:a16="http://schemas.microsoft.com/office/drawing/2014/main" val="2584912451"/>
                    </a:ext>
                  </a:extLst>
                </a:gridCol>
              </a:tblGrid>
              <a:tr h="117807">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GB" sz="700" b="1" i="0" u="none" strike="noStrike">
                          <a:effectLst/>
                          <a:latin typeface="Arial" panose="020B0604020202020204" pitchFamily="34" charset="0"/>
                        </a:rPr>
                        <a:t>Wednesday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GB" sz="700" b="1" i="0" u="none" strike="noStrike">
                          <a:effectLst/>
                          <a:latin typeface="Arial" panose="020B0604020202020204" pitchFamily="34" charset="0"/>
                        </a:rPr>
                        <a:t>Friday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GB" sz="700" b="1" i="0" u="none" strike="noStrike">
                          <a:effectLst/>
                          <a:latin typeface="Arial" panose="020B0604020202020204" pitchFamily="34" charset="0"/>
                        </a:rPr>
                        <a:t>Tuesday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Wednesday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Thursday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Friday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a:txBody>
                    <a:bodyPr/>
                    <a:lstStyle/>
                    <a:p>
                      <a:pPr algn="ctr" fontAlgn="b"/>
                      <a:r>
                        <a:rPr lang="en-GB" sz="700" b="1" i="0" u="none" strike="noStrike">
                          <a:effectLst/>
                          <a:latin typeface="Arial" panose="020B0604020202020204" pitchFamily="34" charset="0"/>
                        </a:rPr>
                        <a:t>Sunday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GB" sz="700" b="1" i="0" u="none" strike="noStrike">
                          <a:effectLst/>
                          <a:latin typeface="Arial" panose="020B0604020202020204" pitchFamily="34" charset="0"/>
                        </a:rPr>
                        <a:t>Monday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Tuesday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 Wednesday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extLst>
                  <a:ext uri="{0D108BD9-81ED-4DB2-BD59-A6C34878D82A}">
                    <a16:rowId xmlns:a16="http://schemas.microsoft.com/office/drawing/2014/main" val="2681612430"/>
                  </a:ext>
                </a:extLst>
              </a:tr>
              <a:tr h="123417">
                <a:tc>
                  <a:txBody>
                    <a:bodyPr/>
                    <a:lstStyle/>
                    <a:p>
                      <a:pPr algn="r" fontAlgn="b"/>
                      <a:r>
                        <a:rPr lang="en-GB" sz="700" b="1" i="0" u="none" strike="noStrike">
                          <a:effectLst/>
                          <a:latin typeface="Arial" panose="020B0604020202020204" pitchFamily="34" charset="0"/>
                        </a:rPr>
                        <a:t>EDT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700" b="1" i="0" u="none" strike="noStrike">
                          <a:effectLst/>
                          <a:latin typeface="Arial" panose="020B0604020202020204" pitchFamily="34" charset="0"/>
                        </a:rPr>
                        <a:t>PDT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UTC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JST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4-May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6-May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GB" sz="700" b="1" i="0" u="none" strike="noStrike">
                          <a:effectLst/>
                          <a:latin typeface="Arial" panose="020B0604020202020204" pitchFamily="34" charset="0"/>
                        </a:rPr>
                        <a:t>10-May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11-May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12-May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13-May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fontAlgn="b"/>
                      <a:r>
                        <a:rPr lang="en-GB" sz="700" b="1" i="0" u="none" strike="noStrike">
                          <a:effectLst/>
                          <a:latin typeface="Arial" panose="020B0604020202020204" pitchFamily="34" charset="0"/>
                        </a:rPr>
                        <a:t>15-May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GB" sz="700" b="1" i="0" u="none" strike="noStrike">
                          <a:effectLst/>
                          <a:latin typeface="Arial" panose="020B0604020202020204" pitchFamily="34" charset="0"/>
                        </a:rPr>
                        <a:t>16-May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17-May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18-May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82352917"/>
                  </a:ext>
                </a:extLst>
              </a:tr>
              <a:tr h="117807">
                <a:tc>
                  <a:txBody>
                    <a:bodyPr/>
                    <a:lstStyle/>
                    <a:p>
                      <a:pPr algn="r" fontAlgn="b"/>
                      <a:r>
                        <a:rPr lang="en-GB" sz="700" b="1" i="0" u="none" strike="noStrike">
                          <a:effectLst/>
                          <a:latin typeface="Arial" panose="020B0604020202020204" pitchFamily="34" charset="0"/>
                        </a:rPr>
                        <a:t>5:00</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GB" sz="700" b="1" i="0" u="none" strike="noStrike">
                          <a:effectLst/>
                          <a:latin typeface="Arial" panose="020B0604020202020204" pitchFamily="34" charset="0"/>
                        </a:rPr>
                        <a:t>2:00</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7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7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rowSpan="4" gridSpan="2">
                  <a:txBody>
                    <a:bodyPr/>
                    <a:lstStyle/>
                    <a:p>
                      <a:pPr algn="ctr" fontAlgn="ctr"/>
                      <a:r>
                        <a:rPr lang="en-GB" sz="700" b="0"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h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090548244"/>
                  </a:ext>
                </a:extLst>
              </a:tr>
              <a:tr h="116685">
                <a:tc>
                  <a:txBody>
                    <a:bodyPr/>
                    <a:lstStyle/>
                    <a:p>
                      <a:pPr algn="r" fontAlgn="b"/>
                      <a:r>
                        <a:rPr lang="en-GB" sz="700" b="1" i="0" u="none" strike="noStrike">
                          <a:effectLst/>
                          <a:latin typeface="Arial" panose="020B0604020202020204" pitchFamily="34" charset="0"/>
                        </a:rPr>
                        <a:t>6:00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3:00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dirty="0">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172242645"/>
                  </a:ext>
                </a:extLst>
              </a:tr>
              <a:tr h="116685">
                <a:tc>
                  <a:txBody>
                    <a:bodyPr/>
                    <a:lstStyle/>
                    <a:p>
                      <a:pPr algn="r" fontAlgn="b"/>
                      <a:r>
                        <a:rPr lang="en-GB" sz="7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4:00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SC THz</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AM0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369428928"/>
                  </a:ext>
                </a:extLst>
              </a:tr>
              <a:tr h="120799">
                <a:tc>
                  <a:txBody>
                    <a:bodyPr/>
                    <a:lstStyle/>
                    <a:p>
                      <a:pPr algn="r" fontAlgn="b"/>
                      <a:r>
                        <a:rPr lang="en-GB" sz="7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5:00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689440892"/>
                  </a:ext>
                </a:extLst>
              </a:tr>
              <a:tr h="120799">
                <a:tc>
                  <a:txBody>
                    <a:bodyPr/>
                    <a:lstStyle/>
                    <a:p>
                      <a:pPr algn="r" fontAlgn="b"/>
                      <a:r>
                        <a:rPr lang="en-GB" sz="7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6:00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GB" sz="800" b="1" i="0" u="none" strike="noStrike">
                          <a:solidFill>
                            <a:srgbClr val="0000FF"/>
                          </a:solidFill>
                          <a:effectLst/>
                          <a:latin typeface="Calibri" panose="020F0502020204030204" pitchFamily="34" charset="0"/>
                        </a:rPr>
                        <a:t>802 Wireless</a:t>
                      </a:r>
                      <a:br>
                        <a:rPr lang="en-GB" sz="800" b="1" i="0" u="none" strike="noStrike">
                          <a:solidFill>
                            <a:srgbClr val="0000FF"/>
                          </a:solidFill>
                          <a:effectLst/>
                          <a:latin typeface="Calibri" panose="020F0502020204030204" pitchFamily="34" charset="0"/>
                        </a:rPr>
                      </a:br>
                      <a:r>
                        <a:rPr lang="en-GB" sz="800" b="1" i="0" u="none" strike="noStrike">
                          <a:solidFill>
                            <a:srgbClr val="0000FF"/>
                          </a:solidFill>
                          <a:effectLst/>
                          <a:latin typeface="Calibri" panose="020F0502020204030204" pitchFamily="34" charset="0"/>
                        </a:rPr>
                        <a:t>Joint Opening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rowSpan="2" gridSpan="2">
                  <a:txBody>
                    <a:bodyPr/>
                    <a:lstStyle/>
                    <a:p>
                      <a:pPr algn="ctr" fontAlgn="ctr"/>
                      <a:r>
                        <a:rPr lang="en-GB" sz="700" b="1" i="0" u="sng" strike="noStrike">
                          <a:solidFill>
                            <a:srgbClr val="000000"/>
                          </a:solidFill>
                          <a:effectLst/>
                          <a:latin typeface="Arial" panose="020B0604020202020204" pitchFamily="34" charset="0"/>
                        </a:rPr>
                        <a:t>WG Opening</a:t>
                      </a:r>
                      <a:br>
                        <a:rPr lang="en-GB" sz="700" b="1" i="0" u="sng" strike="noStrike">
                          <a:solidFill>
                            <a:srgbClr val="000000"/>
                          </a:solidFill>
                          <a:effectLst/>
                          <a:latin typeface="Arial" panose="020B0604020202020204" pitchFamily="34" charset="0"/>
                        </a:rPr>
                      </a:br>
                      <a:r>
                        <a:rPr lang="en-GB" sz="700" b="1" i="0" u="sng" strike="noStrike">
                          <a:solidFill>
                            <a:srgbClr val="000000"/>
                          </a:solidFill>
                          <a:effectLst/>
                          <a:latin typeface="Arial" panose="020B0604020202020204" pitchFamily="34" charset="0"/>
                        </a:rPr>
                        <a:t>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a:txBody>
                    <a:bodyPr/>
                    <a:lstStyle/>
                    <a:p>
                      <a:pPr algn="ctr" fontAlgn="ctr"/>
                      <a:r>
                        <a:rPr lang="en-GB" sz="700" b="1" i="0" u="none" strike="noStrike">
                          <a:effectLst/>
                          <a:latin typeface="Arial" panose="020B0604020202020204" pitchFamily="34" charset="0"/>
                        </a:rPr>
                        <a:t>TG6a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TG3ma</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TG6a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TG3ma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Joint</a:t>
                      </a:r>
                      <a:br>
                        <a:rPr lang="en-GB" sz="700" b="1" i="0" u="none" strike="noStrike">
                          <a:effectLst/>
                          <a:latin typeface="Arial" panose="020B0604020202020204" pitchFamily="34" charset="0"/>
                        </a:rPr>
                      </a:br>
                      <a:r>
                        <a:rPr lang="en-GB" sz="700" b="1" i="0" u="none" strike="noStrike">
                          <a:effectLst/>
                          <a:latin typeface="Arial" panose="020B0604020202020204" pitchFamily="34" charset="0"/>
                        </a:rPr>
                        <a:t>6a/4ab/14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TG3ma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TG6a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GB" sz="700" b="1" i="0" u="sng" strike="noStrike">
                          <a:solidFill>
                            <a:srgbClr val="000000"/>
                          </a:solidFill>
                          <a:effectLst/>
                          <a:latin typeface="Arial" panose="020B0604020202020204" pitchFamily="34" charset="0"/>
                        </a:rPr>
                        <a:t>WG Closing</a:t>
                      </a:r>
                      <a:br>
                        <a:rPr lang="en-GB" sz="700" b="1" i="0" u="sng" strike="noStrike">
                          <a:solidFill>
                            <a:srgbClr val="000000"/>
                          </a:solidFill>
                          <a:effectLst/>
                          <a:latin typeface="Arial" panose="020B0604020202020204" pitchFamily="34" charset="0"/>
                        </a:rPr>
                      </a:br>
                      <a:r>
                        <a:rPr lang="en-GB" sz="700" b="1" i="0" u="sng" strike="noStrike">
                          <a:solidFill>
                            <a:srgbClr val="000000"/>
                          </a:solidFill>
                          <a:effectLst/>
                          <a:latin typeface="Arial" panose="020B0604020202020204" pitchFamily="34" charset="0"/>
                        </a:rPr>
                        <a:t>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extLst>
                  <a:ext uri="{0D108BD9-81ED-4DB2-BD59-A6C34878D82A}">
                    <a16:rowId xmlns:a16="http://schemas.microsoft.com/office/drawing/2014/main" val="1453548760"/>
                  </a:ext>
                </a:extLst>
              </a:tr>
              <a:tr h="130523">
                <a:tc>
                  <a:txBody>
                    <a:bodyPr/>
                    <a:lstStyle/>
                    <a:p>
                      <a:pPr algn="r" fontAlgn="b"/>
                      <a:r>
                        <a:rPr lang="en-GB" sz="7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7:00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800" b="1" i="0" u="none" strike="noStrike">
                          <a:solidFill>
                            <a:srgbClr val="0000FF"/>
                          </a:solidFill>
                          <a:effectLst/>
                          <a:latin typeface="Calibri" panose="020F0502020204030204" pitchFamily="34" charset="0"/>
                        </a:rPr>
                        <a:t>802.15 CAC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840364140"/>
                  </a:ext>
                </a:extLst>
              </a:tr>
              <a:tr h="120799">
                <a:tc>
                  <a:txBody>
                    <a:bodyPr/>
                    <a:lstStyle/>
                    <a:p>
                      <a:pPr algn="r" fontAlgn="b"/>
                      <a:r>
                        <a:rPr lang="en-GB" sz="7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8:00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gridSpan="2">
                  <a:txBody>
                    <a:bodyPr/>
                    <a:lstStyle/>
                    <a:p>
                      <a:pPr algn="ctr" fontAlgn="ctr"/>
                      <a:r>
                        <a:rPr lang="en-GB" sz="700" b="1" i="0" u="none" strike="noStrike">
                          <a:effectLst/>
                          <a:latin typeface="Arial" panose="020B0604020202020204" pitchFamily="34" charset="0"/>
                        </a:rPr>
                        <a:t>SC Maint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Joint 802.15/802.1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SC Maint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SC 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GB" sz="700" b="1" i="0" u="none" strike="noStrike">
                          <a:effectLst/>
                          <a:latin typeface="Arial" panose="020B0604020202020204" pitchFamily="34" charset="0"/>
                        </a:rPr>
                        <a:t>SC Maint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SC WNG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716268447"/>
                  </a:ext>
                </a:extLst>
              </a:tr>
              <a:tr h="120799">
                <a:tc>
                  <a:txBody>
                    <a:bodyPr/>
                    <a:lstStyle/>
                    <a:p>
                      <a:pPr algn="r" fontAlgn="b"/>
                      <a:r>
                        <a:rPr lang="en-GB" sz="7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9:00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5703803"/>
                  </a:ext>
                </a:extLst>
              </a:tr>
              <a:tr h="120799">
                <a:tc>
                  <a:txBody>
                    <a:bodyPr/>
                    <a:lstStyle/>
                    <a:p>
                      <a:pPr algn="r" fontAlgn="b"/>
                      <a:r>
                        <a:rPr lang="en-GB" sz="7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10:00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TG16t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Joint</a:t>
                      </a:r>
                      <a:br>
                        <a:rPr lang="en-GB" sz="700" b="1" i="0" u="none" strike="noStrike">
                          <a:effectLst/>
                          <a:latin typeface="Arial" panose="020B0604020202020204" pitchFamily="34" charset="0"/>
                        </a:rPr>
                      </a:br>
                      <a:r>
                        <a:rPr lang="en-GB" sz="700" b="1" i="0" u="none" strike="noStrike">
                          <a:effectLst/>
                          <a:latin typeface="Arial" panose="020B0604020202020204" pitchFamily="34" charset="0"/>
                        </a:rPr>
                        <a:t>4ab/14/15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TG4cor1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Joint</a:t>
                      </a:r>
                      <a:br>
                        <a:rPr lang="en-GB" sz="700" b="1" i="0" u="none" strike="noStrike">
                          <a:effectLst/>
                          <a:latin typeface="Arial" panose="020B0604020202020204" pitchFamily="34" charset="0"/>
                        </a:rPr>
                      </a:br>
                      <a:r>
                        <a:rPr lang="en-GB" sz="700" b="1" i="0" u="none" strike="noStrike">
                          <a:effectLst/>
                          <a:latin typeface="Arial" panose="020B0604020202020204" pitchFamily="34" charset="0"/>
                        </a:rPr>
                        <a:t>14/15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TG16t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TG4cor1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615286785"/>
                  </a:ext>
                </a:extLst>
              </a:tr>
              <a:tr h="116685">
                <a:tc>
                  <a:txBody>
                    <a:bodyPr/>
                    <a:lstStyle/>
                    <a:p>
                      <a:pPr algn="r" fontAlgn="b"/>
                      <a:r>
                        <a:rPr lang="en-GB" sz="7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11:00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35461423"/>
                  </a:ext>
                </a:extLst>
              </a:tr>
              <a:tr h="116685">
                <a:tc>
                  <a:txBody>
                    <a:bodyPr/>
                    <a:lstStyle/>
                    <a:p>
                      <a:pPr algn="r" fontAlgn="b"/>
                      <a:r>
                        <a:rPr lang="en-GB" sz="7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12:00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4:00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471342898"/>
                  </a:ext>
                </a:extLst>
              </a:tr>
              <a:tr h="126409">
                <a:tc>
                  <a:txBody>
                    <a:bodyPr/>
                    <a:lstStyle/>
                    <a:p>
                      <a:pPr algn="r" fontAlgn="b"/>
                      <a:r>
                        <a:rPr lang="en-GB" sz="7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13:00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892270999"/>
                  </a:ext>
                </a:extLst>
              </a:tr>
              <a:tr h="126409">
                <a:tc>
                  <a:txBody>
                    <a:bodyPr/>
                    <a:lstStyle/>
                    <a:p>
                      <a:pPr algn="r" fontAlgn="b"/>
                      <a:r>
                        <a:rPr lang="en-GB" sz="7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14:00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6:00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dirty="0">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838922613"/>
                  </a:ext>
                </a:extLst>
              </a:tr>
              <a:tr h="126409">
                <a:tc>
                  <a:txBody>
                    <a:bodyPr/>
                    <a:lstStyle/>
                    <a:p>
                      <a:pPr algn="r" fontAlgn="b"/>
                      <a:r>
                        <a:rPr lang="en-GB" sz="7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15:00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501751872"/>
                  </a:ext>
                </a:extLst>
              </a:tr>
              <a:tr h="126409">
                <a:tc>
                  <a:txBody>
                    <a:bodyPr/>
                    <a:lstStyle/>
                    <a:p>
                      <a:pPr algn="r" fontAlgn="b"/>
                      <a:r>
                        <a:rPr lang="en-GB" sz="7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16:00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63280064"/>
                  </a:ext>
                </a:extLst>
              </a:tr>
              <a:tr h="126409">
                <a:tc>
                  <a:txBody>
                    <a:bodyPr/>
                    <a:lstStyle/>
                    <a:p>
                      <a:pPr algn="r" fontAlgn="b"/>
                      <a:r>
                        <a:rPr lang="en-GB" sz="7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17:00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GB" sz="7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01975539"/>
                  </a:ext>
                </a:extLst>
              </a:tr>
              <a:tr h="117807">
                <a:tc>
                  <a:txBody>
                    <a:bodyPr/>
                    <a:lstStyle/>
                    <a:p>
                      <a:pPr algn="r" fontAlgn="b"/>
                      <a:r>
                        <a:rPr lang="en-GB" sz="7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18:00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GB" sz="7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890299436"/>
                  </a:ext>
                </a:extLst>
              </a:tr>
              <a:tr h="116685">
                <a:tc>
                  <a:txBody>
                    <a:bodyPr/>
                    <a:lstStyle/>
                    <a:p>
                      <a:pPr algn="r" fontAlgn="b"/>
                      <a:r>
                        <a:rPr lang="en-GB" sz="7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19:00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GB" sz="7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225802398"/>
                  </a:ext>
                </a:extLst>
              </a:tr>
              <a:tr h="123417">
                <a:tc>
                  <a:txBody>
                    <a:bodyPr/>
                    <a:lstStyle/>
                    <a:p>
                      <a:pPr algn="r" fontAlgn="b"/>
                      <a:r>
                        <a:rPr lang="en-GB" sz="700" b="1" i="0" u="none" strike="noStrike">
                          <a:effectLst/>
                          <a:latin typeface="Arial" panose="020B0604020202020204" pitchFamily="34" charset="0"/>
                        </a:rPr>
                        <a:t>23:00</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700" b="1" i="0" u="none" strike="noStrike">
                          <a:effectLst/>
                          <a:latin typeface="Arial" panose="020B0604020202020204" pitchFamily="34" charset="0"/>
                        </a:rPr>
                        <a:t>20:00</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700" b="1" i="0" u="none" strike="noStrike">
                          <a:effectLst/>
                          <a:latin typeface="Arial" panose="020B0604020202020204" pitchFamily="34" charset="0"/>
                        </a:rPr>
                        <a:t>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GB" sz="7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dirty="0">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073076948"/>
                  </a:ext>
                </a:extLst>
              </a:tr>
            </a:tbl>
          </a:graphicData>
        </a:graphic>
      </p:graphicFrame>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646991"/>
          </a:xfrm>
        </p:spPr>
        <p:txBody>
          <a:bodyPr/>
          <a:lstStyle/>
          <a:p>
            <a:pPr marL="0" algn="ctr">
              <a:spcBef>
                <a:spcPts val="600"/>
              </a:spcBef>
              <a:spcAft>
                <a:spcPts val="0"/>
              </a:spcAft>
            </a:pPr>
            <a:r>
              <a:rPr lang="en-US" altLang="en-US" dirty="0"/>
              <a:t>TG14/15 Meeting Slots - May 10-18,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2"/>
          <a:srcRect l="7881" t="23118" r="73249" b="71523"/>
          <a:stretch/>
        </p:blipFill>
        <p:spPr>
          <a:xfrm>
            <a:off x="2025436" y="5012633"/>
            <a:ext cx="3331055" cy="1224136"/>
          </a:xfrm>
          <a:prstGeom prst="rect">
            <a:avLst/>
          </a:prstGeom>
        </p:spPr>
      </p:pic>
      <p:sp>
        <p:nvSpPr>
          <p:cNvPr id="13" name="Oval 12">
            <a:extLst>
              <a:ext uri="{FF2B5EF4-FFF2-40B4-BE49-F238E27FC236}">
                <a16:creationId xmlns:a16="http://schemas.microsoft.com/office/drawing/2014/main" id="{D8C0F020-7DC0-4132-AA59-2FC344F92A0E}"/>
              </a:ext>
            </a:extLst>
          </p:cNvPr>
          <p:cNvSpPr/>
          <p:nvPr/>
        </p:nvSpPr>
        <p:spPr bwMode="auto">
          <a:xfrm>
            <a:off x="5592516" y="2789844"/>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E0DCF925-8AC1-4EFE-BA70-33D8199B766D}"/>
              </a:ext>
            </a:extLst>
          </p:cNvPr>
          <p:cNvSpPr/>
          <p:nvPr/>
        </p:nvSpPr>
        <p:spPr bwMode="auto">
          <a:xfrm>
            <a:off x="3963685" y="2789843"/>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0" indent="0">
              <a:spcBef>
                <a:spcPts val="300"/>
              </a:spcBef>
              <a:spcAft>
                <a:spcPts val="600"/>
              </a:spcAft>
            </a:pPr>
            <a:r>
              <a:rPr lang="en-US" altLang="en-US" sz="2400" dirty="0">
                <a:latin typeface="Calibri" panose="020F0502020204030204" pitchFamily="34" charset="0"/>
                <a:cs typeface="Calibri" panose="020F0502020204030204" pitchFamily="34" charset="0"/>
              </a:rPr>
              <a:t>Tuesday May 10 / Thursday May 12</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Open, P&amp;P, TG14/15 Mtgs. this week</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Agenda</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March 2022 Minutes:</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TG14:  </a:t>
            </a:r>
            <a:r>
              <a:rPr lang="en-US" altLang="en-US" sz="1600" dirty="0">
                <a:latin typeface="Calibri" panose="020F0502020204030204" pitchFamily="34" charset="0"/>
                <a:cs typeface="Calibri" panose="020F0502020204030204" pitchFamily="34" charset="0"/>
                <a:hlinkClick r:id="rId2"/>
              </a:rPr>
              <a:t>https://mentor.ieee.org/802.15/dcn/22/15-22-0200-00-0014-2022-march-plenary-tg14-mtg-mins.docx</a:t>
            </a:r>
            <a:r>
              <a:rPr lang="en-US" altLang="en-US" sz="1600" dirty="0">
                <a:latin typeface="Calibri" panose="020F0502020204030204" pitchFamily="34" charset="0"/>
                <a:cs typeface="Calibri" panose="020F0502020204030204" pitchFamily="34" charset="0"/>
              </a:rPr>
              <a:t> </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TG15: </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https://mentor.ieee.org/802.15/dcn/22/15-22-0152-00-0015-tg15-march-minutes.docx</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Status Update (include call for officers)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Report back on IEEE Webinar</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Presentations?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Next Steps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other Business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249905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Report back on IEEE Webinar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“IEEE 802.15.4 - The Evolving Wireless IoT Standard: Narrow Band and Ultra Wide Band Ad-Hoc Networks” - </a:t>
            </a:r>
            <a:r>
              <a:rPr lang="en-GB" sz="2400" u="sng" dirty="0">
                <a:solidFill>
                  <a:srgbClr val="0000FF"/>
                </a:solidFill>
                <a:effectLst/>
                <a:latin typeface="Calibri" panose="020F0502020204030204" pitchFamily="34" charset="0"/>
                <a:ea typeface="Yu Gothic" panose="020B0400000000000000" pitchFamily="34" charset="-128"/>
                <a:cs typeface="Calibri" panose="020F0502020204030204" pitchFamily="34" charset="0"/>
                <a:hlinkClick r:id="rId2">
                  <a:extLst>
                    <a:ext uri="{A12FA001-AC4F-418D-AE19-62706E023703}">
                      <ahyp:hlinkClr xmlns:ahyp="http://schemas.microsoft.com/office/drawing/2018/hyperlinkcolor" val="tx"/>
                    </a:ext>
                  </a:extLst>
                </a:hlinkClick>
              </a:rPr>
              <a:t>https://ieeesa.io/802-15-4-Webinar</a:t>
            </a:r>
            <a:endParaRPr lang="en-US" sz="2400" dirty="0">
              <a:solidFill>
                <a:srgbClr val="0000FF"/>
              </a:solidFill>
              <a:latin typeface="Calibri" panose="020F0502020204030204" pitchFamily="34" charset="0"/>
              <a:ea typeface="Yu Gothic" panose="020B0400000000000000" pitchFamily="34" charset="-128"/>
              <a:cs typeface="Calibri" panose="020F0502020204030204" pitchFamily="34" charset="0"/>
            </a:endParaRPr>
          </a:p>
          <a:p>
            <a:pPr marL="1085850" lvl="2">
              <a:buFont typeface="Arial" panose="020B0604020202020204" pitchFamily="34" charset="0"/>
              <a:buChar char="•"/>
            </a:pPr>
            <a:r>
              <a:rPr lang="en-GB" sz="2000" i="0" dirty="0">
                <a:solidFill>
                  <a:schemeClr val="tx1"/>
                </a:solidFill>
                <a:effectLst/>
                <a:latin typeface="Calibri" panose="020F0502020204030204" pitchFamily="34" charset="0"/>
                <a:cs typeface="Calibri" panose="020F0502020204030204" pitchFamily="34" charset="0"/>
              </a:rPr>
              <a:t>Wednesday, 20 April 2022  |  19:00 UTC 3:00 PM EDT</a:t>
            </a:r>
          </a:p>
          <a:p>
            <a:pPr marL="1085850" lvl="2">
              <a:buFont typeface="Arial" panose="020B0604020202020204" pitchFamily="34" charset="0"/>
              <a:buChar char="•"/>
            </a:pPr>
            <a:r>
              <a:rPr lang="en-GB" sz="2000" i="0" dirty="0">
                <a:solidFill>
                  <a:schemeClr val="tx1"/>
                </a:solidFill>
                <a:effectLst/>
                <a:latin typeface="Calibri" panose="020F0502020204030204" pitchFamily="34" charset="0"/>
                <a:cs typeface="Calibri" panose="020F0502020204030204" pitchFamily="34" charset="0"/>
              </a:rPr>
              <a:t>Friday, 22 April 2022  |  05:00 UTC. 1:00 AM EDT</a:t>
            </a:r>
            <a:endParaRPr lang="en-US" altLang="en-US" dirty="0">
              <a:latin typeface="Calibri" panose="020F0502020204030204" pitchFamily="34" charset="0"/>
              <a:cs typeface="Calibri" panose="020F0502020204030204" pitchFamily="34" charset="0"/>
            </a:endParaRPr>
          </a:p>
          <a:p>
            <a:pPr marL="1085850" lvl="2">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Presenters: Beecher, Powell, Rolfe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19744314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31851</TotalTime>
  <Words>1868</Words>
  <Application>Microsoft Office PowerPoint</Application>
  <PresentationFormat>Widescreen</PresentationFormat>
  <Paragraphs>464</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Courier</vt:lpstr>
      <vt:lpstr>Arial</vt:lpstr>
      <vt:lpstr>Calibri</vt:lpstr>
      <vt:lpstr>Open Sans</vt:lpstr>
      <vt:lpstr>Times New Roman</vt:lpstr>
      <vt:lpstr>Verdana</vt:lpstr>
      <vt:lpstr>Office Theme</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PowerPoint Presentation</vt:lpstr>
      <vt:lpstr>Goals - Agenda</vt:lpstr>
      <vt:lpstr>Report back on IEEE Webinar</vt:lpstr>
      <vt:lpstr>Next Steps</vt:lpstr>
      <vt:lpstr>Any Other Business ?</vt:lpstr>
      <vt:lpstr>Achievements</vt:lpstr>
      <vt:lpstr>Supporting Slides</vt:lpstr>
      <vt:lpstr>TG14 CSD and PAR</vt:lpstr>
      <vt:lpstr>802.15 TG14 PAR</vt:lpstr>
      <vt:lpstr>TG15 CSD and PAR</vt:lpstr>
      <vt:lpstr>802.15 TG15 PAR</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169</cp:revision>
  <cp:lastPrinted>2000-03-07T00:55:37Z</cp:lastPrinted>
  <dcterms:created xsi:type="dcterms:W3CDTF">2016-01-17T22:48:36Z</dcterms:created>
  <dcterms:modified xsi:type="dcterms:W3CDTF">2022-05-10T12:51:17Z</dcterms:modified>
  <cp:category>TG15 Opening / Closing Report -July 2021</cp:category>
</cp:coreProperties>
</file>