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366" r:id="rId3"/>
    <p:sldId id="2372" r:id="rId4"/>
    <p:sldId id="290" r:id="rId5"/>
    <p:sldId id="391" r:id="rId6"/>
    <p:sldId id="2369" r:id="rId7"/>
    <p:sldId id="317" r:id="rId8"/>
    <p:sldId id="2370" r:id="rId9"/>
    <p:sldId id="2371" r:id="rId10"/>
    <p:sldId id="2373" r:id="rId11"/>
    <p:sldId id="2374"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391"/>
            <p14:sldId id="2369"/>
            <p14:sldId id="317"/>
            <p14:sldId id="2370"/>
            <p14:sldId id="2371"/>
            <p14:sldId id="2373"/>
            <p14:sldId id="2374"/>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9720C5-9785-4F4E-94CF-DE74604B6921}" v="1" dt="2022-05-12T14:16:26.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78" d="100"/>
          <a:sy n="78" d="100"/>
        </p:scale>
        <p:origin x="10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F09720C5-9785-4F4E-94CF-DE74604B6921}"/>
    <pc:docChg chg="undo custSel addSld delSld modSld sldOrd modSection">
      <pc:chgData name="Phil Beecher" userId="8e59e9d451c39ba5" providerId="LiveId" clId="{F09720C5-9785-4F4E-94CF-DE74604B6921}" dt="2022-05-18T12:42:08.549" v="486" actId="47"/>
      <pc:docMkLst>
        <pc:docMk/>
      </pc:docMkLst>
      <pc:sldChg chg="modSp mod">
        <pc:chgData name="Phil Beecher" userId="8e59e9d451c39ba5" providerId="LiveId" clId="{F09720C5-9785-4F4E-94CF-DE74604B6921}" dt="2022-05-18T12:40:47.760" v="478" actId="20577"/>
        <pc:sldMkLst>
          <pc:docMk/>
          <pc:sldMk cId="0" sldId="259"/>
        </pc:sldMkLst>
        <pc:spChg chg="mod">
          <ac:chgData name="Phil Beecher" userId="8e59e9d451c39ba5" providerId="LiveId" clId="{F09720C5-9785-4F4E-94CF-DE74604B6921}" dt="2022-05-18T12:40:47.760" v="478" actId="20577"/>
          <ac:spMkLst>
            <pc:docMk/>
            <pc:sldMk cId="0" sldId="259"/>
            <ac:spMk id="27651" creationId="{00000000-0000-0000-0000-000000000000}"/>
          </ac:spMkLst>
        </pc:spChg>
      </pc:sldChg>
      <pc:sldChg chg="del mod modShow">
        <pc:chgData name="Phil Beecher" userId="8e59e9d451c39ba5" providerId="LiveId" clId="{F09720C5-9785-4F4E-94CF-DE74604B6921}" dt="2022-05-18T12:42:08.549" v="486" actId="47"/>
        <pc:sldMkLst>
          <pc:docMk/>
          <pc:sldMk cId="3727049407" sldId="392"/>
        </pc:sldMkLst>
      </pc:sldChg>
      <pc:sldChg chg="modSp mod">
        <pc:chgData name="Phil Beecher" userId="8e59e9d451c39ba5" providerId="LiveId" clId="{F09720C5-9785-4F4E-94CF-DE74604B6921}" dt="2022-05-18T12:39:44.818" v="475" actId="20577"/>
        <pc:sldMkLst>
          <pc:docMk/>
          <pc:sldMk cId="0" sldId="2370"/>
        </pc:sldMkLst>
        <pc:spChg chg="mod">
          <ac:chgData name="Phil Beecher" userId="8e59e9d451c39ba5" providerId="LiveId" clId="{F09720C5-9785-4F4E-94CF-DE74604B6921}" dt="2022-05-18T12:39:44.818" v="475" actId="20577"/>
          <ac:spMkLst>
            <pc:docMk/>
            <pc:sldMk cId="0" sldId="2370"/>
            <ac:spMk id="21510" creationId="{00000000-0000-0000-0000-000000000000}"/>
          </ac:spMkLst>
        </pc:spChg>
      </pc:sldChg>
      <pc:sldChg chg="modSp mod ord modShow">
        <pc:chgData name="Phil Beecher" userId="8e59e9d451c39ba5" providerId="LiveId" clId="{F09720C5-9785-4F4E-94CF-DE74604B6921}" dt="2022-05-18T12:41:40.054" v="485" actId="729"/>
        <pc:sldMkLst>
          <pc:docMk/>
          <pc:sldMk cId="1145245371" sldId="2371"/>
        </pc:sldMkLst>
        <pc:spChg chg="mod">
          <ac:chgData name="Phil Beecher" userId="8e59e9d451c39ba5" providerId="LiveId" clId="{F09720C5-9785-4F4E-94CF-DE74604B6921}" dt="2022-05-18T12:39:03.028" v="451" actId="20577"/>
          <ac:spMkLst>
            <pc:docMk/>
            <pc:sldMk cId="1145245371" sldId="2371"/>
            <ac:spMk id="21510" creationId="{00000000-0000-0000-0000-000000000000}"/>
          </ac:spMkLst>
        </pc:spChg>
      </pc:sldChg>
      <pc:sldChg chg="addSp delSp modSp new mod">
        <pc:chgData name="Phil Beecher" userId="8e59e9d451c39ba5" providerId="LiveId" clId="{F09720C5-9785-4F4E-94CF-DE74604B6921}" dt="2022-05-16T15:17:08.627" v="321" actId="20577"/>
        <pc:sldMkLst>
          <pc:docMk/>
          <pc:sldMk cId="3283289736" sldId="2373"/>
        </pc:sldMkLst>
        <pc:spChg chg="add del">
          <ac:chgData name="Phil Beecher" userId="8e59e9d451c39ba5" providerId="LiveId" clId="{F09720C5-9785-4F4E-94CF-DE74604B6921}" dt="2022-05-12T14:10:58.668" v="46" actId="478"/>
          <ac:spMkLst>
            <pc:docMk/>
            <pc:sldMk cId="3283289736" sldId="2373"/>
            <ac:spMk id="5" creationId="{2192EECA-47EA-B37C-BFFB-EFFAD2C2B338}"/>
          </ac:spMkLst>
        </pc:spChg>
        <pc:spChg chg="add mod">
          <ac:chgData name="Phil Beecher" userId="8e59e9d451c39ba5" providerId="LiveId" clId="{F09720C5-9785-4F4E-94CF-DE74604B6921}" dt="2022-05-16T15:17:08.627" v="321" actId="20577"/>
          <ac:spMkLst>
            <pc:docMk/>
            <pc:sldMk cId="3283289736" sldId="2373"/>
            <ac:spMk id="7" creationId="{4E36B439-9738-F54D-AEBE-FA9B7704F063}"/>
          </ac:spMkLst>
        </pc:spChg>
      </pc:sldChg>
      <pc:sldChg chg="modSp add mod">
        <pc:chgData name="Phil Beecher" userId="8e59e9d451c39ba5" providerId="LiveId" clId="{F09720C5-9785-4F4E-94CF-DE74604B6921}" dt="2022-05-17T17:34:01.035" v="338" actId="403"/>
        <pc:sldMkLst>
          <pc:docMk/>
          <pc:sldMk cId="279139415" sldId="2374"/>
        </pc:sldMkLst>
        <pc:spChg chg="mod">
          <ac:chgData name="Phil Beecher" userId="8e59e9d451c39ba5" providerId="LiveId" clId="{F09720C5-9785-4F4E-94CF-DE74604B6921}" dt="2022-05-17T17:34:01.035" v="338" actId="403"/>
          <ac:spMkLst>
            <pc:docMk/>
            <pc:sldMk cId="279139415" sldId="2374"/>
            <ac:spMk id="7" creationId="{4E36B439-9738-F54D-AEBE-FA9B7704F0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802.15-22-0241-01-0mag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May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18 May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70DD9B-9242-6C35-622D-19CAE82E9B0C}"/>
              </a:ext>
            </a:extLst>
          </p:cNvPr>
          <p:cNvSpPr>
            <a:spLocks noGrp="1"/>
          </p:cNvSpPr>
          <p:nvPr>
            <p:ph type="ftr" sz="quarter" idx="11"/>
          </p:nvPr>
        </p:nvSpPr>
        <p:spPr/>
        <p:txBody>
          <a:bodyPr/>
          <a:lstStyle/>
          <a:p>
            <a:pPr>
              <a:defRPr/>
            </a:pPr>
            <a:r>
              <a:rPr lang="en-US"/>
              <a:t>Phil Beecher (Wi-SUN Alliance)</a:t>
            </a:r>
          </a:p>
        </p:txBody>
      </p:sp>
      <p:sp>
        <p:nvSpPr>
          <p:cNvPr id="3" name="Slide Number Placeholder 2">
            <a:extLst>
              <a:ext uri="{FF2B5EF4-FFF2-40B4-BE49-F238E27FC236}">
                <a16:creationId xmlns:a16="http://schemas.microsoft.com/office/drawing/2014/main" id="{BBB8B245-8769-FC7A-7519-41063DE324E8}"/>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10</a:t>
            </a:fld>
            <a:endParaRPr lang="en-US"/>
          </a:p>
        </p:txBody>
      </p:sp>
      <p:sp>
        <p:nvSpPr>
          <p:cNvPr id="7" name="TextBox 6">
            <a:extLst>
              <a:ext uri="{FF2B5EF4-FFF2-40B4-BE49-F238E27FC236}">
                <a16:creationId xmlns:a16="http://schemas.microsoft.com/office/drawing/2014/main" id="{4E36B439-9738-F54D-AEBE-FA9B7704F063}"/>
              </a:ext>
            </a:extLst>
          </p:cNvPr>
          <p:cNvSpPr txBox="1"/>
          <p:nvPr/>
        </p:nvSpPr>
        <p:spPr>
          <a:xfrm>
            <a:off x="609600" y="914400"/>
            <a:ext cx="11125200" cy="3170099"/>
          </a:xfrm>
          <a:prstGeom prst="rect">
            <a:avLst/>
          </a:prstGeom>
          <a:noFill/>
        </p:spPr>
        <p:txBody>
          <a:bodyPr wrap="square">
            <a:spAutoFit/>
          </a:bodyPr>
          <a:lstStyle/>
          <a:p>
            <a:pPr marL="265113"/>
            <a:r>
              <a:rPr lang="en-US" sz="2000" b="1" dirty="0">
                <a:effectLst/>
                <a:latin typeface="Calibri" panose="020F0502020204030204" pitchFamily="34" charset="0"/>
                <a:ea typeface="Times New Roman" panose="02020603050405020304" pitchFamily="18" charset="0"/>
                <a:cs typeface="Calibri" panose="020F0502020204030204" pitchFamily="34" charset="0"/>
              </a:rPr>
              <a:t>SCM Motion to Approve PAR</a:t>
            </a:r>
          </a:p>
          <a:p>
            <a:pPr marL="265113"/>
            <a:endParaRPr lang="en-US" sz="2000" b="1"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i="1" dirty="0">
                <a:effectLst/>
                <a:latin typeface="Calibri" panose="020F0502020204030204" pitchFamily="34" charset="0"/>
                <a:ea typeface="Times New Roman" panose="02020603050405020304" pitchFamily="18" charset="0"/>
                <a:cs typeface="Calibri" panose="020F0502020204030204" pitchFamily="34" charset="0"/>
              </a:rPr>
              <a:t>Request that the PAR contained in document 15-22-0259-03-0mag-802-15-4-revision-draft-par be approved for submission to the WG for its approval and that the EC be requested to forward the PAR to </a:t>
            </a:r>
            <a:r>
              <a:rPr lang="en-US" sz="2000" i="1" dirty="0" err="1">
                <a:effectLst/>
                <a:latin typeface="Calibri" panose="020F0502020204030204" pitchFamily="34" charset="0"/>
                <a:ea typeface="Times New Roman" panose="02020603050405020304" pitchFamily="18" charset="0"/>
                <a:cs typeface="Calibri" panose="020F0502020204030204" pitchFamily="34" charset="0"/>
              </a:rPr>
              <a:t>NesCom</a:t>
            </a:r>
            <a:r>
              <a:rPr lang="en-US" sz="2000" i="1" dirty="0">
                <a:effectLst/>
                <a:latin typeface="Calibri" panose="020F0502020204030204" pitchFamily="34" charset="0"/>
                <a:ea typeface="Times New Roman" panose="02020603050405020304" pitchFamily="18" charset="0"/>
                <a:cs typeface="Calibri" panose="020F0502020204030204" pitchFamily="34" charset="0"/>
              </a:rPr>
              <a:t>.</a:t>
            </a:r>
          </a:p>
          <a:p>
            <a:pPr marL="265113"/>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effectLst/>
                <a:latin typeface="Calibri" panose="020F0502020204030204" pitchFamily="34" charset="0"/>
                <a:ea typeface="Times New Roman" panose="02020603050405020304" pitchFamily="18" charset="0"/>
                <a:cs typeface="Calibri" panose="020F0502020204030204" pitchFamily="34" charset="0"/>
              </a:rPr>
              <a:t>Moved: Ben Rolfe, BCA</a:t>
            </a: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Second: Tero Kivinen, Self</a:t>
            </a: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Motion: Approved by unanimous consent</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83289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70DD9B-9242-6C35-622D-19CAE82E9B0C}"/>
              </a:ext>
            </a:extLst>
          </p:cNvPr>
          <p:cNvSpPr>
            <a:spLocks noGrp="1"/>
          </p:cNvSpPr>
          <p:nvPr>
            <p:ph type="ftr" sz="quarter" idx="11"/>
          </p:nvPr>
        </p:nvSpPr>
        <p:spPr/>
        <p:txBody>
          <a:bodyPr/>
          <a:lstStyle/>
          <a:p>
            <a:pPr>
              <a:defRPr/>
            </a:pPr>
            <a:r>
              <a:rPr lang="en-US"/>
              <a:t>Phil Beecher (Wi-SUN Alliance)</a:t>
            </a:r>
          </a:p>
        </p:txBody>
      </p:sp>
      <p:sp>
        <p:nvSpPr>
          <p:cNvPr id="3" name="Slide Number Placeholder 2">
            <a:extLst>
              <a:ext uri="{FF2B5EF4-FFF2-40B4-BE49-F238E27FC236}">
                <a16:creationId xmlns:a16="http://schemas.microsoft.com/office/drawing/2014/main" id="{BBB8B245-8769-FC7A-7519-41063DE324E8}"/>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11</a:t>
            </a:fld>
            <a:endParaRPr lang="en-US"/>
          </a:p>
        </p:txBody>
      </p:sp>
      <p:sp>
        <p:nvSpPr>
          <p:cNvPr id="7" name="TextBox 6">
            <a:extLst>
              <a:ext uri="{FF2B5EF4-FFF2-40B4-BE49-F238E27FC236}">
                <a16:creationId xmlns:a16="http://schemas.microsoft.com/office/drawing/2014/main" id="{4E36B439-9738-F54D-AEBE-FA9B7704F063}"/>
              </a:ext>
            </a:extLst>
          </p:cNvPr>
          <p:cNvSpPr txBox="1"/>
          <p:nvPr/>
        </p:nvSpPr>
        <p:spPr>
          <a:xfrm>
            <a:off x="609600" y="914400"/>
            <a:ext cx="11125200" cy="3170099"/>
          </a:xfrm>
          <a:prstGeom prst="rect">
            <a:avLst/>
          </a:prstGeom>
          <a:noFill/>
        </p:spPr>
        <p:txBody>
          <a:bodyPr wrap="square">
            <a:spAutoFit/>
          </a:bodyPr>
          <a:lstStyle/>
          <a:p>
            <a:pPr marL="265113"/>
            <a:r>
              <a:rPr lang="en-US" sz="2000" b="1" dirty="0">
                <a:latin typeface="Calibri" panose="020F0502020204030204" pitchFamily="34" charset="0"/>
                <a:ea typeface="Times New Roman" panose="02020603050405020304" pitchFamily="18" charset="0"/>
                <a:cs typeface="Calibri" panose="020F0502020204030204" pitchFamily="34" charset="0"/>
              </a:rPr>
              <a:t>WG Motion to approve PAR</a:t>
            </a: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182563"/>
            <a:r>
              <a:rPr lang="en-US" sz="2000" dirty="0">
                <a:effectLst/>
                <a:latin typeface="Calibri" panose="020F0502020204030204" pitchFamily="34" charset="0"/>
                <a:ea typeface="Times New Roman" panose="02020603050405020304" pitchFamily="18" charset="0"/>
                <a:cs typeface="Calibri" panose="020F0502020204030204" pitchFamily="34" charset="0"/>
              </a:rPr>
              <a:t>WG Motion: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move that the PAR contained in document [</a:t>
            </a:r>
            <a:r>
              <a:rPr lang="en-US" sz="2000" dirty="0">
                <a:effectLst/>
                <a:latin typeface="Calibri" panose="020F0502020204030204" pitchFamily="34" charset="0"/>
                <a:ea typeface="Times New Roman" panose="02020603050405020304" pitchFamily="18" charset="0"/>
                <a:cs typeface="Calibri" panose="020F0502020204030204" pitchFamily="34" charset="0"/>
              </a:rPr>
              <a:t>15-22-0259-03-0mag-802-15-4-revision-draft-par</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be approved by the IEEE 802.15 WG and that the EC be requested to forward the PAR to </a:t>
            </a:r>
            <a:r>
              <a:rPr lang="en-US" sz="2000" i="1" dirty="0" err="1">
                <a:effectLst/>
                <a:latin typeface="Calibri" panose="020F0502020204030204" pitchFamily="34" charset="0"/>
                <a:ea typeface="Times New Roman" panose="02020603050405020304" pitchFamily="18" charset="0"/>
                <a:cs typeface="Calibri" panose="020F0502020204030204" pitchFamily="34" charset="0"/>
              </a:rPr>
              <a:t>NesCom</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802.15 working group chair and technical editor are authorized to make additional modifications to the PAR as needed to reflect EC discussion at its closing meeting.</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effectLst/>
                <a:latin typeface="Calibri" panose="020F0502020204030204" pitchFamily="34" charset="0"/>
                <a:ea typeface="Times New Roman" panose="02020603050405020304" pitchFamily="18" charset="0"/>
                <a:cs typeface="Calibri" panose="020F0502020204030204" pitchFamily="34" charset="0"/>
              </a:rPr>
              <a:t>Moved: Beecher</a:t>
            </a: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Second: Rolfe</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9139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a:xfrm>
            <a:off x="1905000" y="1981200"/>
            <a:ext cx="8458200" cy="4114800"/>
          </a:xfrm>
        </p:spPr>
        <p:txBody>
          <a:bodyPr/>
          <a:lstStyle/>
          <a:p>
            <a:r>
              <a:rPr lang="en-GB" dirty="0"/>
              <a:t>Meeting will start at 4:10pm BST</a:t>
            </a:r>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a:xfrm>
            <a:off x="5930396" y="6475413"/>
            <a:ext cx="432811" cy="184666"/>
          </a:xfrm>
        </p:spPr>
        <p:txBody>
          <a:bodyPr/>
          <a:lstStyle/>
          <a:p>
            <a:pPr>
              <a:defRPr/>
            </a:pPr>
            <a:r>
              <a:rPr lang="en-US"/>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1461167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6</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7</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May 10,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Existing Standards - none received </a:t>
            </a:r>
            <a:r>
              <a:rPr lang="en-US" sz="2000" dirty="0">
                <a:latin typeface="Calibri" panose="020F0502020204030204" pitchFamily="34" charset="0"/>
                <a:cs typeface="Calibri" panose="020F0502020204030204" pitchFamily="34" charset="0"/>
                <a:sym typeface="Wingdings" panose="05000000000000000000" pitchFamily="2" charset="2"/>
              </a:rPr>
              <a:t> </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(SA Ballot motions)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Start working on 802.15.4 </a:t>
            </a:r>
            <a:r>
              <a:rPr lang="en-US" sz="2000" dirty="0">
                <a:latin typeface="Calibri" panose="020F0502020204030204" pitchFamily="34" charset="0"/>
                <a:cs typeface="Calibri" panose="020F0502020204030204" pitchFamily="34" charset="0"/>
              </a:rPr>
              <a:t>revision </a:t>
            </a:r>
            <a:r>
              <a:rPr lang="en-US" sz="2000" dirty="0">
                <a:latin typeface="Calibri" panose="020F0502020204030204" pitchFamily="34" charset="0"/>
                <a:cs typeface="Calibri" panose="020F0502020204030204" pitchFamily="34" charset="0"/>
                <a:sym typeface="Wingdings" panose="05000000000000000000" pitchFamily="2" charset="2"/>
              </a:rPr>
              <a:t>PAR</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May 12, 2022 – </a:t>
            </a:r>
            <a:r>
              <a:rPr lang="en-US" sz="2000" b="1" dirty="0">
                <a:highlight>
                  <a:srgbClr val="FFFF00"/>
                </a:highlight>
                <a:latin typeface="Calibri" panose="020F0502020204030204" pitchFamily="34" charset="0"/>
                <a:cs typeface="Calibri" panose="020F0502020204030204" pitchFamily="34" charset="0"/>
                <a:sym typeface="Wingdings" panose="05000000000000000000" pitchFamily="2" charset="2"/>
              </a:rPr>
              <a:t>start at 10 past the hour</a:t>
            </a:r>
            <a:endParaRPr lang="en-US" sz="2000" b="1" dirty="0">
              <a:highlight>
                <a:srgbClr val="FFFF00"/>
              </a:highlight>
              <a:latin typeface="Calibri" panose="020F0502020204030204" pitchFamily="34" charset="0"/>
              <a:cs typeface="Calibri" panose="020F0502020204030204" pitchFamily="34" charset="0"/>
            </a:endParaRP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Continue work on 802.15.4 revision PAR</a:t>
            </a:r>
          </a:p>
          <a:p>
            <a:pPr marL="0" lvl="2">
              <a:spcAft>
                <a:spcPts val="600"/>
              </a:spcAft>
            </a:pPr>
            <a:r>
              <a:rPr lang="en-US" sz="2000" b="1" dirty="0">
                <a:latin typeface="Calibri" panose="020F0502020204030204" pitchFamily="34" charset="0"/>
                <a:cs typeface="Calibri" panose="020F0502020204030204" pitchFamily="34" charset="0"/>
              </a:rPr>
              <a:t>May 16, 2022 </a:t>
            </a:r>
            <a:r>
              <a:rPr lang="en-US" sz="2000" b="1" dirty="0">
                <a:latin typeface="Calibri" panose="020F0502020204030204" pitchFamily="34" charset="0"/>
                <a:cs typeface="Calibri" panose="020F0502020204030204" pitchFamily="34" charset="0"/>
                <a:sym typeface="Wingdings" panose="05000000000000000000" pitchFamily="2" charset="2"/>
              </a:rPr>
              <a:t>– </a:t>
            </a:r>
            <a:r>
              <a:rPr lang="en-US" sz="2000" b="1" dirty="0">
                <a:highlight>
                  <a:srgbClr val="FFFF00"/>
                </a:highlight>
                <a:latin typeface="Calibri" panose="020F0502020204030204" pitchFamily="34" charset="0"/>
                <a:cs typeface="Calibri" panose="020F0502020204030204" pitchFamily="34" charset="0"/>
                <a:sym typeface="Wingdings" panose="05000000000000000000" pitchFamily="2" charset="2"/>
              </a:rPr>
              <a:t>start at 10 past the hour</a:t>
            </a:r>
            <a:endParaRPr lang="en-US" sz="2000" b="1"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Complete 802.15.4 revision PAR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Templates for SA ballot submissions and motions - review</a:t>
            </a:r>
          </a:p>
          <a:p>
            <a:pPr marL="457200" lvl="2" indent="-457200">
              <a:spcAft>
                <a:spcPts val="600"/>
              </a:spcAft>
              <a:buFont typeface="+mj-lt"/>
              <a:buAutoNum type="arabicPeriod" startAt="8"/>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219200"/>
            <a:ext cx="8665845"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No change requests for Existing Standards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Prepared 802.15.4 Revision PAR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Updates to Operations Manual – review before July Plenary</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61540</TotalTime>
  <Words>1073</Words>
  <Application>Microsoft Office PowerPoint</Application>
  <PresentationFormat>Widescreen</PresentationFormat>
  <Paragraphs>121</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802.15 Maintenance SC</vt:lpstr>
      <vt:lpstr>IEEE-SA Patent, Copyright, and Participation Policies</vt:lpstr>
      <vt:lpstr>IEEE 802 Ground Rules</vt:lpstr>
      <vt:lpstr>SC Meeting Objectives – Agenda</vt:lpstr>
      <vt:lpstr>SC Meeting Achievements</vt:lpstr>
      <vt:lpstr>PowerPoint Presentation</vt:lpstr>
      <vt:lpstr>PowerPoint Presentation</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1116</cp:revision>
  <cp:lastPrinted>2016-07-25T16:00:41Z</cp:lastPrinted>
  <dcterms:created xsi:type="dcterms:W3CDTF">2009-07-12T16:25:16Z</dcterms:created>
  <dcterms:modified xsi:type="dcterms:W3CDTF">2022-05-18T12:42:19Z</dcterms:modified>
  <cp:category/>
</cp:coreProperties>
</file>