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90" r:id="rId3"/>
    <p:sldId id="391" r:id="rId4"/>
    <p:sldId id="2369" r:id="rId5"/>
    <p:sldId id="317" r:id="rId6"/>
    <p:sldId id="2370" r:id="rId7"/>
    <p:sldId id="392" r:id="rId8"/>
    <p:sldId id="2371" r:id="rId9"/>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90"/>
            <p14:sldId id="391"/>
            <p14:sldId id="2369"/>
            <p14:sldId id="317"/>
            <p14:sldId id="2370"/>
            <p14:sldId id="392"/>
          </p14:sldIdLst>
        </p14:section>
        <p14:section name="Closing Slide" id="{17524BA6-C3AC-EE4D-BA9D-E46A8CDB0646}">
          <p14:sldIdLst>
            <p14:sldId id="237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990000"/>
    <a:srgbClr val="00CC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ED1237-0D05-4346-9D26-53824EFDC28C}" v="155" dt="2022-05-10T10:32:24.4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105" d="100"/>
          <a:sy n="105" d="100"/>
        </p:scale>
        <p:origin x="1110" y="114"/>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C8ED1237-0D05-4346-9D26-53824EFDC28C}"/>
    <pc:docChg chg="undo custSel delSld modSld modMainMaster modSection modNotesMaster">
      <pc:chgData name="Phil Beecher" userId="8e59e9d451c39ba5" providerId="LiveId" clId="{C8ED1237-0D05-4346-9D26-53824EFDC28C}" dt="2022-05-10T10:32:24.417" v="439" actId="20577"/>
      <pc:docMkLst>
        <pc:docMk/>
      </pc:docMkLst>
      <pc:sldChg chg="modSp mod modNotes">
        <pc:chgData name="Phil Beecher" userId="8e59e9d451c39ba5" providerId="LiveId" clId="{C8ED1237-0D05-4346-9D26-53824EFDC28C}" dt="2022-05-10T10:29:02.858" v="284"/>
        <pc:sldMkLst>
          <pc:docMk/>
          <pc:sldMk cId="0" sldId="259"/>
        </pc:sldMkLst>
        <pc:spChg chg="mod">
          <ac:chgData name="Phil Beecher" userId="8e59e9d451c39ba5" providerId="LiveId" clId="{C8ED1237-0D05-4346-9D26-53824EFDC28C}" dt="2022-05-10T10:29:02.858" v="284"/>
          <ac:spMkLst>
            <pc:docMk/>
            <pc:sldMk cId="0" sldId="259"/>
            <ac:spMk id="6" creationId="{F59EBCD5-D7B1-4150-8007-2DEC53B2A40A}"/>
          </ac:spMkLst>
        </pc:spChg>
        <pc:spChg chg="mod">
          <ac:chgData name="Phil Beecher" userId="8e59e9d451c39ba5" providerId="LiveId" clId="{C8ED1237-0D05-4346-9D26-53824EFDC28C}" dt="2022-05-10T10:29:02.858" v="284"/>
          <ac:spMkLst>
            <pc:docMk/>
            <pc:sldMk cId="0" sldId="259"/>
            <ac:spMk id="15362" creationId="{00000000-0000-0000-0000-000000000000}"/>
          </ac:spMkLst>
        </pc:spChg>
        <pc:spChg chg="mod">
          <ac:chgData name="Phil Beecher" userId="8e59e9d451c39ba5" providerId="LiveId" clId="{C8ED1237-0D05-4346-9D26-53824EFDC28C}" dt="2022-05-10T10:29:02.858" v="284"/>
          <ac:spMkLst>
            <pc:docMk/>
            <pc:sldMk cId="0" sldId="259"/>
            <ac:spMk id="27651" creationId="{00000000-0000-0000-0000-000000000000}"/>
          </ac:spMkLst>
        </pc:spChg>
      </pc:sldChg>
      <pc:sldChg chg="modSp mod">
        <pc:chgData name="Phil Beecher" userId="8e59e9d451c39ba5" providerId="LiveId" clId="{C8ED1237-0D05-4346-9D26-53824EFDC28C}" dt="2022-05-10T10:29:02.858" v="284"/>
        <pc:sldMkLst>
          <pc:docMk/>
          <pc:sldMk cId="0" sldId="290"/>
        </pc:sldMkLst>
        <pc:spChg chg="mod">
          <ac:chgData name="Phil Beecher" userId="8e59e9d451c39ba5" providerId="LiveId" clId="{C8ED1237-0D05-4346-9D26-53824EFDC28C}" dt="2022-05-10T10:29:02.858" v="284"/>
          <ac:spMkLst>
            <pc:docMk/>
            <pc:sldMk cId="0" sldId="290"/>
            <ac:spMk id="3" creationId="{36DD7F8A-592E-4905-9BBC-EABDCB63D314}"/>
          </ac:spMkLst>
        </pc:spChg>
        <pc:spChg chg="mod">
          <ac:chgData name="Phil Beecher" userId="8e59e9d451c39ba5" providerId="LiveId" clId="{C8ED1237-0D05-4346-9D26-53824EFDC28C}" dt="2022-05-10T10:29:02.858" v="284"/>
          <ac:spMkLst>
            <pc:docMk/>
            <pc:sldMk cId="0" sldId="290"/>
            <ac:spMk id="5" creationId="{835E5DF7-29D8-48A4-9769-F3FCD87BF904}"/>
          </ac:spMkLst>
        </pc:spChg>
        <pc:spChg chg="mod">
          <ac:chgData name="Phil Beecher" userId="8e59e9d451c39ba5" providerId="LiveId" clId="{C8ED1237-0D05-4346-9D26-53824EFDC28C}" dt="2022-05-10T10:29:02.858" v="284"/>
          <ac:spMkLst>
            <pc:docMk/>
            <pc:sldMk cId="0" sldId="290"/>
            <ac:spMk id="7" creationId="{6C8578AF-EC84-4B95-82A6-F2AE41B9CABA}"/>
          </ac:spMkLst>
        </pc:spChg>
        <pc:spChg chg="mod">
          <ac:chgData name="Phil Beecher" userId="8e59e9d451c39ba5" providerId="LiveId" clId="{C8ED1237-0D05-4346-9D26-53824EFDC28C}" dt="2022-05-10T10:29:02.858" v="284"/>
          <ac:spMkLst>
            <pc:docMk/>
            <pc:sldMk cId="0" sldId="290"/>
            <ac:spMk id="6146" creationId="{36718B4E-F129-4540-8327-0CA973C57CEE}"/>
          </ac:spMkLst>
        </pc:spChg>
      </pc:sldChg>
      <pc:sldChg chg="modSp">
        <pc:chgData name="Phil Beecher" userId="8e59e9d451c39ba5" providerId="LiveId" clId="{C8ED1237-0D05-4346-9D26-53824EFDC28C}" dt="2022-05-10T10:29:02.858" v="284"/>
        <pc:sldMkLst>
          <pc:docMk/>
          <pc:sldMk cId="973662665" sldId="317"/>
        </pc:sldMkLst>
        <pc:spChg chg="mod">
          <ac:chgData name="Phil Beecher" userId="8e59e9d451c39ba5" providerId="LiveId" clId="{C8ED1237-0D05-4346-9D26-53824EFDC28C}" dt="2022-05-10T10:29:02.858" v="284"/>
          <ac:spMkLst>
            <pc:docMk/>
            <pc:sldMk cId="973662665" sldId="317"/>
            <ac:spMk id="3" creationId="{00000000-0000-0000-0000-000000000000}"/>
          </ac:spMkLst>
        </pc:spChg>
        <pc:spChg chg="mod">
          <ac:chgData name="Phil Beecher" userId="8e59e9d451c39ba5" providerId="LiveId" clId="{C8ED1237-0D05-4346-9D26-53824EFDC28C}" dt="2022-05-10T10:29:02.858" v="284"/>
          <ac:spMkLst>
            <pc:docMk/>
            <pc:sldMk cId="973662665" sldId="317"/>
            <ac:spMk id="5" creationId="{78AE3118-A7C8-4D0C-B58F-3D8860DAC0EA}"/>
          </ac:spMkLst>
        </pc:spChg>
        <pc:spChg chg="mod">
          <ac:chgData name="Phil Beecher" userId="8e59e9d451c39ba5" providerId="LiveId" clId="{C8ED1237-0D05-4346-9D26-53824EFDC28C}" dt="2022-05-10T10:29:02.858" v="284"/>
          <ac:spMkLst>
            <pc:docMk/>
            <pc:sldMk cId="973662665" sldId="317"/>
            <ac:spMk id="8" creationId="{233DD69B-EADE-4275-AFE1-0A862B870C50}"/>
          </ac:spMkLst>
        </pc:spChg>
      </pc:sldChg>
      <pc:sldChg chg="modSp mod">
        <pc:chgData name="Phil Beecher" userId="8e59e9d451c39ba5" providerId="LiveId" clId="{C8ED1237-0D05-4346-9D26-53824EFDC28C}" dt="2022-05-10T10:29:02.858" v="284"/>
        <pc:sldMkLst>
          <pc:docMk/>
          <pc:sldMk cId="1461167090" sldId="391"/>
        </pc:sldMkLst>
        <pc:spChg chg="mod">
          <ac:chgData name="Phil Beecher" userId="8e59e9d451c39ba5" providerId="LiveId" clId="{C8ED1237-0D05-4346-9D26-53824EFDC28C}" dt="2022-05-10T10:29:02.858" v="284"/>
          <ac:spMkLst>
            <pc:docMk/>
            <pc:sldMk cId="1461167090" sldId="391"/>
            <ac:spMk id="3" creationId="{90559725-DD5B-4A2E-87B5-9AD2C51DCAD3}"/>
          </ac:spMkLst>
        </pc:spChg>
        <pc:spChg chg="mod">
          <ac:chgData name="Phil Beecher" userId="8e59e9d451c39ba5" providerId="LiveId" clId="{C8ED1237-0D05-4346-9D26-53824EFDC28C}" dt="2022-05-10T10:29:02.858" v="284"/>
          <ac:spMkLst>
            <pc:docMk/>
            <pc:sldMk cId="1461167090" sldId="391"/>
            <ac:spMk id="5" creationId="{510BFFE7-961B-470B-B66D-A87883BF8681}"/>
          </ac:spMkLst>
        </pc:spChg>
      </pc:sldChg>
      <pc:sldChg chg="modSp mod modAnim modNotes">
        <pc:chgData name="Phil Beecher" userId="8e59e9d451c39ba5" providerId="LiveId" clId="{C8ED1237-0D05-4346-9D26-53824EFDC28C}" dt="2022-05-10T10:32:24.417" v="439" actId="20577"/>
        <pc:sldMkLst>
          <pc:docMk/>
          <pc:sldMk cId="3727049407" sldId="392"/>
        </pc:sldMkLst>
        <pc:spChg chg="mod">
          <ac:chgData name="Phil Beecher" userId="8e59e9d451c39ba5" providerId="LiveId" clId="{C8ED1237-0D05-4346-9D26-53824EFDC28C}" dt="2022-05-10T10:29:02.858" v="284"/>
          <ac:spMkLst>
            <pc:docMk/>
            <pc:sldMk cId="3727049407" sldId="392"/>
            <ac:spMk id="9" creationId="{45CE702C-6782-47F7-82E6-558D3DBD81E2}"/>
          </ac:spMkLst>
        </pc:spChg>
        <pc:spChg chg="mod">
          <ac:chgData name="Phil Beecher" userId="8e59e9d451c39ba5" providerId="LiveId" clId="{C8ED1237-0D05-4346-9D26-53824EFDC28C}" dt="2022-05-10T10:29:02.858" v="284"/>
          <ac:spMkLst>
            <pc:docMk/>
            <pc:sldMk cId="3727049407" sldId="392"/>
            <ac:spMk id="21507" creationId="{00000000-0000-0000-0000-000000000000}"/>
          </ac:spMkLst>
        </pc:spChg>
        <pc:spChg chg="mod">
          <ac:chgData name="Phil Beecher" userId="8e59e9d451c39ba5" providerId="LiveId" clId="{C8ED1237-0D05-4346-9D26-53824EFDC28C}" dt="2022-05-10T10:29:02.858" v="284"/>
          <ac:spMkLst>
            <pc:docMk/>
            <pc:sldMk cId="3727049407" sldId="392"/>
            <ac:spMk id="21509" creationId="{00000000-0000-0000-0000-000000000000}"/>
          </ac:spMkLst>
        </pc:spChg>
        <pc:spChg chg="mod">
          <ac:chgData name="Phil Beecher" userId="8e59e9d451c39ba5" providerId="LiveId" clId="{C8ED1237-0D05-4346-9D26-53824EFDC28C}" dt="2022-05-10T10:32:24.417" v="439" actId="20577"/>
          <ac:spMkLst>
            <pc:docMk/>
            <pc:sldMk cId="3727049407" sldId="392"/>
            <ac:spMk id="21510" creationId="{00000000-0000-0000-0000-000000000000}"/>
          </ac:spMkLst>
        </pc:spChg>
      </pc:sldChg>
      <pc:sldChg chg="modSp">
        <pc:chgData name="Phil Beecher" userId="8e59e9d451c39ba5" providerId="LiveId" clId="{C8ED1237-0D05-4346-9D26-53824EFDC28C}" dt="2022-05-10T10:29:02.858" v="284"/>
        <pc:sldMkLst>
          <pc:docMk/>
          <pc:sldMk cId="0" sldId="2369"/>
        </pc:sldMkLst>
        <pc:spChg chg="mod">
          <ac:chgData name="Phil Beecher" userId="8e59e9d451c39ba5" providerId="LiveId" clId="{C8ED1237-0D05-4346-9D26-53824EFDC28C}" dt="2022-05-10T10:29:02.858" v="284"/>
          <ac:spMkLst>
            <pc:docMk/>
            <pc:sldMk cId="0" sldId="2369"/>
            <ac:spMk id="2" creationId="{BCFFE2C5-D70C-40E3-A2EB-D5C8ABD7984C}"/>
          </ac:spMkLst>
        </pc:spChg>
        <pc:spChg chg="mod">
          <ac:chgData name="Phil Beecher" userId="8e59e9d451c39ba5" providerId="LiveId" clId="{C8ED1237-0D05-4346-9D26-53824EFDC28C}" dt="2022-05-10T10:29:02.858" v="284"/>
          <ac:spMkLst>
            <pc:docMk/>
            <pc:sldMk cId="0" sldId="2369"/>
            <ac:spMk id="7" creationId="{748D29DA-DF2B-435A-A805-9E299CB436C1}"/>
          </ac:spMkLst>
        </pc:spChg>
        <pc:spChg chg="mod">
          <ac:chgData name="Phil Beecher" userId="8e59e9d451c39ba5" providerId="LiveId" clId="{C8ED1237-0D05-4346-9D26-53824EFDC28C}" dt="2022-05-10T10:29:02.858" v="284"/>
          <ac:spMkLst>
            <pc:docMk/>
            <pc:sldMk cId="0" sldId="2369"/>
            <ac:spMk id="7171" creationId="{E5B693B6-7D5C-4745-8E51-1E0CC2759C84}"/>
          </ac:spMkLst>
        </pc:spChg>
      </pc:sldChg>
      <pc:sldChg chg="modSp mod modNotes">
        <pc:chgData name="Phil Beecher" userId="8e59e9d451c39ba5" providerId="LiveId" clId="{C8ED1237-0D05-4346-9D26-53824EFDC28C}" dt="2022-05-10T10:29:02.858" v="284"/>
        <pc:sldMkLst>
          <pc:docMk/>
          <pc:sldMk cId="0" sldId="2370"/>
        </pc:sldMkLst>
        <pc:spChg chg="mod">
          <ac:chgData name="Phil Beecher" userId="8e59e9d451c39ba5" providerId="LiveId" clId="{C8ED1237-0D05-4346-9D26-53824EFDC28C}" dt="2022-05-10T10:29:02.858" v="284"/>
          <ac:spMkLst>
            <pc:docMk/>
            <pc:sldMk cId="0" sldId="2370"/>
            <ac:spMk id="9" creationId="{45CE702C-6782-47F7-82E6-558D3DBD81E2}"/>
          </ac:spMkLst>
        </pc:spChg>
        <pc:spChg chg="mod">
          <ac:chgData name="Phil Beecher" userId="8e59e9d451c39ba5" providerId="LiveId" clId="{C8ED1237-0D05-4346-9D26-53824EFDC28C}" dt="2022-05-10T10:29:02.858" v="284"/>
          <ac:spMkLst>
            <pc:docMk/>
            <pc:sldMk cId="0" sldId="2370"/>
            <ac:spMk id="21507" creationId="{00000000-0000-0000-0000-000000000000}"/>
          </ac:spMkLst>
        </pc:spChg>
        <pc:spChg chg="mod">
          <ac:chgData name="Phil Beecher" userId="8e59e9d451c39ba5" providerId="LiveId" clId="{C8ED1237-0D05-4346-9D26-53824EFDC28C}" dt="2022-05-10T10:29:02.858" v="284"/>
          <ac:spMkLst>
            <pc:docMk/>
            <pc:sldMk cId="0" sldId="2370"/>
            <ac:spMk id="21509" creationId="{00000000-0000-0000-0000-000000000000}"/>
          </ac:spMkLst>
        </pc:spChg>
        <pc:spChg chg="mod">
          <ac:chgData name="Phil Beecher" userId="8e59e9d451c39ba5" providerId="LiveId" clId="{C8ED1237-0D05-4346-9D26-53824EFDC28C}" dt="2022-05-10T10:29:02.858" v="284"/>
          <ac:spMkLst>
            <pc:docMk/>
            <pc:sldMk cId="0" sldId="2370"/>
            <ac:spMk id="21510" creationId="{00000000-0000-0000-0000-000000000000}"/>
          </ac:spMkLst>
        </pc:spChg>
      </pc:sldChg>
      <pc:sldChg chg="modSp mod modShow modNotes">
        <pc:chgData name="Phil Beecher" userId="8e59e9d451c39ba5" providerId="LiveId" clId="{C8ED1237-0D05-4346-9D26-53824EFDC28C}" dt="2022-05-10T10:29:02.858" v="284"/>
        <pc:sldMkLst>
          <pc:docMk/>
          <pc:sldMk cId="1145245371" sldId="2371"/>
        </pc:sldMkLst>
        <pc:spChg chg="mod">
          <ac:chgData name="Phil Beecher" userId="8e59e9d451c39ba5" providerId="LiveId" clId="{C8ED1237-0D05-4346-9D26-53824EFDC28C}" dt="2022-05-10T10:29:02.858" v="284"/>
          <ac:spMkLst>
            <pc:docMk/>
            <pc:sldMk cId="1145245371" sldId="2371"/>
            <ac:spMk id="9" creationId="{45CE702C-6782-47F7-82E6-558D3DBD81E2}"/>
          </ac:spMkLst>
        </pc:spChg>
        <pc:spChg chg="mod">
          <ac:chgData name="Phil Beecher" userId="8e59e9d451c39ba5" providerId="LiveId" clId="{C8ED1237-0D05-4346-9D26-53824EFDC28C}" dt="2022-05-10T10:29:02.858" v="284"/>
          <ac:spMkLst>
            <pc:docMk/>
            <pc:sldMk cId="1145245371" sldId="2371"/>
            <ac:spMk id="21507" creationId="{00000000-0000-0000-0000-000000000000}"/>
          </ac:spMkLst>
        </pc:spChg>
        <pc:spChg chg="mod">
          <ac:chgData name="Phil Beecher" userId="8e59e9d451c39ba5" providerId="LiveId" clId="{C8ED1237-0D05-4346-9D26-53824EFDC28C}" dt="2022-05-10T10:29:02.858" v="284"/>
          <ac:spMkLst>
            <pc:docMk/>
            <pc:sldMk cId="1145245371" sldId="2371"/>
            <ac:spMk id="21509" creationId="{00000000-0000-0000-0000-000000000000}"/>
          </ac:spMkLst>
        </pc:spChg>
        <pc:spChg chg="mod">
          <ac:chgData name="Phil Beecher" userId="8e59e9d451c39ba5" providerId="LiveId" clId="{C8ED1237-0D05-4346-9D26-53824EFDC28C}" dt="2022-05-10T10:29:02.858" v="284"/>
          <ac:spMkLst>
            <pc:docMk/>
            <pc:sldMk cId="1145245371" sldId="2371"/>
            <ac:spMk id="21510" creationId="{00000000-0000-0000-0000-000000000000}"/>
          </ac:spMkLst>
        </pc:spChg>
      </pc:sldChg>
      <pc:sldChg chg="del">
        <pc:chgData name="Phil Beecher" userId="8e59e9d451c39ba5" providerId="LiveId" clId="{C8ED1237-0D05-4346-9D26-53824EFDC28C}" dt="2022-05-10T10:26:49.689" v="263" actId="47"/>
        <pc:sldMkLst>
          <pc:docMk/>
          <pc:sldMk cId="3738084255" sldId="2372"/>
        </pc:sldMkLst>
      </pc:sldChg>
      <pc:sldMasterChg chg="modSp mod modSldLayout">
        <pc:chgData name="Phil Beecher" userId="8e59e9d451c39ba5" providerId="LiveId" clId="{C8ED1237-0D05-4346-9D26-53824EFDC28C}" dt="2022-05-10T10:29:02.858" v="284"/>
        <pc:sldMasterMkLst>
          <pc:docMk/>
          <pc:sldMasterMk cId="0" sldId="2147483648"/>
        </pc:sldMasterMkLst>
        <pc:spChg chg="mod">
          <ac:chgData name="Phil Beecher" userId="8e59e9d451c39ba5" providerId="LiveId" clId="{C8ED1237-0D05-4346-9D26-53824EFDC28C}" dt="2022-05-10T10:29:02.858" v="284"/>
          <ac:spMkLst>
            <pc:docMk/>
            <pc:sldMasterMk cId="0" sldId="2147483648"/>
            <ac:spMk id="11" creationId="{C6AE45B6-7BA4-4329-AA29-8E094456F97C}"/>
          </ac:spMkLst>
        </pc:spChg>
        <pc:spChg chg="mod">
          <ac:chgData name="Phil Beecher" userId="8e59e9d451c39ba5" providerId="LiveId" clId="{C8ED1237-0D05-4346-9D26-53824EFDC28C}" dt="2022-05-10T10:29:02.858" v="284"/>
          <ac:spMkLst>
            <pc:docMk/>
            <pc:sldMasterMk cId="0" sldId="2147483648"/>
            <ac:spMk id="13" creationId="{3CB784B2-5860-4B3C-BF6D-C8234231458E}"/>
          </ac:spMkLst>
        </pc:spChg>
        <pc:spChg chg="mod">
          <ac:chgData name="Phil Beecher" userId="8e59e9d451c39ba5" providerId="LiveId" clId="{C8ED1237-0D05-4346-9D26-53824EFDC28C}" dt="2022-05-10T10:29:02.858" v="284"/>
          <ac:spMkLst>
            <pc:docMk/>
            <pc:sldMasterMk cId="0" sldId="2147483648"/>
            <ac:spMk id="1026" creationId="{00000000-0000-0000-0000-000000000000}"/>
          </ac:spMkLst>
        </pc:spChg>
        <pc:spChg chg="mod">
          <ac:chgData name="Phil Beecher" userId="8e59e9d451c39ba5" providerId="LiveId" clId="{C8ED1237-0D05-4346-9D26-53824EFDC28C}" dt="2022-05-10T10:29:02.858" v="284"/>
          <ac:spMkLst>
            <pc:docMk/>
            <pc:sldMasterMk cId="0" sldId="2147483648"/>
            <ac:spMk id="1027" creationId="{00000000-0000-0000-0000-000000000000}"/>
          </ac:spMkLst>
        </pc:spChg>
        <pc:spChg chg="mod">
          <ac:chgData name="Phil Beecher" userId="8e59e9d451c39ba5" providerId="LiveId" clId="{C8ED1237-0D05-4346-9D26-53824EFDC28C}" dt="2022-05-10T10:29:02.858" v="284"/>
          <ac:spMkLst>
            <pc:docMk/>
            <pc:sldMasterMk cId="0" sldId="2147483648"/>
            <ac:spMk id="1030" creationId="{00000000-0000-0000-0000-000000000000}"/>
          </ac:spMkLst>
        </pc:spChg>
        <pc:spChg chg="mod">
          <ac:chgData name="Phil Beecher" userId="8e59e9d451c39ba5" providerId="LiveId" clId="{C8ED1237-0D05-4346-9D26-53824EFDC28C}" dt="2022-05-10T10:29:02.858" v="284"/>
          <ac:spMkLst>
            <pc:docMk/>
            <pc:sldMasterMk cId="0" sldId="2147483648"/>
            <ac:spMk id="1031" creationId="{00000000-0000-0000-0000-000000000000}"/>
          </ac:spMkLst>
        </pc:spChg>
        <pc:spChg chg="mod">
          <ac:chgData name="Phil Beecher" userId="8e59e9d451c39ba5" providerId="LiveId" clId="{C8ED1237-0D05-4346-9D26-53824EFDC28C}" dt="2022-05-10T10:29:02.858" v="284"/>
          <ac:spMkLst>
            <pc:docMk/>
            <pc:sldMasterMk cId="0" sldId="2147483648"/>
            <ac:spMk id="1033" creationId="{00000000-0000-0000-0000-000000000000}"/>
          </ac:spMkLst>
        </pc:spChg>
        <pc:spChg chg="mod">
          <ac:chgData name="Phil Beecher" userId="8e59e9d451c39ba5" providerId="LiveId" clId="{C8ED1237-0D05-4346-9D26-53824EFDC28C}" dt="2022-05-10T10:29:02.858" v="284"/>
          <ac:spMkLst>
            <pc:docMk/>
            <pc:sldMasterMk cId="0" sldId="2147483648"/>
            <ac:spMk id="1034" creationId="{00000000-0000-0000-0000-000000000000}"/>
          </ac:spMkLst>
        </pc:spChg>
        <pc:sldLayoutChg chg="modSp">
          <pc:chgData name="Phil Beecher" userId="8e59e9d451c39ba5" providerId="LiveId" clId="{C8ED1237-0D05-4346-9D26-53824EFDC28C}" dt="2022-05-10T10:29:02.858" v="284"/>
          <pc:sldLayoutMkLst>
            <pc:docMk/>
            <pc:sldMasterMk cId="0" sldId="2147483648"/>
            <pc:sldLayoutMk cId="1908353838" sldId="2147483649"/>
          </pc:sldLayoutMkLst>
          <pc:spChg chg="mod">
            <ac:chgData name="Phil Beecher" userId="8e59e9d451c39ba5" providerId="LiveId" clId="{C8ED1237-0D05-4346-9D26-53824EFDC28C}" dt="2022-05-10T10:29:02.858" v="284"/>
            <ac:spMkLst>
              <pc:docMk/>
              <pc:sldMasterMk cId="0" sldId="2147483648"/>
              <pc:sldLayoutMk cId="1908353838" sldId="2147483649"/>
              <ac:spMk id="2" creationId="{00000000-0000-0000-0000-000000000000}"/>
            </ac:spMkLst>
          </pc:spChg>
          <pc:spChg chg="mod">
            <ac:chgData name="Phil Beecher" userId="8e59e9d451c39ba5" providerId="LiveId" clId="{C8ED1237-0D05-4346-9D26-53824EFDC28C}" dt="2022-05-10T10:29:02.858" v="284"/>
            <ac:spMkLst>
              <pc:docMk/>
              <pc:sldMasterMk cId="0" sldId="2147483648"/>
              <pc:sldLayoutMk cId="1908353838" sldId="2147483649"/>
              <ac:spMk id="3" creationId="{00000000-0000-0000-0000-000000000000}"/>
            </ac:spMkLst>
          </pc:spChg>
          <pc:spChg chg="mod">
            <ac:chgData name="Phil Beecher" userId="8e59e9d451c39ba5" providerId="LiveId" clId="{C8ED1237-0D05-4346-9D26-53824EFDC28C}" dt="2022-05-10T10:29:02.858" v="284"/>
            <ac:spMkLst>
              <pc:docMk/>
              <pc:sldMasterMk cId="0" sldId="2147483648"/>
              <pc:sldLayoutMk cId="1908353838" sldId="2147483649"/>
              <ac:spMk id="7" creationId="{5B07D9AD-AE5C-4EB4-87E8-7441F9EDAC4D}"/>
            </ac:spMkLst>
          </pc:spChg>
        </pc:sldLayoutChg>
        <pc:sldLayoutChg chg="modSp">
          <pc:chgData name="Phil Beecher" userId="8e59e9d451c39ba5" providerId="LiveId" clId="{C8ED1237-0D05-4346-9D26-53824EFDC28C}" dt="2022-05-10T10:29:02.858" v="284"/>
          <pc:sldLayoutMkLst>
            <pc:docMk/>
            <pc:sldMasterMk cId="0" sldId="2147483648"/>
            <pc:sldLayoutMk cId="1477364949" sldId="2147483650"/>
          </pc:sldLayoutMkLst>
          <pc:spChg chg="mod">
            <ac:chgData name="Phil Beecher" userId="8e59e9d451c39ba5" providerId="LiveId" clId="{C8ED1237-0D05-4346-9D26-53824EFDC28C}" dt="2022-05-10T10:29:02.858" v="284"/>
            <ac:spMkLst>
              <pc:docMk/>
              <pc:sldMasterMk cId="0" sldId="2147483648"/>
              <pc:sldLayoutMk cId="1477364949" sldId="2147483650"/>
              <ac:spMk id="5" creationId="{00000000-0000-0000-0000-000000000000}"/>
            </ac:spMkLst>
          </pc:spChg>
        </pc:sldLayoutChg>
        <pc:sldLayoutChg chg="modSp">
          <pc:chgData name="Phil Beecher" userId="8e59e9d451c39ba5" providerId="LiveId" clId="{C8ED1237-0D05-4346-9D26-53824EFDC28C}" dt="2022-05-10T10:29:02.858" v="284"/>
          <pc:sldLayoutMkLst>
            <pc:docMk/>
            <pc:sldMasterMk cId="0" sldId="2147483648"/>
            <pc:sldLayoutMk cId="1238472580" sldId="2147483651"/>
          </pc:sldLayoutMkLst>
          <pc:spChg chg="mod">
            <ac:chgData name="Phil Beecher" userId="8e59e9d451c39ba5" providerId="LiveId" clId="{C8ED1237-0D05-4346-9D26-53824EFDC28C}" dt="2022-05-10T10:29:02.858" v="284"/>
            <ac:spMkLst>
              <pc:docMk/>
              <pc:sldMasterMk cId="0" sldId="2147483648"/>
              <pc:sldLayoutMk cId="1238472580" sldId="2147483651"/>
              <ac:spMk id="2" creationId="{00000000-0000-0000-0000-000000000000}"/>
            </ac:spMkLst>
          </pc:spChg>
          <pc:spChg chg="mod">
            <ac:chgData name="Phil Beecher" userId="8e59e9d451c39ba5" providerId="LiveId" clId="{C8ED1237-0D05-4346-9D26-53824EFDC28C}" dt="2022-05-10T10:29:02.858" v="284"/>
            <ac:spMkLst>
              <pc:docMk/>
              <pc:sldMasterMk cId="0" sldId="2147483648"/>
              <pc:sldLayoutMk cId="1238472580" sldId="2147483651"/>
              <ac:spMk id="3" creationId="{00000000-0000-0000-0000-000000000000}"/>
            </ac:spMkLst>
          </pc:spChg>
          <pc:spChg chg="mod">
            <ac:chgData name="Phil Beecher" userId="8e59e9d451c39ba5" providerId="LiveId" clId="{C8ED1237-0D05-4346-9D26-53824EFDC28C}" dt="2022-05-10T10:29:02.858" v="284"/>
            <ac:spMkLst>
              <pc:docMk/>
              <pc:sldMasterMk cId="0" sldId="2147483648"/>
              <pc:sldLayoutMk cId="1238472580" sldId="2147483651"/>
              <ac:spMk id="5" creationId="{00000000-0000-0000-0000-000000000000}"/>
            </ac:spMkLst>
          </pc:spChg>
        </pc:sldLayoutChg>
        <pc:sldLayoutChg chg="modSp">
          <pc:chgData name="Phil Beecher" userId="8e59e9d451c39ba5" providerId="LiveId" clId="{C8ED1237-0D05-4346-9D26-53824EFDC28C}" dt="2022-05-10T10:29:02.858" v="284"/>
          <pc:sldLayoutMkLst>
            <pc:docMk/>
            <pc:sldMasterMk cId="0" sldId="2147483648"/>
            <pc:sldLayoutMk cId="1647406529" sldId="2147483652"/>
          </pc:sldLayoutMkLst>
          <pc:spChg chg="mod">
            <ac:chgData name="Phil Beecher" userId="8e59e9d451c39ba5" providerId="LiveId" clId="{C8ED1237-0D05-4346-9D26-53824EFDC28C}" dt="2022-05-10T10:29:02.858" v="284"/>
            <ac:spMkLst>
              <pc:docMk/>
              <pc:sldMasterMk cId="0" sldId="2147483648"/>
              <pc:sldLayoutMk cId="1647406529" sldId="2147483652"/>
              <ac:spMk id="3" creationId="{00000000-0000-0000-0000-000000000000}"/>
            </ac:spMkLst>
          </pc:spChg>
          <pc:spChg chg="mod">
            <ac:chgData name="Phil Beecher" userId="8e59e9d451c39ba5" providerId="LiveId" clId="{C8ED1237-0D05-4346-9D26-53824EFDC28C}" dt="2022-05-10T10:29:02.858" v="284"/>
            <ac:spMkLst>
              <pc:docMk/>
              <pc:sldMasterMk cId="0" sldId="2147483648"/>
              <pc:sldLayoutMk cId="1647406529" sldId="2147483652"/>
              <ac:spMk id="4" creationId="{00000000-0000-0000-0000-000000000000}"/>
            </ac:spMkLst>
          </pc:spChg>
          <pc:spChg chg="mod">
            <ac:chgData name="Phil Beecher" userId="8e59e9d451c39ba5" providerId="LiveId" clId="{C8ED1237-0D05-4346-9D26-53824EFDC28C}" dt="2022-05-10T10:29:02.858" v="284"/>
            <ac:spMkLst>
              <pc:docMk/>
              <pc:sldMasterMk cId="0" sldId="2147483648"/>
              <pc:sldLayoutMk cId="1647406529" sldId="2147483652"/>
              <ac:spMk id="6" creationId="{00000000-0000-0000-0000-000000000000}"/>
            </ac:spMkLst>
          </pc:spChg>
        </pc:sldLayoutChg>
        <pc:sldLayoutChg chg="modSp">
          <pc:chgData name="Phil Beecher" userId="8e59e9d451c39ba5" providerId="LiveId" clId="{C8ED1237-0D05-4346-9D26-53824EFDC28C}" dt="2022-05-10T10:29:02.858" v="284"/>
          <pc:sldLayoutMkLst>
            <pc:docMk/>
            <pc:sldMasterMk cId="0" sldId="2147483648"/>
            <pc:sldLayoutMk cId="2131378889" sldId="2147483653"/>
          </pc:sldLayoutMkLst>
          <pc:spChg chg="mod">
            <ac:chgData name="Phil Beecher" userId="8e59e9d451c39ba5" providerId="LiveId" clId="{C8ED1237-0D05-4346-9D26-53824EFDC28C}" dt="2022-05-10T10:29:02.858" v="284"/>
            <ac:spMkLst>
              <pc:docMk/>
              <pc:sldMasterMk cId="0" sldId="2147483648"/>
              <pc:sldLayoutMk cId="2131378889" sldId="2147483653"/>
              <ac:spMk id="2" creationId="{00000000-0000-0000-0000-000000000000}"/>
            </ac:spMkLst>
          </pc:spChg>
          <pc:spChg chg="mod">
            <ac:chgData name="Phil Beecher" userId="8e59e9d451c39ba5" providerId="LiveId" clId="{C8ED1237-0D05-4346-9D26-53824EFDC28C}" dt="2022-05-10T10:29:02.858" v="284"/>
            <ac:spMkLst>
              <pc:docMk/>
              <pc:sldMasterMk cId="0" sldId="2147483648"/>
              <pc:sldLayoutMk cId="2131378889" sldId="2147483653"/>
              <ac:spMk id="3" creationId="{00000000-0000-0000-0000-000000000000}"/>
            </ac:spMkLst>
          </pc:spChg>
          <pc:spChg chg="mod">
            <ac:chgData name="Phil Beecher" userId="8e59e9d451c39ba5" providerId="LiveId" clId="{C8ED1237-0D05-4346-9D26-53824EFDC28C}" dt="2022-05-10T10:29:02.858" v="284"/>
            <ac:spMkLst>
              <pc:docMk/>
              <pc:sldMasterMk cId="0" sldId="2147483648"/>
              <pc:sldLayoutMk cId="2131378889" sldId="2147483653"/>
              <ac:spMk id="4" creationId="{00000000-0000-0000-0000-000000000000}"/>
            </ac:spMkLst>
          </pc:spChg>
          <pc:spChg chg="mod">
            <ac:chgData name="Phil Beecher" userId="8e59e9d451c39ba5" providerId="LiveId" clId="{C8ED1237-0D05-4346-9D26-53824EFDC28C}" dt="2022-05-10T10:29:02.858" v="284"/>
            <ac:spMkLst>
              <pc:docMk/>
              <pc:sldMasterMk cId="0" sldId="2147483648"/>
              <pc:sldLayoutMk cId="2131378889" sldId="2147483653"/>
              <ac:spMk id="5" creationId="{00000000-0000-0000-0000-000000000000}"/>
            </ac:spMkLst>
          </pc:spChg>
          <pc:spChg chg="mod">
            <ac:chgData name="Phil Beecher" userId="8e59e9d451c39ba5" providerId="LiveId" clId="{C8ED1237-0D05-4346-9D26-53824EFDC28C}" dt="2022-05-10T10:29:02.858" v="284"/>
            <ac:spMkLst>
              <pc:docMk/>
              <pc:sldMasterMk cId="0" sldId="2147483648"/>
              <pc:sldLayoutMk cId="2131378889" sldId="2147483653"/>
              <ac:spMk id="6" creationId="{00000000-0000-0000-0000-000000000000}"/>
            </ac:spMkLst>
          </pc:spChg>
          <pc:spChg chg="mod">
            <ac:chgData name="Phil Beecher" userId="8e59e9d451c39ba5" providerId="LiveId" clId="{C8ED1237-0D05-4346-9D26-53824EFDC28C}" dt="2022-05-10T10:29:02.858" v="284"/>
            <ac:spMkLst>
              <pc:docMk/>
              <pc:sldMasterMk cId="0" sldId="2147483648"/>
              <pc:sldLayoutMk cId="2131378889" sldId="2147483653"/>
              <ac:spMk id="8" creationId="{00000000-0000-0000-0000-000000000000}"/>
            </ac:spMkLst>
          </pc:spChg>
        </pc:sldLayoutChg>
        <pc:sldLayoutChg chg="modSp">
          <pc:chgData name="Phil Beecher" userId="8e59e9d451c39ba5" providerId="LiveId" clId="{C8ED1237-0D05-4346-9D26-53824EFDC28C}" dt="2022-05-10T10:29:02.858" v="284"/>
          <pc:sldLayoutMkLst>
            <pc:docMk/>
            <pc:sldMasterMk cId="0" sldId="2147483648"/>
            <pc:sldLayoutMk cId="1805820781" sldId="2147483654"/>
          </pc:sldLayoutMkLst>
          <pc:spChg chg="mod">
            <ac:chgData name="Phil Beecher" userId="8e59e9d451c39ba5" providerId="LiveId" clId="{C8ED1237-0D05-4346-9D26-53824EFDC28C}" dt="2022-05-10T10:29:02.858" v="284"/>
            <ac:spMkLst>
              <pc:docMk/>
              <pc:sldMasterMk cId="0" sldId="2147483648"/>
              <pc:sldLayoutMk cId="1805820781" sldId="2147483654"/>
              <ac:spMk id="4" creationId="{00000000-0000-0000-0000-000000000000}"/>
            </ac:spMkLst>
          </pc:spChg>
        </pc:sldLayoutChg>
        <pc:sldLayoutChg chg="modSp">
          <pc:chgData name="Phil Beecher" userId="8e59e9d451c39ba5" providerId="LiveId" clId="{C8ED1237-0D05-4346-9D26-53824EFDC28C}" dt="2022-05-10T10:29:02.858" v="284"/>
          <pc:sldLayoutMkLst>
            <pc:docMk/>
            <pc:sldMasterMk cId="0" sldId="2147483648"/>
            <pc:sldLayoutMk cId="564718714" sldId="2147483655"/>
          </pc:sldLayoutMkLst>
          <pc:spChg chg="mod">
            <ac:chgData name="Phil Beecher" userId="8e59e9d451c39ba5" providerId="LiveId" clId="{C8ED1237-0D05-4346-9D26-53824EFDC28C}" dt="2022-05-10T10:29:02.858" v="284"/>
            <ac:spMkLst>
              <pc:docMk/>
              <pc:sldMasterMk cId="0" sldId="2147483648"/>
              <pc:sldLayoutMk cId="564718714" sldId="2147483655"/>
              <ac:spMk id="3"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449448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22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432812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endParaRPr lang="en-US" dirty="0"/>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defRPr/>
            </a:pPr>
            <a:r>
              <a:rPr lang="en-US"/>
              <a:t>Phil Beecher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802.15-22-0241-00-0mag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May 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Virtual May 2022 Interim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9 May 2022</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May 2022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May 2022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7010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May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2</a:t>
            </a:fld>
            <a:endParaRPr lang="en-US" dirty="0"/>
          </a:p>
        </p:txBody>
      </p:sp>
      <p:sp>
        <p:nvSpPr>
          <p:cNvPr id="7" name="Footer Placeholder 2">
            <a:extLst>
              <a:ext uri="{FF2B5EF4-FFF2-40B4-BE49-F238E27FC236}">
                <a16:creationId xmlns:a16="http://schemas.microsoft.com/office/drawing/2014/main" id="{6C8578AF-EC84-4B95-82A6-F2AE41B9CABA}"/>
              </a:ext>
            </a:extLst>
          </p:cNvPr>
          <p:cNvSpPr>
            <a:spLocks noGrp="1"/>
          </p:cNvSpPr>
          <p:nvPr>
            <p:ph type="ftr" sz="quarter" idx="11"/>
          </p:nvPr>
        </p:nvSpPr>
        <p:spPr>
          <a:xfrm>
            <a:off x="7010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2CB1B-814C-4852-BE78-D5943339FEC2}"/>
              </a:ext>
            </a:extLst>
          </p:cNvPr>
          <p:cNvSpPr>
            <a:spLocks noGrp="1"/>
          </p:cNvSpPr>
          <p:nvPr>
            <p:ph type="title"/>
          </p:nvPr>
        </p:nvSpPr>
        <p:spPr/>
        <p:txBody>
          <a:bodyPr/>
          <a:lstStyle/>
          <a:p>
            <a:r>
              <a:rPr lang="en-GB" dirty="0"/>
              <a:t>802.15 Maintenance SC</a:t>
            </a:r>
          </a:p>
        </p:txBody>
      </p:sp>
      <p:sp>
        <p:nvSpPr>
          <p:cNvPr id="3" name="Content Placeholder 2">
            <a:extLst>
              <a:ext uri="{FF2B5EF4-FFF2-40B4-BE49-F238E27FC236}">
                <a16:creationId xmlns:a16="http://schemas.microsoft.com/office/drawing/2014/main" id="{90559725-DD5B-4A2E-87B5-9AD2C51DCAD3}"/>
              </a:ext>
            </a:extLst>
          </p:cNvPr>
          <p:cNvSpPr>
            <a:spLocks noGrp="1"/>
          </p:cNvSpPr>
          <p:nvPr>
            <p:ph idx="1"/>
          </p:nvPr>
        </p:nvSpPr>
        <p:spPr>
          <a:xfrm>
            <a:off x="1905000" y="1981200"/>
            <a:ext cx="8458200" cy="4114800"/>
          </a:xfrm>
        </p:spPr>
        <p:txBody>
          <a:bodyPr/>
          <a:lstStyle/>
          <a:p>
            <a:r>
              <a:rPr lang="en-GB" dirty="0"/>
              <a:t>Meeting will start at 4:10pm BST</a:t>
            </a:r>
          </a:p>
        </p:txBody>
      </p:sp>
      <p:sp>
        <p:nvSpPr>
          <p:cNvPr id="4" name="Footer Placeholder 3">
            <a:extLst>
              <a:ext uri="{FF2B5EF4-FFF2-40B4-BE49-F238E27FC236}">
                <a16:creationId xmlns:a16="http://schemas.microsoft.com/office/drawing/2014/main" id="{482459FC-2840-44F7-A5C2-A2695411047D}"/>
              </a:ext>
            </a:extLst>
          </p:cNvPr>
          <p:cNvSpPr>
            <a:spLocks noGrp="1"/>
          </p:cNvSpPr>
          <p:nvPr>
            <p:ph type="ftr" sz="quarter" idx="11"/>
          </p:nvPr>
        </p:nvSpPr>
        <p:spPr/>
        <p:txBody>
          <a:bodyPr/>
          <a:lstStyle/>
          <a:p>
            <a:pPr>
              <a:defRPr/>
            </a:pPr>
            <a:r>
              <a:rPr lang="en-US"/>
              <a:t>Phil Beecher (Wi-SUN Alliance)</a:t>
            </a:r>
            <a:endParaRPr lang="en-US" dirty="0"/>
          </a:p>
        </p:txBody>
      </p:sp>
      <p:sp>
        <p:nvSpPr>
          <p:cNvPr id="5" name="Slide Number Placeholder 4">
            <a:extLst>
              <a:ext uri="{FF2B5EF4-FFF2-40B4-BE49-F238E27FC236}">
                <a16:creationId xmlns:a16="http://schemas.microsoft.com/office/drawing/2014/main" id="{510BFFE7-961B-470B-B66D-A87883BF8681}"/>
              </a:ext>
            </a:extLst>
          </p:cNvPr>
          <p:cNvSpPr>
            <a:spLocks noGrp="1"/>
          </p:cNvSpPr>
          <p:nvPr>
            <p:ph type="sldNum" sz="quarter" idx="12"/>
          </p:nvPr>
        </p:nvSpPr>
        <p:spPr>
          <a:xfrm>
            <a:off x="5930396" y="6475413"/>
            <a:ext cx="432811" cy="184666"/>
          </a:xfrm>
        </p:spPr>
        <p:txBody>
          <a:bodyPr/>
          <a:lstStyle/>
          <a:p>
            <a:pPr>
              <a:defRPr/>
            </a:pPr>
            <a:r>
              <a:rPr lang="en-US"/>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1461167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altLang="en-US"/>
              <a:t>Slide </a:t>
            </a:r>
            <a:fld id="{5DD27314-9434-4B6F-80C2-AAC402118CDA}" type="slidenum">
              <a:rPr lang="en-US" altLang="en-US" smtClean="0"/>
              <a:pPr>
                <a:defRPr/>
              </a:pPr>
              <a:t>4</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5</a:t>
            </a:fld>
            <a:endParaRPr lang="en-US" dirty="0"/>
          </a:p>
        </p:txBody>
      </p:sp>
      <p:sp>
        <p:nvSpPr>
          <p:cNvPr id="8" name="Footer Placeholder 2">
            <a:extLst>
              <a:ext uri="{FF2B5EF4-FFF2-40B4-BE49-F238E27FC236}">
                <a16:creationId xmlns:a16="http://schemas.microsoft.com/office/drawing/2014/main" id="{233DD69B-EADE-4275-AFE1-0A862B870C50}"/>
              </a:ext>
            </a:extLst>
          </p:cNvPr>
          <p:cNvSpPr>
            <a:spLocks noGrp="1"/>
          </p:cNvSpPr>
          <p:nvPr>
            <p:ph type="ftr" sz="quarter" idx="11"/>
          </p:nvPr>
        </p:nvSpPr>
        <p:spPr>
          <a:xfrm>
            <a:off x="7010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SC Meeting Objectives – Agenda</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990600"/>
            <a:ext cx="8665845" cy="502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0" lvl="2">
              <a:spcAft>
                <a:spcPts val="600"/>
              </a:spcAft>
            </a:pPr>
            <a:r>
              <a:rPr lang="en-US" sz="2000" b="1" dirty="0">
                <a:latin typeface="Calibri" panose="020F0502020204030204" pitchFamily="34" charset="0"/>
                <a:cs typeface="Calibri" panose="020F0502020204030204" pitchFamily="34" charset="0"/>
              </a:rPr>
              <a:t>May 10, 2022</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Policy and Procedure</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Approve Agenda</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any change requests for Existing Standards - none received </a:t>
            </a:r>
            <a:r>
              <a:rPr lang="en-US" sz="2000" dirty="0">
                <a:latin typeface="Calibri" panose="020F0502020204030204" pitchFamily="34" charset="0"/>
                <a:cs typeface="Calibri" panose="020F0502020204030204" pitchFamily="34" charset="0"/>
                <a:sym typeface="Wingdings" panose="05000000000000000000" pitchFamily="2" charset="2"/>
              </a:rPr>
              <a:t> </a:t>
            </a:r>
            <a:r>
              <a:rPr lang="en-US" sz="2000" dirty="0">
                <a:latin typeface="Calibri" panose="020F0502020204030204" pitchFamily="34" charset="0"/>
                <a:cs typeface="Calibri" panose="020F0502020204030204" pitchFamily="34" charset="0"/>
              </a:rPr>
              <a:t> </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any change requests for Operations Manual - none received </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sym typeface="Wingdings" panose="05000000000000000000" pitchFamily="2" charset="2"/>
              </a:rPr>
              <a:t>Start working on 802.15.4 PAR</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sym typeface="Wingdings" panose="05000000000000000000" pitchFamily="2" charset="2"/>
              </a:rPr>
              <a:t>Recess</a:t>
            </a:r>
          </a:p>
          <a:p>
            <a:pPr marL="0" lvl="2">
              <a:spcAft>
                <a:spcPts val="600"/>
              </a:spcAft>
            </a:pPr>
            <a:r>
              <a:rPr lang="en-US" sz="2000" b="1" dirty="0">
                <a:latin typeface="Calibri" panose="020F0502020204030204" pitchFamily="34" charset="0"/>
                <a:cs typeface="Calibri" panose="020F0502020204030204" pitchFamily="34" charset="0"/>
                <a:sym typeface="Wingdings" panose="05000000000000000000" pitchFamily="2" charset="2"/>
              </a:rPr>
              <a:t>May 12, 2022 – </a:t>
            </a:r>
            <a:r>
              <a:rPr lang="en-US" sz="2000" b="1" dirty="0">
                <a:highlight>
                  <a:srgbClr val="FFFF00"/>
                </a:highlight>
                <a:latin typeface="Calibri" panose="020F0502020204030204" pitchFamily="34" charset="0"/>
                <a:cs typeface="Calibri" panose="020F0502020204030204" pitchFamily="34" charset="0"/>
                <a:sym typeface="Wingdings" panose="05000000000000000000" pitchFamily="2" charset="2"/>
              </a:rPr>
              <a:t>start at 10 past the hour</a:t>
            </a:r>
            <a:endParaRPr lang="en-US" sz="2000" b="1" dirty="0">
              <a:highlight>
                <a:srgbClr val="FFFF00"/>
              </a:highlight>
              <a:latin typeface="Calibri" panose="020F0502020204030204" pitchFamily="34" charset="0"/>
              <a:cs typeface="Calibri" panose="020F0502020204030204" pitchFamily="34" charset="0"/>
            </a:endParaRPr>
          </a:p>
          <a:p>
            <a:pPr marL="457200" lvl="2" indent="-457200">
              <a:spcAft>
                <a:spcPts val="600"/>
              </a:spcAft>
              <a:buFont typeface="+mj-lt"/>
              <a:buAutoNum type="arabicPeriod" startAt="7"/>
            </a:pPr>
            <a:r>
              <a:rPr lang="en-US" sz="2000" dirty="0">
                <a:latin typeface="Calibri" panose="020F0502020204030204" pitchFamily="34" charset="0"/>
                <a:cs typeface="Calibri" panose="020F0502020204030204" pitchFamily="34" charset="0"/>
              </a:rPr>
              <a:t>Continue work on 802.15.4 PAR</a:t>
            </a:r>
          </a:p>
          <a:p>
            <a:pPr marL="457200" lvl="2" indent="-457200">
              <a:spcAft>
                <a:spcPts val="600"/>
              </a:spcAft>
              <a:buFont typeface="+mj-lt"/>
              <a:buAutoNum type="arabicPeriod" startAt="7"/>
            </a:pPr>
            <a:r>
              <a:rPr lang="en-US" sz="2000" dirty="0">
                <a:latin typeface="Calibri" panose="020F0502020204030204" pitchFamily="34" charset="0"/>
                <a:cs typeface="Calibri" panose="020F0502020204030204" pitchFamily="34" charset="0"/>
              </a:rPr>
              <a:t>May 16, 2022</a:t>
            </a:r>
          </a:p>
          <a:p>
            <a:pPr marL="457200" lvl="2" indent="-457200">
              <a:spcAft>
                <a:spcPts val="600"/>
              </a:spcAft>
              <a:buFont typeface="+mj-lt"/>
              <a:buAutoNum type="arabicPeriod" startAt="7"/>
            </a:pPr>
            <a:r>
              <a:rPr lang="en-US" sz="2000" dirty="0">
                <a:latin typeface="Calibri" panose="020F0502020204030204" pitchFamily="34" charset="0"/>
                <a:cs typeface="Calibri" panose="020F0502020204030204" pitchFamily="34" charset="0"/>
              </a:rPr>
              <a:t>Complete 802.15.4 PAR </a:t>
            </a:r>
          </a:p>
          <a:p>
            <a:pPr marL="457200" lvl="2" indent="-457200">
              <a:spcAft>
                <a:spcPts val="600"/>
              </a:spcAft>
              <a:buFont typeface="+mj-lt"/>
              <a:buAutoNum type="arabicPeriod" startAt="7"/>
            </a:pPr>
            <a:r>
              <a:rPr lang="en-US" sz="2000" dirty="0">
                <a:latin typeface="Calibri" panose="020F0502020204030204" pitchFamily="34" charset="0"/>
                <a:cs typeface="Calibri" panose="020F0502020204030204" pitchFamily="34" charset="0"/>
              </a:rPr>
              <a:t>Templates for SA ballot submissions and motions - review</a:t>
            </a:r>
          </a:p>
          <a:p>
            <a:pPr marL="457200" lvl="2" indent="-457200">
              <a:spcAft>
                <a:spcPts val="600"/>
              </a:spcAft>
              <a:buFont typeface="+mj-lt"/>
              <a:buAutoNum type="arabicPeriod" startAt="7"/>
            </a:pPr>
            <a:r>
              <a:rPr lang="en-US" sz="2000" dirty="0" err="1">
                <a:latin typeface="Calibri" panose="020F0502020204030204" pitchFamily="34" charset="0"/>
                <a:cs typeface="Calibri" panose="020F0502020204030204" pitchFamily="34" charset="0"/>
              </a:rPr>
              <a:t>A.o.B.</a:t>
            </a:r>
            <a:r>
              <a:rPr lang="en-US" sz="2000" dirty="0">
                <a:latin typeface="Calibri" panose="020F0502020204030204" pitchFamily="34" charset="0"/>
                <a:cs typeface="Calibri" panose="020F0502020204030204" pitchFamily="34" charset="0"/>
              </a:rPr>
              <a:t> </a:t>
            </a:r>
          </a:p>
          <a:p>
            <a:pPr marL="457200" lvl="2" indent="-457200">
              <a:spcAft>
                <a:spcPts val="600"/>
              </a:spcAft>
              <a:buFont typeface="+mj-lt"/>
              <a:buAutoNum type="arabicPeriod" startAt="7"/>
            </a:pPr>
            <a:r>
              <a:rPr lang="en-US" sz="2000" dirty="0">
                <a:latin typeface="Calibri" panose="020F0502020204030204" pitchFamily="34" charset="0"/>
                <a:cs typeface="Calibri" panose="020F0502020204030204" pitchFamily="34" charset="0"/>
              </a:rPr>
              <a:t>Adjourn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7010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9" name="Rectangle 2"/>
          <p:cNvSpPr>
            <a:spLocks noGrp="1" noChangeArrowheads="1"/>
          </p:cNvSpPr>
          <p:nvPr>
            <p:ph type="title" idx="4294967295"/>
          </p:nvPr>
        </p:nvSpPr>
        <p:spPr>
          <a:xfrm>
            <a:off x="21336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802.15.4 topics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1219200"/>
            <a:ext cx="8665845" cy="510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0" lvl="2">
              <a:spcAft>
                <a:spcPts val="600"/>
              </a:spcAft>
            </a:pPr>
            <a:r>
              <a:rPr lang="en-US" sz="2400" b="1" dirty="0">
                <a:latin typeface="Calibri" panose="020F0502020204030204" pitchFamily="34" charset="0"/>
                <a:cs typeface="Calibri" panose="020F0502020204030204" pitchFamily="34" charset="0"/>
              </a:rPr>
              <a:t>802.15.4 Revision</a:t>
            </a:r>
          </a:p>
          <a:p>
            <a:pPr marL="800100" lvl="3" indent="-3429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Roll up amendments and corrigenda</a:t>
            </a:r>
          </a:p>
          <a:p>
            <a:pPr marL="800100" lvl="3" indent="-3429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Some issues have been identified. Should be considered in forthcoming revision: including “802.15-22-0136-00 – lingering items” (Ben Rolfe, BCA)</a:t>
            </a:r>
          </a:p>
          <a:p>
            <a:pPr marL="800100" lvl="3" indent="-342900">
              <a:spcAft>
                <a:spcPts val="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Propose to use 802.11 Roll-up PAR as </a:t>
            </a:r>
            <a:r>
              <a:rPr lang="en-US" sz="2000">
                <a:latin typeface="Calibri" panose="020F0502020204030204" pitchFamily="34" charset="0"/>
                <a:cs typeface="Calibri" panose="020F0502020204030204" pitchFamily="34" charset="0"/>
              </a:rPr>
              <a:t>template for 802.15.4 PAR</a:t>
            </a:r>
            <a:endParaRPr lang="en-US" sz="20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7010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372704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5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51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5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20574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Achievements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1219200"/>
            <a:ext cx="8665845" cy="2819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No change requests for Existing Standards</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t>
            </a:r>
          </a:p>
          <a:p>
            <a:pPr marL="0" lvl="2">
              <a:spcAft>
                <a:spcPts val="600"/>
              </a:spcAft>
            </a:pPr>
            <a:endParaRPr lang="en-US" sz="2000" dirty="0">
              <a:latin typeface="Calibri" panose="020F0502020204030204" pitchFamily="34" charset="0"/>
              <a:cs typeface="Calibri" panose="020F0502020204030204" pitchFamily="34" charset="0"/>
            </a:endParaRPr>
          </a:p>
          <a:p>
            <a:pPr marL="0" lvl="2">
              <a:spcAft>
                <a:spcPts val="600"/>
              </a:spcAft>
            </a:pPr>
            <a:r>
              <a:rPr lang="en-US" sz="20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7010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Tree>
    <p:extLst>
      <p:ext uri="{BB962C8B-B14F-4D97-AF65-F5344CB8AC3E}">
        <p14:creationId xmlns:p14="http://schemas.microsoft.com/office/powerpoint/2010/main" val="114524537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60216</TotalTime>
  <Words>776</Words>
  <Application>Microsoft Office PowerPoint</Application>
  <PresentationFormat>Widescreen</PresentationFormat>
  <Paragraphs>104</Paragraphs>
  <Slides>8</Slides>
  <Notes>4</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Default Design</vt:lpstr>
      <vt:lpstr>PowerPoint Presentation</vt:lpstr>
      <vt:lpstr>SC Maintenance Reminders</vt:lpstr>
      <vt:lpstr>802.15 Maintenance SC</vt:lpstr>
      <vt:lpstr>IEEE-SA Patent, Copyright, and Participation Policies</vt:lpstr>
      <vt:lpstr>IEEE 802 Ground Rules</vt:lpstr>
      <vt:lpstr>SC Meeting Objectives – Agenda</vt:lpstr>
      <vt:lpstr>802.15.4 topics</vt:lpstr>
      <vt:lpstr>SC Meeting Achievements</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1115</cp:revision>
  <cp:lastPrinted>2016-07-25T16:00:41Z</cp:lastPrinted>
  <dcterms:created xsi:type="dcterms:W3CDTF">2009-07-12T16:25:16Z</dcterms:created>
  <dcterms:modified xsi:type="dcterms:W3CDTF">2022-05-10T10:32:24Z</dcterms:modified>
  <cp:category/>
</cp:coreProperties>
</file>