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9" r:id="rId2"/>
    <p:sldId id="258" r:id="rId3"/>
    <p:sldId id="284" r:id="rId4"/>
    <p:sldId id="5096" r:id="rId5"/>
    <p:sldId id="5097" r:id="rId6"/>
    <p:sldId id="5098" r:id="rId7"/>
    <p:sldId id="5100" r:id="rId8"/>
    <p:sldId id="5101" r:id="rId9"/>
    <p:sldId id="5102" r:id="rId10"/>
    <p:sldId id="5105" r:id="rId11"/>
    <p:sldId id="5106" r:id="rId12"/>
    <p:sldId id="5107" r:id="rId13"/>
    <p:sldId id="5108" r:id="rId14"/>
    <p:sldId id="5109" r:id="rId15"/>
    <p:sldId id="5110" r:id="rId16"/>
    <p:sldId id="5111" r:id="rId17"/>
    <p:sldId id="281" r:id="rId18"/>
    <p:sldId id="5112" r:id="rId19"/>
    <p:sldId id="5113" r:id="rId20"/>
    <p:sldId id="5114" r:id="rId21"/>
    <p:sldId id="5115" r:id="rId22"/>
    <p:sldId id="5116" r:id="rId23"/>
    <p:sldId id="5122" r:id="rId24"/>
    <p:sldId id="512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9D187C5-722B-4C00-941E-070F2641669B}">
          <p14:sldIdLst>
            <p14:sldId id="259"/>
            <p14:sldId id="258"/>
            <p14:sldId id="284"/>
            <p14:sldId id="5096"/>
            <p14:sldId id="5097"/>
            <p14:sldId id="5098"/>
            <p14:sldId id="5100"/>
          </p14:sldIdLst>
        </p14:section>
        <p14:section name="タイトルなしのセクション" id="{6BF591F6-96F5-40CB-AF0C-BB65FB87F976}">
          <p14:sldIdLst>
            <p14:sldId id="5101"/>
            <p14:sldId id="5102"/>
          </p14:sldIdLst>
        </p14:section>
        <p14:section name="タイトルなしのセクション" id="{6F127391-3F87-46C7-8E3B-2F7AA2841279}">
          <p14:sldIdLst>
            <p14:sldId id="5105"/>
            <p14:sldId id="5106"/>
            <p14:sldId id="5107"/>
            <p14:sldId id="5108"/>
            <p14:sldId id="5109"/>
            <p14:sldId id="5110"/>
            <p14:sldId id="5111"/>
            <p14:sldId id="281"/>
            <p14:sldId id="5112"/>
            <p14:sldId id="5113"/>
            <p14:sldId id="5114"/>
            <p14:sldId id="5115"/>
            <p14:sldId id="5116"/>
            <p14:sldId id="5122"/>
            <p14:sldId id="5123"/>
          </p14:sldIdLst>
        </p14:section>
        <p14:section name="タイトルなしのセクション" id="{31668D4E-5ECD-4B2B-A7CC-AFD3F8A6C6F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35" d="100"/>
          <a:sy n="35" d="100"/>
        </p:scale>
        <p:origin x="168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4" d="100"/>
          <a:sy n="54" d="100"/>
        </p:scale>
        <p:origin x="2564"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7226C-9B8F-4835-A7EC-48E95E209A76}" type="datetimeFigureOut">
              <a:rPr kumimoji="1" lang="ja-JP" altLang="en-US" smtClean="0"/>
              <a:t>2022/5/10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295873" y="9552401"/>
            <a:ext cx="2734092" cy="184666"/>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Date Placeholder 3"/>
          <p:cNvSpPr>
            <a:spLocks noGrp="1"/>
          </p:cNvSpPr>
          <p:nvPr>
            <p:ph type="dt" idx="1"/>
          </p:nvPr>
        </p:nvSpPr>
        <p:spPr/>
        <p:txBody>
          <a:bodyPr/>
          <a:lstStyle/>
          <a:p>
            <a:fld id="{2A5B2662-888C-451A-B8C0-6AB5AC37CE24}" type="datetime1">
              <a:rPr lang="en-GB" smtClean="0"/>
              <a:t>10/05/2022</a:t>
            </a:fld>
            <a:endParaRPr lang="fi-FI"/>
          </a:p>
        </p:txBody>
      </p:sp>
      <p:sp>
        <p:nvSpPr>
          <p:cNvPr id="5" name="Slide Number Placeholder 4"/>
          <p:cNvSpPr>
            <a:spLocks noGrp="1"/>
          </p:cNvSpPr>
          <p:nvPr>
            <p:ph type="sldNum" sz="quarter" idx="5"/>
          </p:nvPr>
        </p:nvSpPr>
        <p:spPr/>
        <p:txBody>
          <a:bodyPr/>
          <a:lstStyle/>
          <a:p>
            <a:fld id="{489A9843-4B20-4852-82CF-3B465AE84232}" type="slidenum">
              <a:rPr lang="fi-FI" smtClean="0"/>
              <a:pPr/>
              <a:t>13</a:t>
            </a:fld>
            <a:endParaRPr lang="fi-FI"/>
          </a:p>
        </p:txBody>
      </p:sp>
    </p:spTree>
    <p:extLst>
      <p:ext uri="{BB962C8B-B14F-4D97-AF65-F5344CB8AC3E}">
        <p14:creationId xmlns:p14="http://schemas.microsoft.com/office/powerpoint/2010/main" val="28334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sz="1300"/>
              <a:t>Smart Body Area Networks (SmartBAN); System Description. ETSI TR 103 394.</a:t>
            </a:r>
          </a:p>
          <a:p>
            <a:endParaRPr lang="fi-FI"/>
          </a:p>
        </p:txBody>
      </p:sp>
      <p:sp>
        <p:nvSpPr>
          <p:cNvPr id="4" name="Date Placeholder 3"/>
          <p:cNvSpPr>
            <a:spLocks noGrp="1"/>
          </p:cNvSpPr>
          <p:nvPr>
            <p:ph type="dt" idx="1"/>
          </p:nvPr>
        </p:nvSpPr>
        <p:spPr/>
        <p:txBody>
          <a:bodyPr/>
          <a:lstStyle/>
          <a:p>
            <a:fld id="{2A5B2662-888C-451A-B8C0-6AB5AC37CE24}" type="datetime1">
              <a:rPr lang="en-GB" smtClean="0"/>
              <a:t>10/05/2022</a:t>
            </a:fld>
            <a:endParaRPr lang="fi-FI"/>
          </a:p>
        </p:txBody>
      </p:sp>
      <p:sp>
        <p:nvSpPr>
          <p:cNvPr id="5" name="Slide Number Placeholder 4"/>
          <p:cNvSpPr>
            <a:spLocks noGrp="1"/>
          </p:cNvSpPr>
          <p:nvPr>
            <p:ph type="sldNum" sz="quarter" idx="5"/>
          </p:nvPr>
        </p:nvSpPr>
        <p:spPr/>
        <p:txBody>
          <a:bodyPr/>
          <a:lstStyle/>
          <a:p>
            <a:fld id="{489A9843-4B20-4852-82CF-3B465AE84232}" type="slidenum">
              <a:rPr lang="fi-FI" smtClean="0"/>
              <a:pPr/>
              <a:t>18</a:t>
            </a:fld>
            <a:endParaRPr lang="fi-FI"/>
          </a:p>
        </p:txBody>
      </p:sp>
    </p:spTree>
    <p:extLst>
      <p:ext uri="{BB962C8B-B14F-4D97-AF65-F5344CB8AC3E}">
        <p14:creationId xmlns:p14="http://schemas.microsoft.com/office/powerpoint/2010/main" val="182049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sz="1300" dirty="0"/>
              <a:t>Smart Body Area Networks (</a:t>
            </a:r>
            <a:r>
              <a:rPr lang="en-US" sz="1300" dirty="0" err="1"/>
              <a:t>SmartBAN</a:t>
            </a:r>
            <a:r>
              <a:rPr lang="en-US" sz="1300" dirty="0"/>
              <a:t>); System Description. ETSI TR 103 394.</a:t>
            </a:r>
          </a:p>
          <a:p>
            <a:endParaRPr lang="fi-FI" dirty="0"/>
          </a:p>
        </p:txBody>
      </p:sp>
      <p:sp>
        <p:nvSpPr>
          <p:cNvPr id="4" name="Date Placeholder 3"/>
          <p:cNvSpPr>
            <a:spLocks noGrp="1"/>
          </p:cNvSpPr>
          <p:nvPr>
            <p:ph type="dt" idx="1"/>
          </p:nvPr>
        </p:nvSpPr>
        <p:spPr/>
        <p:txBody>
          <a:bodyPr/>
          <a:lstStyle/>
          <a:p>
            <a:fld id="{2A5B2662-888C-451A-B8C0-6AB5AC37CE24}" type="datetime1">
              <a:rPr lang="en-GB" smtClean="0"/>
              <a:t>10/05/2022</a:t>
            </a:fld>
            <a:endParaRPr lang="fi-FI"/>
          </a:p>
        </p:txBody>
      </p:sp>
      <p:sp>
        <p:nvSpPr>
          <p:cNvPr id="5" name="Slide Number Placeholder 4"/>
          <p:cNvSpPr>
            <a:spLocks noGrp="1"/>
          </p:cNvSpPr>
          <p:nvPr>
            <p:ph type="sldNum" sz="quarter" idx="5"/>
          </p:nvPr>
        </p:nvSpPr>
        <p:spPr/>
        <p:txBody>
          <a:bodyPr/>
          <a:lstStyle/>
          <a:p>
            <a:fld id="{489A9843-4B20-4852-82CF-3B465AE84232}" type="slidenum">
              <a:rPr lang="fi-FI" smtClean="0"/>
              <a:pPr/>
              <a:t>19</a:t>
            </a:fld>
            <a:endParaRPr lang="fi-FI"/>
          </a:p>
        </p:txBody>
      </p:sp>
    </p:spTree>
    <p:extLst>
      <p:ext uri="{BB962C8B-B14F-4D97-AF65-F5344CB8AC3E}">
        <p14:creationId xmlns:p14="http://schemas.microsoft.com/office/powerpoint/2010/main" val="342745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sz="1300"/>
              <a:t>Smart Body Area Networks (SmartBAN); Implant communications. ETSI TR 103 751.</a:t>
            </a:r>
          </a:p>
          <a:p>
            <a:pPr defTabSz="990478">
              <a:defRPr/>
            </a:pPr>
            <a:r>
              <a:rPr lang="en-US" sz="1300"/>
              <a:t>Smart Body Area Network (SmartBAN); Measurements and modelling of SmartBAN Radio Frequency (RF) environment. ETSI TR 103 395.</a:t>
            </a:r>
          </a:p>
          <a:p>
            <a:endParaRPr lang="fi-FI"/>
          </a:p>
        </p:txBody>
      </p:sp>
      <p:sp>
        <p:nvSpPr>
          <p:cNvPr id="4" name="Date Placeholder 3"/>
          <p:cNvSpPr>
            <a:spLocks noGrp="1"/>
          </p:cNvSpPr>
          <p:nvPr>
            <p:ph type="dt" idx="1"/>
          </p:nvPr>
        </p:nvSpPr>
        <p:spPr/>
        <p:txBody>
          <a:bodyPr/>
          <a:lstStyle/>
          <a:p>
            <a:fld id="{2A5B2662-888C-451A-B8C0-6AB5AC37CE24}" type="datetime1">
              <a:rPr lang="en-GB" smtClean="0"/>
              <a:t>10/05/2022</a:t>
            </a:fld>
            <a:endParaRPr lang="fi-FI"/>
          </a:p>
        </p:txBody>
      </p:sp>
      <p:sp>
        <p:nvSpPr>
          <p:cNvPr id="5" name="Slide Number Placeholder 4"/>
          <p:cNvSpPr>
            <a:spLocks noGrp="1"/>
          </p:cNvSpPr>
          <p:nvPr>
            <p:ph type="sldNum" sz="quarter" idx="5"/>
          </p:nvPr>
        </p:nvSpPr>
        <p:spPr/>
        <p:txBody>
          <a:bodyPr/>
          <a:lstStyle/>
          <a:p>
            <a:fld id="{489A9843-4B20-4852-82CF-3B465AE84232}" type="slidenum">
              <a:rPr lang="fi-FI" smtClean="0"/>
              <a:pPr/>
              <a:t>21</a:t>
            </a:fld>
            <a:endParaRPr lang="fi-FI"/>
          </a:p>
        </p:txBody>
      </p:sp>
    </p:spTree>
    <p:extLst>
      <p:ext uri="{BB962C8B-B14F-4D97-AF65-F5344CB8AC3E}">
        <p14:creationId xmlns:p14="http://schemas.microsoft.com/office/powerpoint/2010/main" val="160155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
          </p:nvPr>
        </p:nvSpPr>
        <p:spPr/>
        <p:txBody>
          <a:bodyPr/>
          <a:lstStyle/>
          <a:p>
            <a:fld id="{2A5B2662-888C-451A-B8C0-6AB5AC37CE24}" type="datetime1">
              <a:rPr lang="en-GB" smtClean="0"/>
              <a:t>10/05/2022</a:t>
            </a:fld>
            <a:endParaRPr lang="fi-FI"/>
          </a:p>
        </p:txBody>
      </p:sp>
      <p:sp>
        <p:nvSpPr>
          <p:cNvPr id="5" name="Slide Number Placeholder 4"/>
          <p:cNvSpPr>
            <a:spLocks noGrp="1"/>
          </p:cNvSpPr>
          <p:nvPr>
            <p:ph type="sldNum" sz="quarter" idx="5"/>
          </p:nvPr>
        </p:nvSpPr>
        <p:spPr/>
        <p:txBody>
          <a:bodyPr/>
          <a:lstStyle/>
          <a:p>
            <a:fld id="{489A9843-4B20-4852-82CF-3B465AE84232}" type="slidenum">
              <a:rPr lang="fi-FI" smtClean="0"/>
              <a:pPr/>
              <a:t>23</a:t>
            </a:fld>
            <a:endParaRPr lang="fi-FI"/>
          </a:p>
        </p:txBody>
      </p:sp>
    </p:spTree>
    <p:extLst>
      <p:ext uri="{BB962C8B-B14F-4D97-AF65-F5344CB8AC3E}">
        <p14:creationId xmlns:p14="http://schemas.microsoft.com/office/powerpoint/2010/main" val="206424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
          </p:nvPr>
        </p:nvSpPr>
        <p:spPr/>
        <p:txBody>
          <a:bodyPr/>
          <a:lstStyle/>
          <a:p>
            <a:fld id="{2A5B2662-888C-451A-B8C0-6AB5AC37CE24}" type="datetime1">
              <a:rPr lang="en-GB" smtClean="0"/>
              <a:t>10/05/2022</a:t>
            </a:fld>
            <a:endParaRPr lang="fi-FI"/>
          </a:p>
        </p:txBody>
      </p:sp>
      <p:sp>
        <p:nvSpPr>
          <p:cNvPr id="5" name="Slide Number Placeholder 4"/>
          <p:cNvSpPr>
            <a:spLocks noGrp="1"/>
          </p:cNvSpPr>
          <p:nvPr>
            <p:ph type="sldNum" sz="quarter" idx="5"/>
          </p:nvPr>
        </p:nvSpPr>
        <p:spPr/>
        <p:txBody>
          <a:bodyPr/>
          <a:lstStyle/>
          <a:p>
            <a:fld id="{489A9843-4B20-4852-82CF-3B465AE84232}" type="slidenum">
              <a:rPr lang="fi-FI" smtClean="0"/>
              <a:pPr/>
              <a:t>24</a:t>
            </a:fld>
            <a:endParaRPr lang="fi-FI"/>
          </a:p>
        </p:txBody>
      </p:sp>
    </p:spTree>
    <p:extLst>
      <p:ext uri="{BB962C8B-B14F-4D97-AF65-F5344CB8AC3E}">
        <p14:creationId xmlns:p14="http://schemas.microsoft.com/office/powerpoint/2010/main" val="136162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2022</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titl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5985" y="2516696"/>
            <a:ext cx="8633222" cy="2634143"/>
          </a:xfrm>
        </p:spPr>
        <p:txBody>
          <a:bodyPr anchor="t" anchorCtr="0">
            <a:noAutofit/>
          </a:bodyPr>
          <a:lstStyle>
            <a:lvl1pPr marL="0" marR="0" indent="0" algn="ctr" defTabSz="685800" rtl="0" eaLnBrk="1" fontAlgn="auto" latinLnBrk="0" hangingPunct="1">
              <a:lnSpc>
                <a:spcPct val="90000"/>
              </a:lnSpc>
              <a:spcBef>
                <a:spcPct val="0"/>
              </a:spcBef>
              <a:spcAft>
                <a:spcPts val="0"/>
              </a:spcAft>
              <a:buClrTx/>
              <a:buSzTx/>
              <a:buFontTx/>
              <a:buNone/>
              <a:tabLst/>
              <a:defRPr sz="5550">
                <a:solidFill>
                  <a:schemeClr val="tx1"/>
                </a:solidFill>
              </a:defRPr>
            </a:lvl1pPr>
          </a:lstStyle>
          <a:p>
            <a:r>
              <a:rPr lang="en-GB" noProof="0"/>
              <a:t>Click to add title</a:t>
            </a:r>
          </a:p>
        </p:txBody>
      </p:sp>
      <p:sp>
        <p:nvSpPr>
          <p:cNvPr id="4" name="Subtitle 2"/>
          <p:cNvSpPr>
            <a:spLocks noGrp="1"/>
          </p:cNvSpPr>
          <p:nvPr>
            <p:ph type="subTitle" idx="1" hasCustomPrompt="1"/>
          </p:nvPr>
        </p:nvSpPr>
        <p:spPr>
          <a:xfrm>
            <a:off x="255985" y="5157192"/>
            <a:ext cx="8633222" cy="1018502"/>
          </a:xfrm>
        </p:spPr>
        <p:txBody>
          <a:bodyPr>
            <a:normAutofit/>
          </a:bodyPr>
          <a:lstStyle>
            <a:lvl1pPr marL="0" marR="0" indent="0" algn="ctr" defTabSz="685800" rtl="0" eaLnBrk="1" fontAlgn="auto" latinLnBrk="0" hangingPunct="1">
              <a:lnSpc>
                <a:spcPct val="100000"/>
              </a:lnSpc>
              <a:spcBef>
                <a:spcPts val="0"/>
              </a:spcBef>
              <a:spcAft>
                <a:spcPts val="750"/>
              </a:spcAft>
              <a:buClrTx/>
              <a:buSzTx/>
              <a:buFont typeface="Verdana" panose="020B0604030504040204" pitchFamily="34" charset="0"/>
              <a:buNone/>
              <a:tabLst/>
              <a:defRPr sz="225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a:t>Date &amp; </a:t>
            </a:r>
            <a:r>
              <a:rPr lang="en-GB" noProof="0" err="1"/>
              <a:t>Firstname</a:t>
            </a:r>
            <a:r>
              <a:rPr lang="en-GB" noProof="0"/>
              <a:t> </a:t>
            </a:r>
            <a:r>
              <a:rPr lang="en-GB" noProof="0" err="1"/>
              <a:t>Lastname</a:t>
            </a:r>
            <a:endParaRPr lang="en-GB" noProof="0"/>
          </a:p>
        </p:txBody>
      </p:sp>
      <p:grpSp>
        <p:nvGrpSpPr>
          <p:cNvPr id="5" name="Rays">
            <a:extLst>
              <a:ext uri="{C183D7F6-B498-43B3-948B-1728B52AA6E4}">
                <adec:decorative xmlns:adec="http://schemas.microsoft.com/office/drawing/2017/decorative" val="1"/>
              </a:ext>
            </a:extLst>
          </p:cNvPr>
          <p:cNvGrpSpPr/>
          <p:nvPr userDrawn="1"/>
        </p:nvGrpSpPr>
        <p:grpSpPr>
          <a:xfrm>
            <a:off x="3140667" y="730516"/>
            <a:ext cx="2846296" cy="1656183"/>
            <a:chOff x="2187936" y="908720"/>
            <a:chExt cx="2146016" cy="936532"/>
          </a:xfrm>
          <a:solidFill>
            <a:srgbClr val="FEF2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3" name="Päivämäärän paikkamerkki 2">
            <a:extLst>
              <a:ext uri="{FF2B5EF4-FFF2-40B4-BE49-F238E27FC236}">
                <a16:creationId xmlns:a16="http://schemas.microsoft.com/office/drawing/2014/main" id="{CF397C27-9B86-2F45-A845-77A35D008D52}"/>
              </a:ext>
            </a:extLst>
          </p:cNvPr>
          <p:cNvSpPr>
            <a:spLocks noGrp="1"/>
          </p:cNvSpPr>
          <p:nvPr>
            <p:ph type="dt" sz="half" idx="10"/>
          </p:nvPr>
        </p:nvSpPr>
        <p:spPr/>
        <p:txBody>
          <a:bodyPr/>
          <a:lstStyle/>
          <a:p>
            <a:r>
              <a:rPr lang="en-US" altLang="ja-JP" noProof="0"/>
              <a:t>May 2022</a:t>
            </a:r>
            <a:endParaRPr lang="en-GB" noProof="0"/>
          </a:p>
        </p:txBody>
      </p:sp>
      <p:sp>
        <p:nvSpPr>
          <p:cNvPr id="10" name="Dian numeron paikkamerkki 9">
            <a:extLst>
              <a:ext uri="{FF2B5EF4-FFF2-40B4-BE49-F238E27FC236}">
                <a16:creationId xmlns:a16="http://schemas.microsoft.com/office/drawing/2014/main" id="{BC8F757F-197E-5E42-8AFC-F7CFFA37D32A}"/>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
        <p:nvSpPr>
          <p:cNvPr id="9" name="Alatunnisteen paikkamerkki 8">
            <a:extLst>
              <a:ext uri="{FF2B5EF4-FFF2-40B4-BE49-F238E27FC236}">
                <a16:creationId xmlns:a16="http://schemas.microsoft.com/office/drawing/2014/main" id="{744DB4CD-524A-EA49-9910-8BD0940B01E9}"/>
              </a:ext>
            </a:extLst>
          </p:cNvPr>
          <p:cNvSpPr>
            <a:spLocks noGrp="1"/>
          </p:cNvSpPr>
          <p:nvPr>
            <p:ph type="ftr" sz="quarter" idx="13"/>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138088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titl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5985" y="2516696"/>
            <a:ext cx="8633222" cy="2634143"/>
          </a:xfrm>
        </p:spPr>
        <p:txBody>
          <a:bodyPr anchor="t" anchorCtr="0">
            <a:noAutofit/>
          </a:bodyPr>
          <a:lstStyle>
            <a:lvl1pPr marL="0" marR="0" indent="0" algn="ctr" defTabSz="685800" rtl="0" eaLnBrk="1" fontAlgn="auto" latinLnBrk="0" hangingPunct="1">
              <a:lnSpc>
                <a:spcPct val="90000"/>
              </a:lnSpc>
              <a:spcBef>
                <a:spcPct val="0"/>
              </a:spcBef>
              <a:spcAft>
                <a:spcPts val="0"/>
              </a:spcAft>
              <a:buClrTx/>
              <a:buSzTx/>
              <a:buFontTx/>
              <a:buNone/>
              <a:tabLst/>
              <a:defRPr sz="5550">
                <a:solidFill>
                  <a:schemeClr val="tx1"/>
                </a:solidFill>
              </a:defRPr>
            </a:lvl1pPr>
          </a:lstStyle>
          <a:p>
            <a:r>
              <a:rPr lang="en-GB" noProof="0"/>
              <a:t>Click to add title</a:t>
            </a:r>
          </a:p>
        </p:txBody>
      </p:sp>
      <p:sp>
        <p:nvSpPr>
          <p:cNvPr id="4" name="Subtitle 2"/>
          <p:cNvSpPr>
            <a:spLocks noGrp="1"/>
          </p:cNvSpPr>
          <p:nvPr>
            <p:ph type="subTitle" idx="1" hasCustomPrompt="1"/>
          </p:nvPr>
        </p:nvSpPr>
        <p:spPr>
          <a:xfrm>
            <a:off x="255985" y="5157192"/>
            <a:ext cx="8633222" cy="1018502"/>
          </a:xfrm>
        </p:spPr>
        <p:txBody>
          <a:bodyPr>
            <a:normAutofit/>
          </a:bodyPr>
          <a:lstStyle>
            <a:lvl1pPr marL="0" marR="0" indent="0" algn="ctr" defTabSz="685800" rtl="0" eaLnBrk="1" fontAlgn="auto" latinLnBrk="0" hangingPunct="1">
              <a:lnSpc>
                <a:spcPct val="100000"/>
              </a:lnSpc>
              <a:spcBef>
                <a:spcPts val="0"/>
              </a:spcBef>
              <a:spcAft>
                <a:spcPts val="750"/>
              </a:spcAft>
              <a:buClrTx/>
              <a:buSzTx/>
              <a:buFont typeface="Verdana" panose="020B0604030504040204" pitchFamily="34" charset="0"/>
              <a:buNone/>
              <a:tabLst/>
              <a:defRPr sz="225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a:t>Date &amp; </a:t>
            </a:r>
            <a:r>
              <a:rPr lang="en-GB" noProof="0" err="1"/>
              <a:t>Firstname</a:t>
            </a:r>
            <a:r>
              <a:rPr lang="en-GB" noProof="0"/>
              <a:t> </a:t>
            </a:r>
            <a:r>
              <a:rPr lang="en-GB" noProof="0" err="1"/>
              <a:t>Lastname</a:t>
            </a:r>
            <a:endParaRPr lang="en-GB" noProof="0"/>
          </a:p>
        </p:txBody>
      </p:sp>
      <p:grpSp>
        <p:nvGrpSpPr>
          <p:cNvPr id="5" name="Rays">
            <a:extLst>
              <a:ext uri="{C183D7F6-B498-43B3-948B-1728B52AA6E4}">
                <adec:decorative xmlns:adec="http://schemas.microsoft.com/office/drawing/2017/decorative" val="1"/>
              </a:ext>
            </a:extLst>
          </p:cNvPr>
          <p:cNvGrpSpPr/>
          <p:nvPr userDrawn="1"/>
        </p:nvGrpSpPr>
        <p:grpSpPr>
          <a:xfrm>
            <a:off x="3140667" y="730516"/>
            <a:ext cx="2846296" cy="1656183"/>
            <a:chOff x="2187936" y="908720"/>
            <a:chExt cx="2146016" cy="936532"/>
          </a:xfrm>
          <a:solidFill>
            <a:srgbClr val="FFFF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3" name="Päivämäärän paikkamerkki 2">
            <a:extLst>
              <a:ext uri="{FF2B5EF4-FFF2-40B4-BE49-F238E27FC236}">
                <a16:creationId xmlns:a16="http://schemas.microsoft.com/office/drawing/2014/main" id="{AF0C9553-AE33-FE4E-B669-308058592596}"/>
              </a:ext>
            </a:extLst>
          </p:cNvPr>
          <p:cNvSpPr>
            <a:spLocks noGrp="1"/>
          </p:cNvSpPr>
          <p:nvPr>
            <p:ph type="dt" sz="half" idx="10"/>
          </p:nvPr>
        </p:nvSpPr>
        <p:spPr/>
        <p:txBody>
          <a:bodyPr/>
          <a:lstStyle/>
          <a:p>
            <a:r>
              <a:rPr lang="en-US" altLang="ja-JP" noProof="0"/>
              <a:t>May 2022</a:t>
            </a:r>
            <a:endParaRPr lang="en-GB" noProof="0"/>
          </a:p>
        </p:txBody>
      </p:sp>
      <p:sp>
        <p:nvSpPr>
          <p:cNvPr id="10" name="Dian numeron paikkamerkki 9">
            <a:extLst>
              <a:ext uri="{FF2B5EF4-FFF2-40B4-BE49-F238E27FC236}">
                <a16:creationId xmlns:a16="http://schemas.microsoft.com/office/drawing/2014/main" id="{52277156-7272-5B48-B941-4C41AA0CB922}"/>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
        <p:nvSpPr>
          <p:cNvPr id="9" name="Alatunnisteen paikkamerkki 8">
            <a:extLst>
              <a:ext uri="{FF2B5EF4-FFF2-40B4-BE49-F238E27FC236}">
                <a16:creationId xmlns:a16="http://schemas.microsoft.com/office/drawing/2014/main" id="{C936234D-37BC-344F-A4F3-3C339570645F}"/>
              </a:ext>
            </a:extLst>
          </p:cNvPr>
          <p:cNvSpPr>
            <a:spLocks noGrp="1"/>
          </p:cNvSpPr>
          <p:nvPr>
            <p:ph type="ftr" sz="quarter" idx="13"/>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344186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pictur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595" y="2830750"/>
            <a:ext cx="4321514" cy="2071991"/>
          </a:xfrm>
        </p:spPr>
        <p:txBody>
          <a:bodyPr anchor="t" anchorCtr="0">
            <a:normAutofit/>
          </a:bodyPr>
          <a:lstStyle>
            <a:lvl1pPr marL="0" marR="0" indent="0" algn="ctr" defTabSz="685800" rtl="0" eaLnBrk="1" fontAlgn="auto" latinLnBrk="0" hangingPunct="1">
              <a:lnSpc>
                <a:spcPct val="95000"/>
              </a:lnSpc>
              <a:spcBef>
                <a:spcPct val="0"/>
              </a:spcBef>
              <a:spcAft>
                <a:spcPts val="0"/>
              </a:spcAft>
              <a:buClrTx/>
              <a:buSzTx/>
              <a:buFontTx/>
              <a:buNone/>
              <a:tabLst/>
              <a:defRPr sz="4200">
                <a:solidFill>
                  <a:schemeClr val="tx1"/>
                </a:solidFill>
              </a:defRPr>
            </a:lvl1pPr>
          </a:lstStyle>
          <a:p>
            <a:r>
              <a:rPr lang="en-GB" noProof="0"/>
              <a:t>Click to add title</a:t>
            </a:r>
          </a:p>
        </p:txBody>
      </p:sp>
      <p:sp>
        <p:nvSpPr>
          <p:cNvPr id="3" name="Subtitle 2"/>
          <p:cNvSpPr>
            <a:spLocks noGrp="1"/>
          </p:cNvSpPr>
          <p:nvPr>
            <p:ph type="subTitle" idx="1" hasCustomPrompt="1"/>
          </p:nvPr>
        </p:nvSpPr>
        <p:spPr>
          <a:xfrm>
            <a:off x="121595" y="4863828"/>
            <a:ext cx="4321514" cy="1031132"/>
          </a:xfrm>
        </p:spPr>
        <p:txBody>
          <a:bodyPr>
            <a:normAutofit/>
          </a:bodyPr>
          <a:lstStyle>
            <a:lvl1pPr marL="0" indent="0" algn="ctr">
              <a:lnSpc>
                <a:spcPct val="120000"/>
              </a:lnSpc>
              <a:spcBef>
                <a:spcPts val="0"/>
              </a:spcBef>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add subtitle</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4657725" y="0"/>
            <a:ext cx="4486275" cy="6858000"/>
          </a:xfrm>
          <a:solidFill>
            <a:schemeClr val="bg1">
              <a:lumMod val="85000"/>
            </a:schemeClr>
          </a:solidFill>
        </p:spPr>
        <p:txBody>
          <a:bodyPr anchor="ctr" anchorCtr="0"/>
          <a:lstStyle>
            <a:lvl1pPr marL="0" indent="0" algn="ctr">
              <a:buNone/>
              <a:defRPr/>
            </a:lvl1pPr>
          </a:lstStyle>
          <a:p>
            <a:r>
              <a:rPr lang="en-US" noProof="0"/>
              <a:t>Click icon to add picture</a:t>
            </a:r>
            <a:endParaRPr lang="en-GB" noProof="0"/>
          </a:p>
        </p:txBody>
      </p:sp>
      <p:grpSp>
        <p:nvGrpSpPr>
          <p:cNvPr id="29" name="Rays">
            <a:extLst>
              <a:ext uri="{C183D7F6-B498-43B3-948B-1728B52AA6E4}">
                <adec:decorative xmlns:adec="http://schemas.microsoft.com/office/drawing/2017/decorative" val="1"/>
              </a:ext>
            </a:extLst>
          </p:cNvPr>
          <p:cNvGrpSpPr/>
          <p:nvPr userDrawn="1"/>
        </p:nvGrpSpPr>
        <p:grpSpPr>
          <a:xfrm>
            <a:off x="1397256" y="1369642"/>
            <a:ext cx="1770194"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20" name="Päivämäärän paikkamerkki 19">
            <a:extLst>
              <a:ext uri="{FF2B5EF4-FFF2-40B4-BE49-F238E27FC236}">
                <a16:creationId xmlns:a16="http://schemas.microsoft.com/office/drawing/2014/main" id="{0566FFFB-DCB0-AE48-AD49-F31415B2CBBF}"/>
              </a:ext>
            </a:extLst>
          </p:cNvPr>
          <p:cNvSpPr>
            <a:spLocks noGrp="1"/>
          </p:cNvSpPr>
          <p:nvPr>
            <p:ph type="dt" sz="half" idx="14"/>
          </p:nvPr>
        </p:nvSpPr>
        <p:spPr/>
        <p:txBody>
          <a:bodyPr/>
          <a:lstStyle/>
          <a:p>
            <a:r>
              <a:rPr lang="en-US" altLang="ja-JP" noProof="0"/>
              <a:t>May 2022</a:t>
            </a:r>
            <a:endParaRPr lang="en-GB" noProof="0"/>
          </a:p>
        </p:txBody>
      </p:sp>
      <p:sp>
        <p:nvSpPr>
          <p:cNvPr id="21" name="Alatunnisteen paikkamerkki 20">
            <a:extLst>
              <a:ext uri="{FF2B5EF4-FFF2-40B4-BE49-F238E27FC236}">
                <a16:creationId xmlns:a16="http://schemas.microsoft.com/office/drawing/2014/main" id="{89D33559-35CE-6244-AFEA-34E4263E62E5}"/>
              </a:ext>
            </a:extLst>
          </p:cNvPr>
          <p:cNvSpPr>
            <a:spLocks noGrp="1"/>
          </p:cNvSpPr>
          <p:nvPr>
            <p:ph type="ftr" sz="quarter" idx="15"/>
          </p:nvPr>
        </p:nvSpPr>
        <p:spPr>
          <a:xfrm>
            <a:off x="1679896" y="6436800"/>
            <a:ext cx="3464074" cy="216000"/>
          </a:xfrm>
          <a:prstGeom prst="rect">
            <a:avLst/>
          </a:prstGeom>
        </p:spPr>
        <p:txBody>
          <a:bodyPr/>
          <a:lstStyle/>
          <a:p>
            <a:endParaRPr lang="en-GB" noProof="0"/>
          </a:p>
        </p:txBody>
      </p:sp>
      <p:sp>
        <p:nvSpPr>
          <p:cNvPr id="22" name="Dian numeron paikkamerkki 21">
            <a:extLst>
              <a:ext uri="{FF2B5EF4-FFF2-40B4-BE49-F238E27FC236}">
                <a16:creationId xmlns:a16="http://schemas.microsoft.com/office/drawing/2014/main" id="{93EB959D-90FD-F444-B54F-CB32040AE4AE}"/>
              </a:ext>
            </a:extLst>
          </p:cNvPr>
          <p:cNvSpPr>
            <a:spLocks noGrp="1"/>
          </p:cNvSpPr>
          <p:nvPr>
            <p:ph type="sldNum" sz="quarter" idx="16"/>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173394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595" y="2830750"/>
            <a:ext cx="4321514" cy="2071991"/>
          </a:xfrm>
        </p:spPr>
        <p:txBody>
          <a:bodyPr anchor="t" anchorCtr="0">
            <a:normAutofit/>
          </a:bodyPr>
          <a:lstStyle>
            <a:lvl1pPr marL="0" marR="0" indent="0" algn="ctr" defTabSz="685800" rtl="0" eaLnBrk="1" fontAlgn="auto" latinLnBrk="0" hangingPunct="1">
              <a:lnSpc>
                <a:spcPct val="95000"/>
              </a:lnSpc>
              <a:spcBef>
                <a:spcPct val="0"/>
              </a:spcBef>
              <a:spcAft>
                <a:spcPts val="0"/>
              </a:spcAft>
              <a:buClrTx/>
              <a:buSzTx/>
              <a:buFontTx/>
              <a:buNone/>
              <a:tabLst/>
              <a:defRPr sz="4200">
                <a:solidFill>
                  <a:schemeClr val="tx1"/>
                </a:solidFill>
              </a:defRPr>
            </a:lvl1pPr>
          </a:lstStyle>
          <a:p>
            <a:r>
              <a:rPr lang="en-GB" noProof="0"/>
              <a:t>Click to add title</a:t>
            </a:r>
          </a:p>
        </p:txBody>
      </p:sp>
      <p:sp>
        <p:nvSpPr>
          <p:cNvPr id="3" name="Subtitle 2"/>
          <p:cNvSpPr>
            <a:spLocks noGrp="1"/>
          </p:cNvSpPr>
          <p:nvPr>
            <p:ph type="subTitle" idx="1" hasCustomPrompt="1"/>
          </p:nvPr>
        </p:nvSpPr>
        <p:spPr>
          <a:xfrm>
            <a:off x="121595" y="4863828"/>
            <a:ext cx="4321514" cy="1031132"/>
          </a:xfrm>
        </p:spPr>
        <p:txBody>
          <a:bodyPr>
            <a:normAutofit/>
          </a:bodyPr>
          <a:lstStyle>
            <a:lvl1pPr marL="0" marR="0" indent="0" algn="ctr" defTabSz="685800" rtl="0" eaLnBrk="1" fontAlgn="auto" latinLnBrk="0" hangingPunct="1">
              <a:lnSpc>
                <a:spcPct val="120000"/>
              </a:lnSpc>
              <a:spcBef>
                <a:spcPts val="0"/>
              </a:spcBef>
              <a:spcAft>
                <a:spcPts val="750"/>
              </a:spcAft>
              <a:buClrTx/>
              <a:buSzTx/>
              <a:buFont typeface="Verdana" panose="020B0604030504040204" pitchFamily="34" charset="0"/>
              <a:buNone/>
              <a:tabLst/>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add subtitle</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4657725" y="0"/>
            <a:ext cx="4486275" cy="6858000"/>
          </a:xfrm>
          <a:solidFill>
            <a:schemeClr val="bg1">
              <a:lumMod val="85000"/>
            </a:schemeClr>
          </a:solidFill>
        </p:spPr>
        <p:txBody>
          <a:bodyPr anchor="ctr" anchorCtr="0"/>
          <a:lstStyle>
            <a:lvl1pPr marL="0" indent="0" algn="ctr">
              <a:buNone/>
              <a:defRPr/>
            </a:lvl1pPr>
          </a:lstStyle>
          <a:p>
            <a:r>
              <a:rPr lang="en-US" noProof="0"/>
              <a:t>Click icon to add picture</a:t>
            </a:r>
            <a:endParaRPr lang="en-GB" noProof="0"/>
          </a:p>
        </p:txBody>
      </p:sp>
      <p:grpSp>
        <p:nvGrpSpPr>
          <p:cNvPr id="29" name="Rays">
            <a:extLst>
              <a:ext uri="{C183D7F6-B498-43B3-948B-1728B52AA6E4}">
                <adec:decorative xmlns:adec="http://schemas.microsoft.com/office/drawing/2017/decorative" val="1"/>
              </a:ext>
            </a:extLst>
          </p:cNvPr>
          <p:cNvGrpSpPr/>
          <p:nvPr userDrawn="1"/>
        </p:nvGrpSpPr>
        <p:grpSpPr>
          <a:xfrm>
            <a:off x="1397256" y="1369642"/>
            <a:ext cx="1770194"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8" name="Päivämäärän paikkamerkki 7">
            <a:extLst>
              <a:ext uri="{FF2B5EF4-FFF2-40B4-BE49-F238E27FC236}">
                <a16:creationId xmlns:a16="http://schemas.microsoft.com/office/drawing/2014/main" id="{35AC5D3C-37C0-2148-95F3-62ECD4523829}"/>
              </a:ext>
            </a:extLst>
          </p:cNvPr>
          <p:cNvSpPr>
            <a:spLocks noGrp="1"/>
          </p:cNvSpPr>
          <p:nvPr>
            <p:ph type="dt" sz="half" idx="14"/>
          </p:nvPr>
        </p:nvSpPr>
        <p:spPr/>
        <p:txBody>
          <a:bodyPr/>
          <a:lstStyle/>
          <a:p>
            <a:r>
              <a:rPr lang="en-US" altLang="ja-JP" noProof="0"/>
              <a:t>May 2022</a:t>
            </a:r>
            <a:endParaRPr lang="en-GB" noProof="0"/>
          </a:p>
        </p:txBody>
      </p:sp>
      <p:sp>
        <p:nvSpPr>
          <p:cNvPr id="9" name="Alatunnisteen paikkamerkki 8">
            <a:extLst>
              <a:ext uri="{FF2B5EF4-FFF2-40B4-BE49-F238E27FC236}">
                <a16:creationId xmlns:a16="http://schemas.microsoft.com/office/drawing/2014/main" id="{D470B67B-A6CB-1846-8D3F-CE5AC61630F3}"/>
              </a:ext>
            </a:extLst>
          </p:cNvPr>
          <p:cNvSpPr>
            <a:spLocks noGrp="1"/>
          </p:cNvSpPr>
          <p:nvPr>
            <p:ph type="ftr" sz="quarter" idx="15"/>
          </p:nvPr>
        </p:nvSpPr>
        <p:spPr>
          <a:xfrm>
            <a:off x="1679896" y="6436800"/>
            <a:ext cx="3464074" cy="216000"/>
          </a:xfrm>
          <a:prstGeom prst="rect">
            <a:avLst/>
          </a:prstGeom>
        </p:spPr>
        <p:txBody>
          <a:bodyPr/>
          <a:lstStyle/>
          <a:p>
            <a:endParaRPr lang="en-GB" noProof="0"/>
          </a:p>
        </p:txBody>
      </p:sp>
      <p:sp>
        <p:nvSpPr>
          <p:cNvPr id="13" name="Dian numeron paikkamerkki 12">
            <a:extLst>
              <a:ext uri="{FF2B5EF4-FFF2-40B4-BE49-F238E27FC236}">
                <a16:creationId xmlns:a16="http://schemas.microsoft.com/office/drawing/2014/main" id="{16793E01-5E8F-4C41-BCBF-4E99F8C3ADD0}"/>
              </a:ext>
            </a:extLst>
          </p:cNvPr>
          <p:cNvSpPr>
            <a:spLocks noGrp="1"/>
          </p:cNvSpPr>
          <p:nvPr>
            <p:ph type="sldNum" sz="quarter" idx="16"/>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486126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595" y="2830750"/>
            <a:ext cx="4321514" cy="2071991"/>
          </a:xfrm>
          <a:noFill/>
        </p:spPr>
        <p:txBody>
          <a:bodyPr anchor="t" anchorCtr="0">
            <a:normAutofit/>
          </a:bodyPr>
          <a:lstStyle>
            <a:lvl1pPr marL="0" marR="0" indent="0" algn="ctr" defTabSz="685800" rtl="0" eaLnBrk="1" fontAlgn="auto" latinLnBrk="0" hangingPunct="1">
              <a:lnSpc>
                <a:spcPct val="95000"/>
              </a:lnSpc>
              <a:spcBef>
                <a:spcPct val="0"/>
              </a:spcBef>
              <a:spcAft>
                <a:spcPts val="0"/>
              </a:spcAft>
              <a:buClrTx/>
              <a:buSzTx/>
              <a:buFontTx/>
              <a:buNone/>
              <a:tabLst/>
              <a:defRPr sz="4200">
                <a:solidFill>
                  <a:schemeClr val="tx1"/>
                </a:solidFill>
              </a:defRPr>
            </a:lvl1pPr>
          </a:lstStyle>
          <a:p>
            <a:r>
              <a:rPr lang="en-GB" noProof="0"/>
              <a:t>Click to add title</a:t>
            </a:r>
          </a:p>
        </p:txBody>
      </p:sp>
      <p:sp>
        <p:nvSpPr>
          <p:cNvPr id="3" name="Subtitle 2"/>
          <p:cNvSpPr>
            <a:spLocks noGrp="1"/>
          </p:cNvSpPr>
          <p:nvPr>
            <p:ph type="subTitle" idx="1" hasCustomPrompt="1"/>
          </p:nvPr>
        </p:nvSpPr>
        <p:spPr>
          <a:xfrm>
            <a:off x="121595" y="4863828"/>
            <a:ext cx="4321514" cy="1031132"/>
          </a:xfrm>
        </p:spPr>
        <p:txBody>
          <a:bodyPr>
            <a:normAutofit/>
          </a:bodyPr>
          <a:lstStyle>
            <a:lvl1pPr marL="0" marR="0" indent="0" algn="ctr" defTabSz="685800" rtl="0" eaLnBrk="1" fontAlgn="auto" latinLnBrk="0" hangingPunct="1">
              <a:lnSpc>
                <a:spcPct val="120000"/>
              </a:lnSpc>
              <a:spcBef>
                <a:spcPts val="0"/>
              </a:spcBef>
              <a:spcAft>
                <a:spcPts val="750"/>
              </a:spcAft>
              <a:buClrTx/>
              <a:buSzTx/>
              <a:buFont typeface="Verdana" panose="020B0604030504040204" pitchFamily="34" charset="0"/>
              <a:buNone/>
              <a:tabLst/>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add subtitle</a:t>
            </a:r>
          </a:p>
        </p:txBody>
      </p:sp>
      <p:pic>
        <p:nvPicPr>
          <p:cNvPr id="19" name="Kuva 18">
            <a:extLst>
              <a:ext uri="{FF2B5EF4-FFF2-40B4-BE49-F238E27FC236}">
                <a16:creationId xmlns:a16="http://schemas.microsoft.com/office/drawing/2014/main" id="{9C45226E-0903-274D-8A8E-9A86011A2ACF}"/>
              </a:ext>
              <a:ext uri="{C183D7F6-B498-43B3-948B-1728B52AA6E4}">
                <adec:decorative xmlns:adec="http://schemas.microsoft.com/office/drawing/2017/decorative" val="1"/>
              </a:ext>
            </a:extLst>
          </p:cNvPr>
          <p:cNvPicPr>
            <a:picLocks noChangeAspect="1"/>
          </p:cNvPicPr>
          <p:nvPr userDrawn="1"/>
        </p:nvPicPr>
        <p:blipFill rotWithShape="1">
          <a:blip r:embed="rId2"/>
          <a:srcRect l="9110" r="3632"/>
          <a:stretch/>
        </p:blipFill>
        <p:spPr>
          <a:xfrm>
            <a:off x="4655820" y="0"/>
            <a:ext cx="4488180" cy="6858000"/>
          </a:xfrm>
          <a:prstGeom prst="rect">
            <a:avLst/>
          </a:prstGeom>
        </p:spPr>
      </p:pic>
      <p:grpSp>
        <p:nvGrpSpPr>
          <p:cNvPr id="29" name="Rays">
            <a:extLst>
              <a:ext uri="{C183D7F6-B498-43B3-948B-1728B52AA6E4}">
                <adec:decorative xmlns:adec="http://schemas.microsoft.com/office/drawing/2017/decorative" val="1"/>
              </a:ext>
            </a:extLst>
          </p:cNvPr>
          <p:cNvGrpSpPr/>
          <p:nvPr userDrawn="1"/>
        </p:nvGrpSpPr>
        <p:grpSpPr>
          <a:xfrm>
            <a:off x="1397256" y="1369642"/>
            <a:ext cx="1770194" cy="1030029"/>
            <a:chOff x="1980609" y="1369641"/>
            <a:chExt cx="2360259" cy="1030029"/>
          </a:xfrm>
          <a:solidFill>
            <a:srgbClr val="FFFF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8" name="Päivämäärän paikkamerkki 7">
            <a:extLst>
              <a:ext uri="{FF2B5EF4-FFF2-40B4-BE49-F238E27FC236}">
                <a16:creationId xmlns:a16="http://schemas.microsoft.com/office/drawing/2014/main" id="{606518DD-4A0B-374A-B95A-B2D70E8597A0}"/>
              </a:ext>
            </a:extLst>
          </p:cNvPr>
          <p:cNvSpPr>
            <a:spLocks noGrp="1"/>
          </p:cNvSpPr>
          <p:nvPr>
            <p:ph type="dt" sz="half" idx="10"/>
          </p:nvPr>
        </p:nvSpPr>
        <p:spPr/>
        <p:txBody>
          <a:bodyPr/>
          <a:lstStyle/>
          <a:p>
            <a:r>
              <a:rPr lang="en-US" altLang="ja-JP" noProof="0"/>
              <a:t>May 2022</a:t>
            </a:r>
            <a:endParaRPr lang="en-GB" noProof="0"/>
          </a:p>
        </p:txBody>
      </p:sp>
      <p:sp>
        <p:nvSpPr>
          <p:cNvPr id="9" name="Alatunnisteen paikkamerkki 8">
            <a:extLst>
              <a:ext uri="{FF2B5EF4-FFF2-40B4-BE49-F238E27FC236}">
                <a16:creationId xmlns:a16="http://schemas.microsoft.com/office/drawing/2014/main" id="{37FD2FCA-366A-6C47-860B-189836295C0F}"/>
              </a:ext>
            </a:extLst>
          </p:cNvPr>
          <p:cNvSpPr>
            <a:spLocks noGrp="1"/>
          </p:cNvSpPr>
          <p:nvPr>
            <p:ph type="ftr" sz="quarter" idx="11"/>
          </p:nvPr>
        </p:nvSpPr>
        <p:spPr>
          <a:xfrm>
            <a:off x="1679896" y="6436800"/>
            <a:ext cx="3464074" cy="216000"/>
          </a:xfrm>
          <a:prstGeom prst="rect">
            <a:avLst/>
          </a:prstGeom>
        </p:spPr>
        <p:txBody>
          <a:bodyPr/>
          <a:lstStyle/>
          <a:p>
            <a:endParaRPr lang="en-GB" noProof="0"/>
          </a:p>
        </p:txBody>
      </p:sp>
      <p:sp>
        <p:nvSpPr>
          <p:cNvPr id="13" name="Dian numeron paikkamerkki 12">
            <a:extLst>
              <a:ext uri="{FF2B5EF4-FFF2-40B4-BE49-F238E27FC236}">
                <a16:creationId xmlns:a16="http://schemas.microsoft.com/office/drawing/2014/main" id="{54512610-0643-F246-8937-6F8D3CA19348}"/>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2930918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57725" y="2830750"/>
            <a:ext cx="4321514" cy="2071991"/>
          </a:xfrm>
        </p:spPr>
        <p:txBody>
          <a:bodyPr anchor="t" anchorCtr="0">
            <a:normAutofit/>
          </a:bodyPr>
          <a:lstStyle>
            <a:lvl1pPr marL="0" marR="0" indent="0" algn="ctr" defTabSz="685800" rtl="0" eaLnBrk="1" fontAlgn="auto" latinLnBrk="0" hangingPunct="1">
              <a:lnSpc>
                <a:spcPct val="95000"/>
              </a:lnSpc>
              <a:spcBef>
                <a:spcPct val="0"/>
              </a:spcBef>
              <a:spcAft>
                <a:spcPts val="0"/>
              </a:spcAft>
              <a:buClrTx/>
              <a:buSzTx/>
              <a:buFontTx/>
              <a:buNone/>
              <a:tabLst/>
              <a:defRPr sz="4200">
                <a:solidFill>
                  <a:schemeClr val="tx1"/>
                </a:solidFill>
              </a:defRPr>
            </a:lvl1pPr>
          </a:lstStyle>
          <a:p>
            <a:r>
              <a:rPr lang="en-GB" noProof="0"/>
              <a:t>Click to add title</a:t>
            </a:r>
          </a:p>
        </p:txBody>
      </p:sp>
      <p:sp>
        <p:nvSpPr>
          <p:cNvPr id="3" name="Subtitle 2"/>
          <p:cNvSpPr>
            <a:spLocks noGrp="1"/>
          </p:cNvSpPr>
          <p:nvPr>
            <p:ph type="subTitle" idx="1" hasCustomPrompt="1"/>
          </p:nvPr>
        </p:nvSpPr>
        <p:spPr>
          <a:xfrm>
            <a:off x="4657725" y="4863828"/>
            <a:ext cx="4321514" cy="1031132"/>
          </a:xfrm>
        </p:spPr>
        <p:txBody>
          <a:bodyPr>
            <a:normAutofit/>
          </a:bodyPr>
          <a:lstStyle>
            <a:lvl1pPr marL="0" marR="0" indent="0" algn="ctr" defTabSz="685800" rtl="0" eaLnBrk="1" fontAlgn="auto" latinLnBrk="0" hangingPunct="1">
              <a:lnSpc>
                <a:spcPct val="120000"/>
              </a:lnSpc>
              <a:spcBef>
                <a:spcPts val="0"/>
              </a:spcBef>
              <a:spcAft>
                <a:spcPts val="750"/>
              </a:spcAft>
              <a:buClrTx/>
              <a:buSzTx/>
              <a:buFont typeface="Verdana" panose="020B0604030504040204" pitchFamily="34" charset="0"/>
              <a:buNone/>
              <a:tabLst/>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add subtitle</a:t>
            </a:r>
          </a:p>
        </p:txBody>
      </p:sp>
      <p:pic>
        <p:nvPicPr>
          <p:cNvPr id="7" name="Kuva 6">
            <a:extLst>
              <a:ext uri="{FF2B5EF4-FFF2-40B4-BE49-F238E27FC236}">
                <a16:creationId xmlns:a16="http://schemas.microsoft.com/office/drawing/2014/main" id="{3B7F70E5-9CE7-D242-B850-9B7935C88871}"/>
              </a:ext>
              <a:ext uri="{C183D7F6-B498-43B3-948B-1728B52AA6E4}">
                <adec:decorative xmlns:adec="http://schemas.microsoft.com/office/drawing/2017/decorative" val="1"/>
              </a:ext>
            </a:extLst>
          </p:cNvPr>
          <p:cNvPicPr>
            <a:picLocks noChangeAspect="1"/>
          </p:cNvPicPr>
          <p:nvPr userDrawn="1"/>
        </p:nvPicPr>
        <p:blipFill rotWithShape="1">
          <a:blip r:embed="rId2"/>
          <a:srcRect l="5748" r="6846"/>
          <a:stretch/>
        </p:blipFill>
        <p:spPr>
          <a:xfrm>
            <a:off x="0" y="0"/>
            <a:ext cx="4495800" cy="6858000"/>
          </a:xfrm>
          <a:prstGeom prst="rect">
            <a:avLst/>
          </a:prstGeom>
        </p:spPr>
      </p:pic>
      <p:grpSp>
        <p:nvGrpSpPr>
          <p:cNvPr id="29" name="Rays">
            <a:extLst>
              <a:ext uri="{C183D7F6-B498-43B3-948B-1728B52AA6E4}">
                <adec:decorative xmlns:adec="http://schemas.microsoft.com/office/drawing/2017/decorative" val="1"/>
              </a:ext>
            </a:extLst>
          </p:cNvPr>
          <p:cNvGrpSpPr/>
          <p:nvPr userDrawn="1"/>
        </p:nvGrpSpPr>
        <p:grpSpPr>
          <a:xfrm>
            <a:off x="5933386" y="1369642"/>
            <a:ext cx="1770194" cy="1030029"/>
            <a:chOff x="1980609" y="1369641"/>
            <a:chExt cx="2360259" cy="1030029"/>
          </a:xfrm>
          <a:solidFill>
            <a:srgbClr val="FFFF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Tree>
    <p:extLst>
      <p:ext uri="{BB962C8B-B14F-4D97-AF65-F5344CB8AC3E}">
        <p14:creationId xmlns:p14="http://schemas.microsoft.com/office/powerpoint/2010/main" val="1075798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ubheading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5985" y="3356992"/>
            <a:ext cx="8633222" cy="1147896"/>
          </a:xfrm>
        </p:spPr>
        <p:txBody>
          <a:bodyPr anchor="t" anchorCtr="0">
            <a:noAutofit/>
          </a:bodyPr>
          <a:lstStyle>
            <a:lvl1pPr marL="0" marR="0" indent="0" algn="ctr" defTabSz="685800" rtl="0" eaLnBrk="1" fontAlgn="auto" latinLnBrk="0" hangingPunct="1">
              <a:lnSpc>
                <a:spcPct val="90000"/>
              </a:lnSpc>
              <a:spcBef>
                <a:spcPct val="0"/>
              </a:spcBef>
              <a:spcAft>
                <a:spcPts val="0"/>
              </a:spcAft>
              <a:buClrTx/>
              <a:buSzTx/>
              <a:buFontTx/>
              <a:buNone/>
              <a:tabLst/>
              <a:defRPr sz="5250">
                <a:solidFill>
                  <a:schemeClr val="tx2"/>
                </a:solidFill>
              </a:defRPr>
            </a:lvl1pPr>
          </a:lstStyle>
          <a:p>
            <a:r>
              <a:rPr lang="en-GB" noProof="0"/>
              <a:t>Click to add title</a:t>
            </a:r>
          </a:p>
        </p:txBody>
      </p:sp>
      <p:sp>
        <p:nvSpPr>
          <p:cNvPr id="11" name="Subtitle 2"/>
          <p:cNvSpPr>
            <a:spLocks noGrp="1"/>
          </p:cNvSpPr>
          <p:nvPr>
            <p:ph type="subTitle" idx="1" hasCustomPrompt="1"/>
          </p:nvPr>
        </p:nvSpPr>
        <p:spPr>
          <a:xfrm>
            <a:off x="1371600" y="4437113"/>
            <a:ext cx="6400800" cy="1281421"/>
          </a:xfrm>
        </p:spPr>
        <p:txBody>
          <a:bodyPr>
            <a:normAutofit/>
          </a:bodyPr>
          <a:lstStyle>
            <a:lvl1pPr marL="0" marR="0" indent="0" algn="ctr" defTabSz="685800" rtl="0" eaLnBrk="1" fontAlgn="auto" latinLnBrk="0" hangingPunct="1">
              <a:lnSpc>
                <a:spcPct val="100000"/>
              </a:lnSpc>
              <a:spcBef>
                <a:spcPts val="0"/>
              </a:spcBef>
              <a:spcAft>
                <a:spcPts val="750"/>
              </a:spcAft>
              <a:buClrTx/>
              <a:buSzTx/>
              <a:buFont typeface="Verdana" panose="020B0604030504040204" pitchFamily="34" charset="0"/>
              <a:buNone/>
              <a:tabLst/>
              <a:defRPr sz="240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a:t>Click to add subtitle</a:t>
            </a:r>
          </a:p>
        </p:txBody>
      </p:sp>
      <p:grpSp>
        <p:nvGrpSpPr>
          <p:cNvPr id="4" name="Rays">
            <a:extLst>
              <a:ext uri="{C183D7F6-B498-43B3-948B-1728B52AA6E4}">
                <adec:decorative xmlns:adec="http://schemas.microsoft.com/office/drawing/2017/decorative" val="1"/>
              </a:ext>
            </a:extLst>
          </p:cNvPr>
          <p:cNvGrpSpPr/>
          <p:nvPr userDrawn="1"/>
        </p:nvGrpSpPr>
        <p:grpSpPr>
          <a:xfrm>
            <a:off x="2843808" y="1268760"/>
            <a:ext cx="3465793" cy="2016652"/>
            <a:chOff x="2187936" y="908720"/>
            <a:chExt cx="2146016" cy="936532"/>
          </a:xfrm>
          <a:solidFill>
            <a:srgbClr val="01AEEF"/>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3" name="Päivämäärän paikkamerkki 2">
            <a:extLst>
              <a:ext uri="{FF2B5EF4-FFF2-40B4-BE49-F238E27FC236}">
                <a16:creationId xmlns:a16="http://schemas.microsoft.com/office/drawing/2014/main" id="{5A4BE703-EF51-7D44-8E0F-8E3FEBB877A4}"/>
              </a:ext>
            </a:extLst>
          </p:cNvPr>
          <p:cNvSpPr>
            <a:spLocks noGrp="1"/>
          </p:cNvSpPr>
          <p:nvPr>
            <p:ph type="dt" sz="half" idx="10"/>
          </p:nvPr>
        </p:nvSpPr>
        <p:spPr/>
        <p:txBody>
          <a:bodyPr/>
          <a:lstStyle/>
          <a:p>
            <a:r>
              <a:rPr lang="en-US" altLang="ja-JP" noProof="0"/>
              <a:t>May 2022</a:t>
            </a:r>
            <a:endParaRPr lang="en-GB" noProof="0"/>
          </a:p>
        </p:txBody>
      </p:sp>
      <p:sp>
        <p:nvSpPr>
          <p:cNvPr id="13" name="Dian numeron paikkamerkki 12">
            <a:extLst>
              <a:ext uri="{FF2B5EF4-FFF2-40B4-BE49-F238E27FC236}">
                <a16:creationId xmlns:a16="http://schemas.microsoft.com/office/drawing/2014/main" id="{BB5D6E17-BABA-9F48-8E39-6238D2774B87}"/>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
        <p:nvSpPr>
          <p:cNvPr id="14" name="Alatunnisteen paikkamerkki 13">
            <a:extLst>
              <a:ext uri="{FF2B5EF4-FFF2-40B4-BE49-F238E27FC236}">
                <a16:creationId xmlns:a16="http://schemas.microsoft.com/office/drawing/2014/main" id="{C7832556-8166-254C-A19F-B185822118B0}"/>
              </a:ext>
            </a:extLst>
          </p:cNvPr>
          <p:cNvSpPr>
            <a:spLocks noGrp="1"/>
          </p:cNvSpPr>
          <p:nvPr>
            <p:ph type="ftr" sz="quarter" idx="13"/>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1573773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ing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5985" y="3356992"/>
            <a:ext cx="8633222" cy="1147896"/>
          </a:xfrm>
        </p:spPr>
        <p:txBody>
          <a:bodyPr anchor="t" anchorCtr="0">
            <a:noAutofit/>
          </a:bodyPr>
          <a:lstStyle>
            <a:lvl1pPr marL="0" marR="0" indent="0" algn="ctr" defTabSz="685800" rtl="0" eaLnBrk="1" fontAlgn="auto" latinLnBrk="0" hangingPunct="1">
              <a:lnSpc>
                <a:spcPct val="90000"/>
              </a:lnSpc>
              <a:spcBef>
                <a:spcPct val="0"/>
              </a:spcBef>
              <a:spcAft>
                <a:spcPts val="0"/>
              </a:spcAft>
              <a:buClrTx/>
              <a:buSzTx/>
              <a:buFontTx/>
              <a:buNone/>
              <a:tabLst/>
              <a:defRPr sz="5250">
                <a:solidFill>
                  <a:schemeClr val="tx1"/>
                </a:solidFill>
              </a:defRPr>
            </a:lvl1pPr>
          </a:lstStyle>
          <a:p>
            <a:r>
              <a:rPr lang="en-GB" noProof="0"/>
              <a:t>Click to add title</a:t>
            </a:r>
          </a:p>
        </p:txBody>
      </p:sp>
      <p:sp>
        <p:nvSpPr>
          <p:cNvPr id="11" name="Subtitle 2"/>
          <p:cNvSpPr>
            <a:spLocks noGrp="1"/>
          </p:cNvSpPr>
          <p:nvPr>
            <p:ph type="subTitle" idx="1" hasCustomPrompt="1"/>
          </p:nvPr>
        </p:nvSpPr>
        <p:spPr>
          <a:xfrm>
            <a:off x="1371600" y="4437113"/>
            <a:ext cx="6400800" cy="1281421"/>
          </a:xfrm>
        </p:spPr>
        <p:txBody>
          <a:bodyPr>
            <a:normAutofit/>
          </a:bodyPr>
          <a:lstStyle>
            <a:lvl1pPr marL="0" marR="0" indent="0" algn="ctr" defTabSz="685800" rtl="0" eaLnBrk="1" fontAlgn="auto" latinLnBrk="0" hangingPunct="1">
              <a:lnSpc>
                <a:spcPct val="100000"/>
              </a:lnSpc>
              <a:spcBef>
                <a:spcPts val="0"/>
              </a:spcBef>
              <a:spcAft>
                <a:spcPts val="750"/>
              </a:spcAft>
              <a:buClrTx/>
              <a:buSzTx/>
              <a:buFont typeface="Verdana" panose="020B0604030504040204" pitchFamily="34" charset="0"/>
              <a:buNone/>
              <a:tabLst/>
              <a:defRPr sz="24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a:t>Click to add subtitle</a:t>
            </a:r>
          </a:p>
        </p:txBody>
      </p:sp>
      <p:grpSp>
        <p:nvGrpSpPr>
          <p:cNvPr id="4" name="Rays">
            <a:extLst>
              <a:ext uri="{C183D7F6-B498-43B3-948B-1728B52AA6E4}">
                <adec:decorative xmlns:adec="http://schemas.microsoft.com/office/drawing/2017/decorative" val="1"/>
              </a:ext>
            </a:extLst>
          </p:cNvPr>
          <p:cNvGrpSpPr/>
          <p:nvPr userDrawn="1"/>
        </p:nvGrpSpPr>
        <p:grpSpPr>
          <a:xfrm>
            <a:off x="2843808" y="1268760"/>
            <a:ext cx="3465793"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3" name="Päivämäärän paikkamerkki 2">
            <a:extLst>
              <a:ext uri="{FF2B5EF4-FFF2-40B4-BE49-F238E27FC236}">
                <a16:creationId xmlns:a16="http://schemas.microsoft.com/office/drawing/2014/main" id="{2DBFBCBF-1951-484A-A7D0-B97733E4F891}"/>
              </a:ext>
              <a:ext uri="{C183D7F6-B498-43B3-948B-1728B52AA6E4}">
                <adec:decorative xmlns:adec="http://schemas.microsoft.com/office/drawing/2017/decorative" val="1"/>
              </a:ext>
            </a:extLst>
          </p:cNvPr>
          <p:cNvSpPr>
            <a:spLocks noGrp="1"/>
          </p:cNvSpPr>
          <p:nvPr>
            <p:ph type="dt" sz="half" idx="10"/>
          </p:nvPr>
        </p:nvSpPr>
        <p:spPr/>
        <p:txBody>
          <a:bodyPr/>
          <a:lstStyle/>
          <a:p>
            <a:r>
              <a:rPr lang="en-US" altLang="ja-JP" noProof="0"/>
              <a:t>May 2022</a:t>
            </a:r>
            <a:endParaRPr lang="en-GB" noProof="0"/>
          </a:p>
        </p:txBody>
      </p:sp>
      <p:sp>
        <p:nvSpPr>
          <p:cNvPr id="6" name="Dian numeron paikkamerkki 5">
            <a:extLst>
              <a:ext uri="{FF2B5EF4-FFF2-40B4-BE49-F238E27FC236}">
                <a16:creationId xmlns:a16="http://schemas.microsoft.com/office/drawing/2014/main" id="{BCFF0CB8-88A8-4743-B951-1F3DFAD64506}"/>
              </a:ext>
              <a:ext uri="{C183D7F6-B498-43B3-948B-1728B52AA6E4}">
                <adec:decorative xmlns:adec="http://schemas.microsoft.com/office/drawing/2017/decorative" val="1"/>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
        <p:nvSpPr>
          <p:cNvPr id="9" name="Alatunnisteen paikkamerkki 8">
            <a:extLst>
              <a:ext uri="{FF2B5EF4-FFF2-40B4-BE49-F238E27FC236}">
                <a16:creationId xmlns:a16="http://schemas.microsoft.com/office/drawing/2014/main" id="{2C630A0F-9180-7B48-A5A9-FD157AE23BEA}"/>
              </a:ext>
            </a:extLst>
          </p:cNvPr>
          <p:cNvSpPr>
            <a:spLocks noGrp="1"/>
          </p:cNvSpPr>
          <p:nvPr>
            <p:ph type="ftr" sz="quarter" idx="13"/>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3846947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solidFill>
                  <a:srgbClr val="23408F"/>
                </a:solidFill>
              </a:defRPr>
            </a:lvl1pPr>
          </a:lstStyle>
          <a:p>
            <a:r>
              <a:rPr lang="en-GB" noProof="0"/>
              <a:t>Click to add title</a:t>
            </a:r>
          </a:p>
        </p:txBody>
      </p:sp>
      <p:sp>
        <p:nvSpPr>
          <p:cNvPr id="14" name="Content placeholder 2">
            <a:extLst>
              <a:ext uri="{FF2B5EF4-FFF2-40B4-BE49-F238E27FC236}">
                <a16:creationId xmlns:a16="http://schemas.microsoft.com/office/drawing/2014/main" id="{4905C298-B655-764D-9E12-EFBEAEC275AB}"/>
              </a:ext>
            </a:extLst>
          </p:cNvPr>
          <p:cNvSpPr>
            <a:spLocks noGrp="1"/>
          </p:cNvSpPr>
          <p:nvPr>
            <p:ph idx="13"/>
          </p:nvPr>
        </p:nvSpPr>
        <p:spPr>
          <a:xfrm>
            <a:off x="4657725" y="584200"/>
            <a:ext cx="4227909" cy="5732192"/>
          </a:xfrm>
        </p:spPr>
        <p:txBody>
          <a:bodyPr/>
          <a:lstStyle>
            <a:lvl1pPr>
              <a:defRPr>
                <a:solidFill>
                  <a:srgbClr val="23408F"/>
                </a:solidFill>
              </a:defRPr>
            </a:lvl1pPr>
            <a:lvl2pPr marL="270272" indent="-270272">
              <a:buFont typeface="Verdana" panose="020B0604030504040204" pitchFamily="34" charset="0"/>
              <a:buChar char="-"/>
              <a:defRPr>
                <a:solidFill>
                  <a:srgbClr val="23408F"/>
                </a:solidFill>
              </a:defRPr>
            </a:lvl2pPr>
            <a:lvl3pPr marL="540544" indent="-270272">
              <a:buFont typeface="Verdana" panose="020B0604030504040204" pitchFamily="34" charset="0"/>
              <a:buChar char="-"/>
              <a:defRPr>
                <a:solidFill>
                  <a:srgbClr val="23408F"/>
                </a:solidFill>
              </a:defRPr>
            </a:lvl3pPr>
            <a:lvl4pPr marL="804863" indent="-264319">
              <a:buFont typeface="Verdana" panose="020B0604030504040204" pitchFamily="34" charset="0"/>
              <a:buChar char="-"/>
              <a:defRPr>
                <a:solidFill>
                  <a:srgbClr val="23408F"/>
                </a:solidFill>
              </a:defRPr>
            </a:lvl4pPr>
            <a:lvl5pPr marL="1076325" indent="-271463">
              <a:buFont typeface="Verdana" panose="020B0604030504040204" pitchFamily="34" charset="0"/>
              <a:buChar char="-"/>
              <a:defRPr>
                <a:solidFill>
                  <a:srgbClr val="2340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20" name="Päivämäärän paikkamerkki 19">
            <a:extLst>
              <a:ext uri="{FF2B5EF4-FFF2-40B4-BE49-F238E27FC236}">
                <a16:creationId xmlns:a16="http://schemas.microsoft.com/office/drawing/2014/main" id="{5E05D7E6-6710-5F4A-8D37-4F863946B3DF}"/>
              </a:ext>
            </a:extLst>
          </p:cNvPr>
          <p:cNvSpPr>
            <a:spLocks noGrp="1"/>
          </p:cNvSpPr>
          <p:nvPr>
            <p:ph type="dt" sz="half" idx="10"/>
          </p:nvPr>
        </p:nvSpPr>
        <p:spPr/>
        <p:txBody>
          <a:bodyPr/>
          <a:lstStyle/>
          <a:p>
            <a:r>
              <a:rPr lang="en-US" altLang="ja-JP" noProof="0"/>
              <a:t>May 2022</a:t>
            </a:r>
            <a:endParaRPr lang="en-GB" noProof="0"/>
          </a:p>
        </p:txBody>
      </p:sp>
      <p:sp>
        <p:nvSpPr>
          <p:cNvPr id="21" name="Alatunnisteen paikkamerkki 20">
            <a:extLst>
              <a:ext uri="{FF2B5EF4-FFF2-40B4-BE49-F238E27FC236}">
                <a16:creationId xmlns:a16="http://schemas.microsoft.com/office/drawing/2014/main" id="{AC766585-01CE-9445-9523-2B9F0A547949}"/>
              </a:ext>
            </a:extLst>
          </p:cNvPr>
          <p:cNvSpPr>
            <a:spLocks noGrp="1"/>
          </p:cNvSpPr>
          <p:nvPr>
            <p:ph type="ftr" sz="quarter" idx="11"/>
          </p:nvPr>
        </p:nvSpPr>
        <p:spPr>
          <a:xfrm>
            <a:off x="1679896" y="6436800"/>
            <a:ext cx="3464074" cy="216000"/>
          </a:xfrm>
          <a:prstGeom prst="rect">
            <a:avLst/>
          </a:prstGeom>
        </p:spPr>
        <p:txBody>
          <a:bodyPr/>
          <a:lstStyle/>
          <a:p>
            <a:endParaRPr lang="en-GB" noProof="0"/>
          </a:p>
        </p:txBody>
      </p:sp>
      <p:sp>
        <p:nvSpPr>
          <p:cNvPr id="22" name="Dian numeron paikkamerkki 21">
            <a:extLst>
              <a:ext uri="{FF2B5EF4-FFF2-40B4-BE49-F238E27FC236}">
                <a16:creationId xmlns:a16="http://schemas.microsoft.com/office/drawing/2014/main" id="{8FEB8BC7-6897-B14F-9FD9-285AD703ED88}"/>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2660527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solidFill>
                  <a:schemeClr val="tx1"/>
                </a:solidFill>
              </a:defRPr>
            </a:lvl1pPr>
          </a:lstStyle>
          <a:p>
            <a:r>
              <a:rPr lang="en-GB" noProof="0"/>
              <a:t>Click to add title</a:t>
            </a:r>
          </a:p>
        </p:txBody>
      </p:sp>
      <p:sp>
        <p:nvSpPr>
          <p:cNvPr id="13" name="Content placeholder 2">
            <a:extLst>
              <a:ext uri="{FF2B5EF4-FFF2-40B4-BE49-F238E27FC236}">
                <a16:creationId xmlns:a16="http://schemas.microsoft.com/office/drawing/2014/main" id="{D6136B94-42AC-F44A-BE16-F1F56785C618}"/>
              </a:ext>
            </a:extLst>
          </p:cNvPr>
          <p:cNvSpPr>
            <a:spLocks noGrp="1"/>
          </p:cNvSpPr>
          <p:nvPr>
            <p:ph idx="14"/>
          </p:nvPr>
        </p:nvSpPr>
        <p:spPr>
          <a:xfrm>
            <a:off x="4657725" y="584200"/>
            <a:ext cx="4227909" cy="5732192"/>
          </a:xfrm>
        </p:spPr>
        <p:txBody>
          <a:bodyPr/>
          <a:lstStyle>
            <a:lvl1pPr>
              <a:defRPr>
                <a:solidFill>
                  <a:schemeClr val="tx1"/>
                </a:solidFill>
              </a:defRPr>
            </a:lvl1pPr>
            <a:lvl2pPr marL="270272" indent="-270272">
              <a:buFont typeface="Verdana" panose="020B0604030504040204" pitchFamily="34" charset="0"/>
              <a:buChar char="-"/>
              <a:defRPr>
                <a:solidFill>
                  <a:schemeClr val="tx1"/>
                </a:solidFill>
              </a:defRPr>
            </a:lvl2pPr>
            <a:lvl3pPr marL="540544" indent="-270272">
              <a:buFont typeface="Verdana" panose="020B0604030504040204" pitchFamily="34" charset="0"/>
              <a:buChar char="-"/>
              <a:defRPr>
                <a:solidFill>
                  <a:schemeClr val="tx1"/>
                </a:solidFill>
              </a:defRPr>
            </a:lvl3pPr>
            <a:lvl4pPr marL="804863" indent="-264319">
              <a:buFont typeface="Verdana" panose="020B0604030504040204" pitchFamily="34" charset="0"/>
              <a:buChar char="-"/>
              <a:defRPr>
                <a:solidFill>
                  <a:schemeClr val="tx1"/>
                </a:solidFill>
              </a:defRPr>
            </a:lvl4pPr>
            <a:lvl5pPr marL="1076325" indent="-271463">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r>
              <a:rPr lang="en-US" altLang="ja-JP" noProof="0"/>
              <a:t>May 2022</a:t>
            </a:r>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12" name="Alatunnisteen paikkamerkki 11">
            <a:extLst>
              <a:ext uri="{FF2B5EF4-FFF2-40B4-BE49-F238E27FC236}">
                <a16:creationId xmlns:a16="http://schemas.microsoft.com/office/drawing/2014/main" id="{5E852FFC-B20F-0446-BD6A-096292B859FA}"/>
              </a:ext>
            </a:extLst>
          </p:cNvPr>
          <p:cNvSpPr>
            <a:spLocks noGrp="1"/>
          </p:cNvSpPr>
          <p:nvPr>
            <p:ph type="ftr" sz="quarter" idx="13"/>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143886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2022</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685800" rtl="0" eaLnBrk="1" fontAlgn="auto" latinLnBrk="0" hangingPunct="1">
              <a:lnSpc>
                <a:spcPct val="90000"/>
              </a:lnSpc>
              <a:spcBef>
                <a:spcPct val="0"/>
              </a:spcBef>
              <a:spcAft>
                <a:spcPts val="0"/>
              </a:spcAft>
              <a:buClrTx/>
              <a:buSzTx/>
              <a:buFontTx/>
              <a:buNone/>
              <a:tabLst/>
              <a:defRPr>
                <a:solidFill>
                  <a:schemeClr val="tx1"/>
                </a:solidFill>
              </a:defRPr>
            </a:lvl1pPr>
          </a:lstStyle>
          <a:p>
            <a:r>
              <a:rPr lang="en-GB" noProof="0"/>
              <a:t>Click to add title</a:t>
            </a:r>
          </a:p>
        </p:txBody>
      </p:sp>
      <p:sp>
        <p:nvSpPr>
          <p:cNvPr id="12" name="Content placeholder 2">
            <a:extLst>
              <a:ext uri="{FF2B5EF4-FFF2-40B4-BE49-F238E27FC236}">
                <a16:creationId xmlns:a16="http://schemas.microsoft.com/office/drawing/2014/main" id="{76214901-BF9B-0E4A-9383-D2F64B9F9620}"/>
              </a:ext>
            </a:extLst>
          </p:cNvPr>
          <p:cNvSpPr>
            <a:spLocks noGrp="1"/>
          </p:cNvSpPr>
          <p:nvPr>
            <p:ph idx="13"/>
          </p:nvPr>
        </p:nvSpPr>
        <p:spPr>
          <a:xfrm>
            <a:off x="4657725" y="584200"/>
            <a:ext cx="4227909" cy="5732192"/>
          </a:xfrm>
        </p:spPr>
        <p:txBody>
          <a:bodyPr/>
          <a:lstStyle>
            <a:lvl1pPr>
              <a:defRPr>
                <a:solidFill>
                  <a:schemeClr val="tx1"/>
                </a:solidFill>
              </a:defRPr>
            </a:lvl1pPr>
            <a:lvl2pPr marL="270272" indent="-270272">
              <a:buFont typeface="Verdana" panose="020B0604030504040204" pitchFamily="34" charset="0"/>
              <a:buChar char="-"/>
              <a:defRPr>
                <a:solidFill>
                  <a:schemeClr val="tx1"/>
                </a:solidFill>
              </a:defRPr>
            </a:lvl2pPr>
            <a:lvl3pPr marL="540544" indent="-270272">
              <a:buFont typeface="Verdana" panose="020B0604030504040204" pitchFamily="34" charset="0"/>
              <a:buChar char="-"/>
              <a:defRPr>
                <a:solidFill>
                  <a:schemeClr val="tx1"/>
                </a:solidFill>
              </a:defRPr>
            </a:lvl3pPr>
            <a:lvl4pPr marL="804863" indent="-264319">
              <a:buFont typeface="Verdana" panose="020B0604030504040204" pitchFamily="34" charset="0"/>
              <a:buChar char="-"/>
              <a:defRPr>
                <a:solidFill>
                  <a:schemeClr val="tx1"/>
                </a:solidFill>
              </a:defRPr>
            </a:lvl4pPr>
            <a:lvl5pPr marL="1076325" indent="-271463">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7"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13" name="Päivämäärän paikkamerkki 12">
            <a:extLst>
              <a:ext uri="{FF2B5EF4-FFF2-40B4-BE49-F238E27FC236}">
                <a16:creationId xmlns:a16="http://schemas.microsoft.com/office/drawing/2014/main" id="{E30F2E7B-A0EF-0947-B2CE-BAF73A093C04}"/>
              </a:ext>
            </a:extLst>
          </p:cNvPr>
          <p:cNvSpPr>
            <a:spLocks noGrp="1"/>
          </p:cNvSpPr>
          <p:nvPr>
            <p:ph type="dt" sz="half" idx="10"/>
          </p:nvPr>
        </p:nvSpPr>
        <p:spPr/>
        <p:txBody>
          <a:bodyPr/>
          <a:lstStyle/>
          <a:p>
            <a:r>
              <a:rPr lang="en-US" altLang="ja-JP" noProof="0"/>
              <a:t>May 2022</a:t>
            </a:r>
            <a:endParaRPr lang="en-GB" noProof="0"/>
          </a:p>
        </p:txBody>
      </p:sp>
      <p:sp>
        <p:nvSpPr>
          <p:cNvPr id="14" name="Alatunnisteen paikkamerkki 13">
            <a:extLst>
              <a:ext uri="{FF2B5EF4-FFF2-40B4-BE49-F238E27FC236}">
                <a16:creationId xmlns:a16="http://schemas.microsoft.com/office/drawing/2014/main" id="{1A063C4A-4135-7243-A912-B151E426AD5B}"/>
              </a:ext>
            </a:extLst>
          </p:cNvPr>
          <p:cNvSpPr>
            <a:spLocks noGrp="1"/>
          </p:cNvSpPr>
          <p:nvPr>
            <p:ph type="ftr" sz="quarter" idx="11"/>
          </p:nvPr>
        </p:nvSpPr>
        <p:spPr>
          <a:xfrm>
            <a:off x="1679896" y="6436800"/>
            <a:ext cx="3464074" cy="216000"/>
          </a:xfrm>
          <a:prstGeom prst="rect">
            <a:avLst/>
          </a:prstGeom>
        </p:spPr>
        <p:txBody>
          <a:bodyPr/>
          <a:lstStyle/>
          <a:p>
            <a:endParaRPr lang="en-GB" noProof="0"/>
          </a:p>
        </p:txBody>
      </p:sp>
      <p:sp>
        <p:nvSpPr>
          <p:cNvPr id="15" name="Dian numeron paikkamerkki 14">
            <a:extLst>
              <a:ext uri="{FF2B5EF4-FFF2-40B4-BE49-F238E27FC236}">
                <a16:creationId xmlns:a16="http://schemas.microsoft.com/office/drawing/2014/main" id="{81584BC7-D357-5046-B15C-542937F9293B}"/>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428024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780849C-806A-CC42-A9A0-463EC3670AF4}"/>
              </a:ext>
            </a:extLst>
          </p:cNvPr>
          <p:cNvSpPr>
            <a:spLocks noGrp="1"/>
          </p:cNvSpPr>
          <p:nvPr>
            <p:ph type="title" hasCustomPrompt="1"/>
          </p:nvPr>
        </p:nvSpPr>
        <p:spPr>
          <a:xfrm>
            <a:off x="4657725" y="589001"/>
            <a:ext cx="4227910" cy="674031"/>
          </a:xfrm>
        </p:spPr>
        <p:txBody>
          <a:bodyPr wrap="square">
            <a:spAutoFit/>
          </a:bodyPr>
          <a:lstStyle>
            <a:lvl1pPr marL="0" marR="0" indent="0" algn="l" defTabSz="685800" rtl="0" eaLnBrk="1" fontAlgn="auto" latinLnBrk="0" hangingPunct="1">
              <a:lnSpc>
                <a:spcPct val="90000"/>
              </a:lnSpc>
              <a:spcBef>
                <a:spcPct val="0"/>
              </a:spcBef>
              <a:spcAft>
                <a:spcPts val="0"/>
              </a:spcAft>
              <a:buClrTx/>
              <a:buSzTx/>
              <a:buFontTx/>
              <a:buNone/>
              <a:tabLst/>
              <a:defRPr sz="2100">
                <a:solidFill>
                  <a:schemeClr val="tx2"/>
                </a:solidFill>
              </a:defRPr>
            </a:lvl1pPr>
          </a:lstStyle>
          <a:p>
            <a:r>
              <a:rPr lang="en-GB" noProof="0"/>
              <a:t>Click to add title 1/2</a:t>
            </a:r>
            <a:br>
              <a:rPr lang="en-GB" noProof="0"/>
            </a:br>
            <a:r>
              <a:rPr lang="en-GB" noProof="0"/>
              <a:t>Click to add title 2/2</a:t>
            </a:r>
          </a:p>
        </p:txBody>
      </p:sp>
      <p:sp>
        <p:nvSpPr>
          <p:cNvPr id="13" name="Content placeholder 2">
            <a:extLst>
              <a:ext uri="{FF2B5EF4-FFF2-40B4-BE49-F238E27FC236}">
                <a16:creationId xmlns:a16="http://schemas.microsoft.com/office/drawing/2014/main" id="{7CF89B89-A197-8C47-9A3B-DDAC4A12AD9D}"/>
              </a:ext>
            </a:extLst>
          </p:cNvPr>
          <p:cNvSpPr>
            <a:spLocks noGrp="1"/>
          </p:cNvSpPr>
          <p:nvPr>
            <p:ph idx="17"/>
          </p:nvPr>
        </p:nvSpPr>
        <p:spPr>
          <a:xfrm>
            <a:off x="4657724" y="1544320"/>
            <a:ext cx="4227910" cy="4772072"/>
          </a:xfrm>
        </p:spPr>
        <p:txBody>
          <a:bodyPr/>
          <a:lstStyle>
            <a:lvl1pPr>
              <a:defRPr>
                <a:solidFill>
                  <a:srgbClr val="23418F"/>
                </a:solidFill>
              </a:defRPr>
            </a:lvl1pPr>
            <a:lvl2pPr marL="270272" indent="-270272">
              <a:buFont typeface="Verdana" panose="020B0604030504040204" pitchFamily="34" charset="0"/>
              <a:buChar char="-"/>
              <a:defRPr>
                <a:solidFill>
                  <a:srgbClr val="23418F"/>
                </a:solidFill>
              </a:defRPr>
            </a:lvl2pPr>
            <a:lvl3pPr marL="540544" indent="-270272">
              <a:buFont typeface="Verdana" panose="020B0604030504040204" pitchFamily="34" charset="0"/>
              <a:buChar char="-"/>
              <a:defRPr>
                <a:solidFill>
                  <a:srgbClr val="23418F"/>
                </a:solidFill>
              </a:defRPr>
            </a:lvl3pPr>
            <a:lvl4pPr marL="804863" indent="-264319">
              <a:buFont typeface="Verdana" panose="020B0604030504040204" pitchFamily="34" charset="0"/>
              <a:buChar char="-"/>
              <a:defRPr>
                <a:solidFill>
                  <a:srgbClr val="23418F"/>
                </a:solidFill>
              </a:defRPr>
            </a:lvl4pPr>
            <a:lvl5pPr marL="1076325" indent="-271463">
              <a:buFont typeface="Verdana" panose="020B0604030504040204" pitchFamily="34" charset="0"/>
              <a:buChar char="-"/>
              <a:defRPr>
                <a:solidFill>
                  <a:srgbClr val="2341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Chart Placeholder 16"/>
          <p:cNvSpPr>
            <a:spLocks noGrp="1"/>
          </p:cNvSpPr>
          <p:nvPr>
            <p:ph type="chart" sz="quarter" idx="13" hasCustomPrompt="1"/>
          </p:nvPr>
        </p:nvSpPr>
        <p:spPr>
          <a:xfrm>
            <a:off x="1175148" y="576263"/>
            <a:ext cx="3315890" cy="5732258"/>
          </a:xfrm>
        </p:spPr>
        <p:txBody>
          <a:bodyPr>
            <a:normAutofit/>
          </a:bodyPr>
          <a:lstStyle>
            <a:lvl1pPr marL="0" indent="0">
              <a:buFontTx/>
              <a:buNone/>
              <a:defRPr sz="1200">
                <a:solidFill>
                  <a:schemeClr val="tx2"/>
                </a:solidFill>
              </a:defRPr>
            </a:lvl1pPr>
          </a:lstStyle>
          <a:p>
            <a:r>
              <a:rPr lang="en-GB" noProof="0"/>
              <a:t>Insert chart</a:t>
            </a:r>
          </a:p>
        </p:txBody>
      </p:sp>
      <p:grpSp>
        <p:nvGrpSpPr>
          <p:cNvPr id="16"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chemeClr val="accent4"/>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3" name="Päivämäärän paikkamerkki 2">
            <a:extLst>
              <a:ext uri="{FF2B5EF4-FFF2-40B4-BE49-F238E27FC236}">
                <a16:creationId xmlns:a16="http://schemas.microsoft.com/office/drawing/2014/main" id="{01DEF175-8EDD-264E-85D5-C9085A707DB3}"/>
              </a:ext>
            </a:extLst>
          </p:cNvPr>
          <p:cNvSpPr>
            <a:spLocks noGrp="1"/>
          </p:cNvSpPr>
          <p:nvPr>
            <p:ph type="dt" sz="half" idx="14"/>
          </p:nvPr>
        </p:nvSpPr>
        <p:spPr/>
        <p:txBody>
          <a:bodyPr/>
          <a:lstStyle/>
          <a:p>
            <a:r>
              <a:rPr lang="en-US" altLang="ja-JP" noProof="0"/>
              <a:t>May 2022</a:t>
            </a:r>
            <a:endParaRPr lang="en-GB" noProof="0"/>
          </a:p>
        </p:txBody>
      </p:sp>
      <p:sp>
        <p:nvSpPr>
          <p:cNvPr id="5" name="Alatunnisteen paikkamerkki 4">
            <a:extLst>
              <a:ext uri="{FF2B5EF4-FFF2-40B4-BE49-F238E27FC236}">
                <a16:creationId xmlns:a16="http://schemas.microsoft.com/office/drawing/2014/main" id="{AA517C00-FC64-9A4E-A9D4-B0070A409076}"/>
              </a:ext>
            </a:extLst>
          </p:cNvPr>
          <p:cNvSpPr>
            <a:spLocks noGrp="1"/>
          </p:cNvSpPr>
          <p:nvPr>
            <p:ph type="ftr" sz="quarter" idx="15"/>
          </p:nvPr>
        </p:nvSpPr>
        <p:spPr>
          <a:xfrm>
            <a:off x="1679896" y="6436800"/>
            <a:ext cx="3464074" cy="216000"/>
          </a:xfrm>
          <a:prstGeom prst="rect">
            <a:avLst/>
          </a:prstGeom>
        </p:spPr>
        <p:txBody>
          <a:bodyPr/>
          <a:lstStyle/>
          <a:p>
            <a:endParaRPr lang="en-GB" noProof="0"/>
          </a:p>
        </p:txBody>
      </p:sp>
      <p:sp>
        <p:nvSpPr>
          <p:cNvPr id="7" name="Dian numeron paikkamerkki 6">
            <a:extLst>
              <a:ext uri="{FF2B5EF4-FFF2-40B4-BE49-F238E27FC236}">
                <a16:creationId xmlns:a16="http://schemas.microsoft.com/office/drawing/2014/main" id="{26E43F4A-F932-6140-A5D5-5E1EC70A2CF4}"/>
              </a:ext>
            </a:extLst>
          </p:cNvPr>
          <p:cNvSpPr>
            <a:spLocks noGrp="1"/>
          </p:cNvSpPr>
          <p:nvPr>
            <p:ph type="sldNum" sz="quarter" idx="16"/>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167081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A48BE2BA-C9CD-9B4E-B828-F30A5AB4C5E7}"/>
              </a:ext>
            </a:extLst>
          </p:cNvPr>
          <p:cNvSpPr>
            <a:spLocks noGrp="1"/>
          </p:cNvSpPr>
          <p:nvPr>
            <p:ph type="title" hasCustomPrompt="1"/>
          </p:nvPr>
        </p:nvSpPr>
        <p:spPr>
          <a:xfrm>
            <a:off x="4657725" y="589001"/>
            <a:ext cx="4227910" cy="674031"/>
          </a:xfrm>
        </p:spPr>
        <p:txBody>
          <a:bodyPr wrap="square">
            <a:spAutoFit/>
          </a:bodyPr>
          <a:lstStyle>
            <a:lvl1pPr marL="0" marR="0" indent="0" algn="l" defTabSz="685800" rtl="0" eaLnBrk="1" fontAlgn="auto" latinLnBrk="0" hangingPunct="1">
              <a:lnSpc>
                <a:spcPct val="90000"/>
              </a:lnSpc>
              <a:spcBef>
                <a:spcPct val="0"/>
              </a:spcBef>
              <a:spcAft>
                <a:spcPts val="0"/>
              </a:spcAft>
              <a:buClrTx/>
              <a:buSzTx/>
              <a:buFontTx/>
              <a:buNone/>
              <a:tabLst/>
              <a:defRPr sz="2100">
                <a:solidFill>
                  <a:schemeClr val="tx1"/>
                </a:solidFill>
              </a:defRPr>
            </a:lvl1pPr>
          </a:lstStyle>
          <a:p>
            <a:r>
              <a:rPr lang="en-GB" noProof="0"/>
              <a:t>Click to add title 1/2</a:t>
            </a:r>
            <a:br>
              <a:rPr lang="en-GB" noProof="0"/>
            </a:br>
            <a:r>
              <a:rPr lang="en-GB" noProof="0"/>
              <a:t>Click to add title 2/2</a:t>
            </a:r>
          </a:p>
        </p:txBody>
      </p:sp>
      <p:sp>
        <p:nvSpPr>
          <p:cNvPr id="13" name="Content placeholder 2">
            <a:extLst>
              <a:ext uri="{FF2B5EF4-FFF2-40B4-BE49-F238E27FC236}">
                <a16:creationId xmlns:a16="http://schemas.microsoft.com/office/drawing/2014/main" id="{729CF55A-0C9B-1449-80EC-E0F228B22855}"/>
              </a:ext>
            </a:extLst>
          </p:cNvPr>
          <p:cNvSpPr>
            <a:spLocks noGrp="1"/>
          </p:cNvSpPr>
          <p:nvPr>
            <p:ph idx="1"/>
          </p:nvPr>
        </p:nvSpPr>
        <p:spPr>
          <a:xfrm>
            <a:off x="4657725" y="1544320"/>
            <a:ext cx="4227909" cy="4772072"/>
          </a:xfrm>
        </p:spPr>
        <p:txBody>
          <a:bodyPr/>
          <a:lstStyle>
            <a:lvl1pPr>
              <a:defRPr>
                <a:solidFill>
                  <a:schemeClr val="tx1"/>
                </a:solidFill>
              </a:defRPr>
            </a:lvl1pPr>
            <a:lvl2pPr marL="270272" indent="-270272">
              <a:buFont typeface="Verdana" panose="020B0604030504040204" pitchFamily="34" charset="0"/>
              <a:buChar char="-"/>
              <a:defRPr>
                <a:solidFill>
                  <a:schemeClr val="tx1"/>
                </a:solidFill>
              </a:defRPr>
            </a:lvl2pPr>
            <a:lvl3pPr marL="540544" indent="-270272">
              <a:buFont typeface="Verdana" panose="020B0604030504040204" pitchFamily="34" charset="0"/>
              <a:buChar char="-"/>
              <a:defRPr>
                <a:solidFill>
                  <a:schemeClr val="tx1"/>
                </a:solidFill>
              </a:defRPr>
            </a:lvl3pPr>
            <a:lvl4pPr marL="804863" indent="-264319">
              <a:buFont typeface="Verdana" panose="020B0604030504040204" pitchFamily="34" charset="0"/>
              <a:buChar char="-"/>
              <a:defRPr>
                <a:solidFill>
                  <a:schemeClr val="tx1"/>
                </a:solidFill>
              </a:defRPr>
            </a:lvl4pPr>
            <a:lvl5pPr marL="1076325" indent="-271463">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Chart Placeholder 16"/>
          <p:cNvSpPr>
            <a:spLocks noGrp="1"/>
          </p:cNvSpPr>
          <p:nvPr>
            <p:ph type="chart" sz="quarter" idx="13" hasCustomPrompt="1"/>
          </p:nvPr>
        </p:nvSpPr>
        <p:spPr>
          <a:xfrm>
            <a:off x="1175148" y="576263"/>
            <a:ext cx="3315890" cy="5732258"/>
          </a:xfrm>
        </p:spPr>
        <p:txBody>
          <a:bodyPr>
            <a:normAutofit/>
          </a:bodyPr>
          <a:lstStyle>
            <a:lvl1pPr marL="0" indent="0">
              <a:buFontTx/>
              <a:buNone/>
              <a:defRPr sz="1200">
                <a:solidFill>
                  <a:schemeClr val="tx1"/>
                </a:solidFill>
              </a:defRPr>
            </a:lvl1pPr>
          </a:lstStyle>
          <a:p>
            <a:r>
              <a:rPr lang="en-GB" noProof="0"/>
              <a:t>Insert chart</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r>
              <a:rPr lang="en-US" altLang="ja-JP" noProof="0"/>
              <a:t>May 2022</a:t>
            </a:r>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grpSp>
        <p:nvGrpSpPr>
          <p:cNvPr id="15"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2" name="Alatunnisteen paikkamerkki 1">
            <a:extLst>
              <a:ext uri="{FF2B5EF4-FFF2-40B4-BE49-F238E27FC236}">
                <a16:creationId xmlns:a16="http://schemas.microsoft.com/office/drawing/2014/main" id="{221569BF-F5FA-CA41-8F49-5FA850C952F4}"/>
              </a:ext>
            </a:extLst>
          </p:cNvPr>
          <p:cNvSpPr>
            <a:spLocks noGrp="1"/>
          </p:cNvSpPr>
          <p:nvPr>
            <p:ph type="ftr" sz="quarter" idx="14"/>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1297922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hart 3">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1EA7783-2E4C-5041-8BE0-E52808FD1BF4}"/>
              </a:ext>
            </a:extLst>
          </p:cNvPr>
          <p:cNvSpPr>
            <a:spLocks noGrp="1"/>
          </p:cNvSpPr>
          <p:nvPr>
            <p:ph type="title" hasCustomPrompt="1"/>
          </p:nvPr>
        </p:nvSpPr>
        <p:spPr>
          <a:xfrm>
            <a:off x="4657725" y="589001"/>
            <a:ext cx="4227910" cy="674031"/>
          </a:xfrm>
        </p:spPr>
        <p:txBody>
          <a:bodyPr wrap="square">
            <a:spAutoFit/>
          </a:bodyPr>
          <a:lstStyle>
            <a:lvl1pPr marL="0" marR="0" indent="0" algn="l" defTabSz="685800" rtl="0" eaLnBrk="1" fontAlgn="auto" latinLnBrk="0" hangingPunct="1">
              <a:lnSpc>
                <a:spcPct val="90000"/>
              </a:lnSpc>
              <a:spcBef>
                <a:spcPct val="0"/>
              </a:spcBef>
              <a:spcAft>
                <a:spcPts val="0"/>
              </a:spcAft>
              <a:buClrTx/>
              <a:buSzTx/>
              <a:buFontTx/>
              <a:buNone/>
              <a:tabLst/>
              <a:defRPr sz="2100">
                <a:solidFill>
                  <a:schemeClr val="tx1"/>
                </a:solidFill>
              </a:defRPr>
            </a:lvl1pPr>
          </a:lstStyle>
          <a:p>
            <a:r>
              <a:rPr lang="en-GB" noProof="0"/>
              <a:t>Click to add title 1/2</a:t>
            </a:r>
            <a:br>
              <a:rPr lang="en-GB" noProof="0"/>
            </a:br>
            <a:r>
              <a:rPr lang="en-GB" noProof="0"/>
              <a:t>Click to add title 2/2</a:t>
            </a:r>
          </a:p>
        </p:txBody>
      </p:sp>
      <p:sp>
        <p:nvSpPr>
          <p:cNvPr id="13" name="Content placeholder 2">
            <a:extLst>
              <a:ext uri="{FF2B5EF4-FFF2-40B4-BE49-F238E27FC236}">
                <a16:creationId xmlns:a16="http://schemas.microsoft.com/office/drawing/2014/main" id="{B18977F8-1AA2-474A-8BC7-6026C33B8FAC}"/>
              </a:ext>
            </a:extLst>
          </p:cNvPr>
          <p:cNvSpPr>
            <a:spLocks noGrp="1"/>
          </p:cNvSpPr>
          <p:nvPr>
            <p:ph idx="15"/>
          </p:nvPr>
        </p:nvSpPr>
        <p:spPr>
          <a:xfrm>
            <a:off x="4657725" y="1544320"/>
            <a:ext cx="4227909" cy="4772072"/>
          </a:xfrm>
        </p:spPr>
        <p:txBody>
          <a:bodyPr/>
          <a:lstStyle>
            <a:lvl1pPr>
              <a:defRPr>
                <a:solidFill>
                  <a:schemeClr val="tx1"/>
                </a:solidFill>
              </a:defRPr>
            </a:lvl1pPr>
            <a:lvl2pPr marL="270272" indent="-270272">
              <a:buFont typeface="Verdana" panose="020B0604030504040204" pitchFamily="34" charset="0"/>
              <a:buChar char="-"/>
              <a:defRPr>
                <a:solidFill>
                  <a:schemeClr val="tx1"/>
                </a:solidFill>
              </a:defRPr>
            </a:lvl2pPr>
            <a:lvl3pPr marL="540544" indent="-270272">
              <a:buFont typeface="Verdana" panose="020B0604030504040204" pitchFamily="34" charset="0"/>
              <a:buChar char="-"/>
              <a:defRPr>
                <a:solidFill>
                  <a:schemeClr val="tx1"/>
                </a:solidFill>
              </a:defRPr>
            </a:lvl3pPr>
            <a:lvl4pPr marL="804863" indent="-264319">
              <a:buFont typeface="Verdana" panose="020B0604030504040204" pitchFamily="34" charset="0"/>
              <a:buChar char="-"/>
              <a:defRPr>
                <a:solidFill>
                  <a:schemeClr val="tx1"/>
                </a:solidFill>
              </a:defRPr>
            </a:lvl4pPr>
            <a:lvl5pPr marL="1076325" indent="-271463">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r>
              <a:rPr lang="en-US" altLang="ja-JP" noProof="0"/>
              <a:t>May 2022</a:t>
            </a:r>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sp>
        <p:nvSpPr>
          <p:cNvPr id="17" name="Chart Placeholder 16"/>
          <p:cNvSpPr>
            <a:spLocks noGrp="1"/>
          </p:cNvSpPr>
          <p:nvPr>
            <p:ph type="chart" sz="quarter" idx="13" hasCustomPrompt="1"/>
          </p:nvPr>
        </p:nvSpPr>
        <p:spPr>
          <a:xfrm>
            <a:off x="1175148" y="576263"/>
            <a:ext cx="3315890" cy="5732258"/>
          </a:xfrm>
        </p:spPr>
        <p:txBody>
          <a:bodyPr>
            <a:normAutofit/>
          </a:bodyPr>
          <a:lstStyle>
            <a:lvl1pPr marL="0" indent="0">
              <a:buFontTx/>
              <a:buNone/>
              <a:defRPr sz="1200">
                <a:solidFill>
                  <a:schemeClr val="tx1"/>
                </a:solidFill>
              </a:defRPr>
            </a:lvl1pPr>
          </a:lstStyle>
          <a:p>
            <a:r>
              <a:rPr lang="en-GB" noProof="0"/>
              <a:t>Insert chart</a:t>
            </a:r>
          </a:p>
        </p:txBody>
      </p:sp>
      <p:grpSp>
        <p:nvGrpSpPr>
          <p:cNvPr id="15"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2" name="Alatunnisteen paikkamerkki 1">
            <a:extLst>
              <a:ext uri="{FF2B5EF4-FFF2-40B4-BE49-F238E27FC236}">
                <a16:creationId xmlns:a16="http://schemas.microsoft.com/office/drawing/2014/main" id="{155FBA58-0BCD-B143-9FD1-31F6775FAAB9}"/>
              </a:ext>
            </a:extLst>
          </p:cNvPr>
          <p:cNvSpPr>
            <a:spLocks noGrp="1"/>
          </p:cNvSpPr>
          <p:nvPr>
            <p:ph type="ftr" sz="quarter" idx="14"/>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2556304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and content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9DEDA13-5D38-9142-884C-06B5FF485A86}"/>
              </a:ext>
            </a:extLst>
          </p:cNvPr>
          <p:cNvSpPr>
            <a:spLocks noGrp="1"/>
          </p:cNvSpPr>
          <p:nvPr>
            <p:ph type="title" hasCustomPrompt="1"/>
          </p:nvPr>
        </p:nvSpPr>
        <p:spPr>
          <a:xfrm>
            <a:off x="4657725" y="589001"/>
            <a:ext cx="4227910" cy="674031"/>
          </a:xfrm>
        </p:spPr>
        <p:txBody>
          <a:bodyPr wrap="square">
            <a:spAutoFit/>
          </a:bodyPr>
          <a:lstStyle>
            <a:lvl1pPr marL="0" marR="0" indent="0" algn="l" defTabSz="685800" rtl="0" eaLnBrk="1" fontAlgn="auto" latinLnBrk="0" hangingPunct="1">
              <a:lnSpc>
                <a:spcPct val="90000"/>
              </a:lnSpc>
              <a:spcBef>
                <a:spcPct val="0"/>
              </a:spcBef>
              <a:spcAft>
                <a:spcPts val="0"/>
              </a:spcAft>
              <a:buClrTx/>
              <a:buSzTx/>
              <a:buFontTx/>
              <a:buNone/>
              <a:tabLst/>
              <a:defRPr sz="2100">
                <a:solidFill>
                  <a:schemeClr val="tx2"/>
                </a:solidFill>
              </a:defRPr>
            </a:lvl1pPr>
          </a:lstStyle>
          <a:p>
            <a:r>
              <a:rPr lang="en-GB" noProof="0"/>
              <a:t>Click to add title 1/2</a:t>
            </a:r>
            <a:br>
              <a:rPr lang="en-GB" noProof="0"/>
            </a:br>
            <a:r>
              <a:rPr lang="en-GB" noProof="0"/>
              <a:t>Click to add title 2/2</a:t>
            </a:r>
          </a:p>
        </p:txBody>
      </p:sp>
      <p:sp>
        <p:nvSpPr>
          <p:cNvPr id="3" name="Content placeholder 2"/>
          <p:cNvSpPr>
            <a:spLocks noGrp="1"/>
          </p:cNvSpPr>
          <p:nvPr>
            <p:ph idx="1"/>
          </p:nvPr>
        </p:nvSpPr>
        <p:spPr>
          <a:xfrm>
            <a:off x="4657725" y="1544320"/>
            <a:ext cx="4227909" cy="4772072"/>
          </a:xfrm>
        </p:spPr>
        <p:txBody>
          <a:bodyPr/>
          <a:lstStyle>
            <a:lvl1pPr>
              <a:defRPr>
                <a:solidFill>
                  <a:srgbClr val="23408F"/>
                </a:solidFill>
              </a:defRPr>
            </a:lvl1pPr>
            <a:lvl2pPr marL="270272" indent="-270272">
              <a:buFont typeface="Verdana" panose="020B0604030504040204" pitchFamily="34" charset="0"/>
              <a:buChar char="-"/>
              <a:defRPr>
                <a:solidFill>
                  <a:srgbClr val="23408F"/>
                </a:solidFill>
              </a:defRPr>
            </a:lvl2pPr>
            <a:lvl3pPr marL="540544" indent="-270272">
              <a:buFont typeface="Verdana" panose="020B0604030504040204" pitchFamily="34" charset="0"/>
              <a:buChar char="-"/>
              <a:defRPr>
                <a:solidFill>
                  <a:srgbClr val="23408F"/>
                </a:solidFill>
              </a:defRPr>
            </a:lvl3pPr>
            <a:lvl4pPr marL="804863" indent="-264319">
              <a:buFont typeface="Verdana" panose="020B0604030504040204" pitchFamily="34" charset="0"/>
              <a:buChar char="-"/>
              <a:defRPr>
                <a:solidFill>
                  <a:srgbClr val="23408F"/>
                </a:solidFill>
              </a:defRPr>
            </a:lvl4pPr>
            <a:lvl5pPr marL="1076325" indent="-271463">
              <a:buFont typeface="Verdana" panose="020B0604030504040204" pitchFamily="34" charset="0"/>
              <a:buChar char="-"/>
              <a:defRPr>
                <a:solidFill>
                  <a:srgbClr val="2340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4" name="Picture 3">
            <a:extLst>
              <a:ext uri="{FF2B5EF4-FFF2-40B4-BE49-F238E27FC236}">
                <a16:creationId xmlns:a16="http://schemas.microsoft.com/office/drawing/2014/main" id="{59F4C992-6B85-7E40-A833-2A30FE4A7C92}"/>
              </a:ext>
            </a:extLst>
          </p:cNvPr>
          <p:cNvPicPr>
            <a:picLocks noChangeAspect="1"/>
          </p:cNvPicPr>
          <p:nvPr userDrawn="1"/>
        </p:nvPicPr>
        <p:blipFill rotWithShape="1">
          <a:blip r:embed="rId2"/>
          <a:srcRect l="6992" r="4119"/>
          <a:stretch/>
        </p:blipFill>
        <p:spPr>
          <a:xfrm>
            <a:off x="0" y="0"/>
            <a:ext cx="4572000"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rgbClr val="FFFFFF"/>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Tree>
    <p:extLst>
      <p:ext uri="{BB962C8B-B14F-4D97-AF65-F5344CB8AC3E}">
        <p14:creationId xmlns:p14="http://schemas.microsoft.com/office/powerpoint/2010/main" val="1327989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ontent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2D0C234-08E8-C548-8B9E-3EB746ABA415}"/>
              </a:ext>
            </a:extLst>
          </p:cNvPr>
          <p:cNvSpPr>
            <a:spLocks noGrp="1"/>
          </p:cNvSpPr>
          <p:nvPr>
            <p:ph type="title" hasCustomPrompt="1"/>
          </p:nvPr>
        </p:nvSpPr>
        <p:spPr>
          <a:xfrm>
            <a:off x="4657725" y="589001"/>
            <a:ext cx="4227910" cy="674031"/>
          </a:xfrm>
        </p:spPr>
        <p:txBody>
          <a:bodyPr wrap="square">
            <a:spAutoFit/>
          </a:bodyPr>
          <a:lstStyle>
            <a:lvl1pPr marL="0" marR="0" indent="0" algn="l" defTabSz="685800" rtl="0" eaLnBrk="1" fontAlgn="auto" latinLnBrk="0" hangingPunct="1">
              <a:lnSpc>
                <a:spcPct val="90000"/>
              </a:lnSpc>
              <a:spcBef>
                <a:spcPct val="0"/>
              </a:spcBef>
              <a:spcAft>
                <a:spcPts val="0"/>
              </a:spcAft>
              <a:buClrTx/>
              <a:buSzTx/>
              <a:buFontTx/>
              <a:buNone/>
              <a:tabLst/>
              <a:defRPr sz="2100">
                <a:solidFill>
                  <a:schemeClr val="tx1"/>
                </a:solidFill>
              </a:defRPr>
            </a:lvl1pPr>
          </a:lstStyle>
          <a:p>
            <a:r>
              <a:rPr lang="en-GB" noProof="0"/>
              <a:t>Click to add title 1/2</a:t>
            </a:r>
            <a:br>
              <a:rPr lang="en-GB" noProof="0"/>
            </a:br>
            <a:r>
              <a:rPr lang="en-GB" noProof="0"/>
              <a:t>Click to add title 2/2</a:t>
            </a:r>
          </a:p>
        </p:txBody>
      </p:sp>
      <p:sp>
        <p:nvSpPr>
          <p:cNvPr id="14" name="Content placeholder 2">
            <a:extLst>
              <a:ext uri="{FF2B5EF4-FFF2-40B4-BE49-F238E27FC236}">
                <a16:creationId xmlns:a16="http://schemas.microsoft.com/office/drawing/2014/main" id="{667C165F-0CF4-C64B-961B-4486C87EB085}"/>
              </a:ext>
            </a:extLst>
          </p:cNvPr>
          <p:cNvSpPr>
            <a:spLocks noGrp="1"/>
          </p:cNvSpPr>
          <p:nvPr>
            <p:ph idx="1"/>
          </p:nvPr>
        </p:nvSpPr>
        <p:spPr>
          <a:xfrm>
            <a:off x="4657725" y="1544320"/>
            <a:ext cx="4227909" cy="4772072"/>
          </a:xfrm>
        </p:spPr>
        <p:txBody>
          <a:bodyPr/>
          <a:lstStyle>
            <a:lvl1pPr>
              <a:defRPr>
                <a:solidFill>
                  <a:schemeClr val="tx1"/>
                </a:solidFill>
              </a:defRPr>
            </a:lvl1pPr>
            <a:lvl2pPr marL="270272" indent="-270272">
              <a:buFont typeface="Verdana" panose="020B0604030504040204" pitchFamily="34" charset="0"/>
              <a:buChar char="-"/>
              <a:defRPr>
                <a:solidFill>
                  <a:schemeClr val="tx1"/>
                </a:solidFill>
              </a:defRPr>
            </a:lvl2pPr>
            <a:lvl3pPr marL="540544" indent="-270272">
              <a:buFont typeface="Verdana" panose="020B0604030504040204" pitchFamily="34" charset="0"/>
              <a:buChar char="-"/>
              <a:defRPr>
                <a:solidFill>
                  <a:schemeClr val="tx1"/>
                </a:solidFill>
              </a:defRPr>
            </a:lvl3pPr>
            <a:lvl4pPr marL="804863" indent="-264319">
              <a:buFont typeface="Verdana" panose="020B0604030504040204" pitchFamily="34" charset="0"/>
              <a:buChar char="-"/>
              <a:defRPr>
                <a:solidFill>
                  <a:schemeClr val="tx1"/>
                </a:solidFill>
              </a:defRPr>
            </a:lvl4pPr>
            <a:lvl5pPr marL="1076325" indent="-271463">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4" name="Picture 3">
            <a:extLst>
              <a:ext uri="{FF2B5EF4-FFF2-40B4-BE49-F238E27FC236}">
                <a16:creationId xmlns:a16="http://schemas.microsoft.com/office/drawing/2014/main" id="{1DE49E02-A198-694D-9AEA-E76AFD24F9A4}"/>
              </a:ext>
            </a:extLst>
          </p:cNvPr>
          <p:cNvPicPr>
            <a:picLocks noChangeAspect="1"/>
          </p:cNvPicPr>
          <p:nvPr userDrawn="1"/>
        </p:nvPicPr>
        <p:blipFill rotWithShape="1">
          <a:blip r:embed="rId2"/>
          <a:srcRect l="4879" r="7714"/>
          <a:stretch/>
        </p:blipFill>
        <p:spPr>
          <a:xfrm>
            <a:off x="0" y="0"/>
            <a:ext cx="4495800"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a:xfrm>
            <a:off x="431290" y="529410"/>
            <a:ext cx="335048" cy="634281"/>
            <a:chOff x="575052" y="529409"/>
            <a:chExt cx="446731" cy="634281"/>
          </a:xfrm>
          <a:solidFill>
            <a:srgbClr val="FFFFFF"/>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Tree>
    <p:extLst>
      <p:ext uri="{BB962C8B-B14F-4D97-AF65-F5344CB8AC3E}">
        <p14:creationId xmlns:p14="http://schemas.microsoft.com/office/powerpoint/2010/main" val="3564153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ontent 3">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C3B2CBB-D469-9C4E-B56F-54EA6EB406A3}"/>
              </a:ext>
            </a:extLst>
          </p:cNvPr>
          <p:cNvSpPr>
            <a:spLocks noGrp="1"/>
          </p:cNvSpPr>
          <p:nvPr>
            <p:ph type="title" hasCustomPrompt="1"/>
          </p:nvPr>
        </p:nvSpPr>
        <p:spPr>
          <a:xfrm>
            <a:off x="4657725" y="589001"/>
            <a:ext cx="4227910" cy="674031"/>
          </a:xfrm>
        </p:spPr>
        <p:txBody>
          <a:bodyPr wrap="square">
            <a:spAutoFit/>
          </a:bodyPr>
          <a:lstStyle>
            <a:lvl1pPr marL="0" marR="0" indent="0" algn="l" defTabSz="685800" rtl="0" eaLnBrk="1" fontAlgn="auto" latinLnBrk="0" hangingPunct="1">
              <a:lnSpc>
                <a:spcPct val="90000"/>
              </a:lnSpc>
              <a:spcBef>
                <a:spcPct val="0"/>
              </a:spcBef>
              <a:spcAft>
                <a:spcPts val="0"/>
              </a:spcAft>
              <a:buClrTx/>
              <a:buSzTx/>
              <a:buFontTx/>
              <a:buNone/>
              <a:tabLst/>
              <a:defRPr sz="2100">
                <a:solidFill>
                  <a:schemeClr val="tx1"/>
                </a:solidFill>
              </a:defRPr>
            </a:lvl1pPr>
          </a:lstStyle>
          <a:p>
            <a:r>
              <a:rPr lang="en-GB" noProof="0"/>
              <a:t>Click to add title 1/2</a:t>
            </a:r>
            <a:br>
              <a:rPr lang="en-GB" noProof="0"/>
            </a:br>
            <a:r>
              <a:rPr lang="en-GB" noProof="0"/>
              <a:t>Click to add title 2/2</a:t>
            </a:r>
          </a:p>
        </p:txBody>
      </p:sp>
      <p:sp>
        <p:nvSpPr>
          <p:cNvPr id="14" name="Content placeholder">
            <a:extLst>
              <a:ext uri="{FF2B5EF4-FFF2-40B4-BE49-F238E27FC236}">
                <a16:creationId xmlns:a16="http://schemas.microsoft.com/office/drawing/2014/main" id="{8290564F-0CCC-DF4A-94B6-7FF54BDB6C41}"/>
              </a:ext>
            </a:extLst>
          </p:cNvPr>
          <p:cNvSpPr>
            <a:spLocks noGrp="1"/>
          </p:cNvSpPr>
          <p:nvPr>
            <p:ph idx="1"/>
          </p:nvPr>
        </p:nvSpPr>
        <p:spPr>
          <a:xfrm>
            <a:off x="4657725" y="1544320"/>
            <a:ext cx="4227909" cy="4772072"/>
          </a:xfrm>
        </p:spPr>
        <p:txBody>
          <a:bodyPr/>
          <a:lstStyle>
            <a:lvl1pPr>
              <a:defRPr>
                <a:solidFill>
                  <a:schemeClr val="tx1"/>
                </a:solidFill>
              </a:defRPr>
            </a:lvl1pPr>
            <a:lvl2pPr marL="270272" indent="-270272">
              <a:buFont typeface="Verdana" panose="020B0604030504040204" pitchFamily="34" charset="0"/>
              <a:buChar char="-"/>
              <a:defRPr>
                <a:solidFill>
                  <a:schemeClr val="tx1"/>
                </a:solidFill>
              </a:defRPr>
            </a:lvl2pPr>
            <a:lvl3pPr marL="540544" indent="-270272">
              <a:buFont typeface="Verdana" panose="020B0604030504040204" pitchFamily="34" charset="0"/>
              <a:buChar char="-"/>
              <a:defRPr>
                <a:solidFill>
                  <a:schemeClr val="tx1"/>
                </a:solidFill>
              </a:defRPr>
            </a:lvl3pPr>
            <a:lvl4pPr marL="804863" indent="-264319">
              <a:buFont typeface="Verdana" panose="020B0604030504040204" pitchFamily="34" charset="0"/>
              <a:buChar char="-"/>
              <a:defRPr>
                <a:solidFill>
                  <a:schemeClr val="tx1"/>
                </a:solidFill>
              </a:defRPr>
            </a:lvl4pPr>
            <a:lvl5pPr marL="1076325" indent="-271463">
              <a:buFont typeface="Verdana" panose="020B0604030504040204"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4" name="Picture 3">
            <a:extLst>
              <a:ext uri="{FF2B5EF4-FFF2-40B4-BE49-F238E27FC236}">
                <a16:creationId xmlns:a16="http://schemas.microsoft.com/office/drawing/2014/main" id="{92005287-43D4-0C45-BD45-AAD58FEA864C}"/>
              </a:ext>
            </a:extLst>
          </p:cNvPr>
          <p:cNvPicPr>
            <a:picLocks noChangeAspect="1"/>
          </p:cNvPicPr>
          <p:nvPr userDrawn="1"/>
        </p:nvPicPr>
        <p:blipFill rotWithShape="1">
          <a:blip r:embed="rId2"/>
          <a:srcRect l="9445" r="3148"/>
          <a:stretch/>
        </p:blipFill>
        <p:spPr>
          <a:xfrm>
            <a:off x="0" y="0"/>
            <a:ext cx="4495800"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a:xfrm>
            <a:off x="431290" y="529410"/>
            <a:ext cx="335048" cy="634281"/>
            <a:chOff x="575052" y="529409"/>
            <a:chExt cx="446731" cy="634281"/>
          </a:xfrm>
          <a:solidFill>
            <a:srgbClr val="FFFFFF"/>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Tree>
    <p:extLst>
      <p:ext uri="{BB962C8B-B14F-4D97-AF65-F5344CB8AC3E}">
        <p14:creationId xmlns:p14="http://schemas.microsoft.com/office/powerpoint/2010/main" val="647818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W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8363" y="578841"/>
            <a:ext cx="7797271" cy="713065"/>
          </a:xfrm>
        </p:spPr>
        <p:txBody>
          <a:bodyPr/>
          <a:lstStyle>
            <a:lvl1pPr marL="0" marR="0" indent="0" algn="l" defTabSz="685800" rtl="0" eaLnBrk="1" fontAlgn="auto" latinLnBrk="0" hangingPunct="1">
              <a:lnSpc>
                <a:spcPct val="90000"/>
              </a:lnSpc>
              <a:spcBef>
                <a:spcPct val="0"/>
              </a:spcBef>
              <a:spcAft>
                <a:spcPts val="0"/>
              </a:spcAft>
              <a:buClrTx/>
              <a:buSzTx/>
              <a:buFontTx/>
              <a:buNone/>
              <a:tabLst/>
              <a:defRPr>
                <a:solidFill>
                  <a:srgbClr val="23408F"/>
                </a:solidFill>
              </a:defRPr>
            </a:lvl1pPr>
          </a:lstStyle>
          <a:p>
            <a:r>
              <a:rPr lang="en-GB" noProof="0"/>
              <a:t>Click to add title</a:t>
            </a:r>
          </a:p>
        </p:txBody>
      </p:sp>
      <p:sp>
        <p:nvSpPr>
          <p:cNvPr id="12" name="Content placeholder">
            <a:extLst>
              <a:ext uri="{FF2B5EF4-FFF2-40B4-BE49-F238E27FC236}">
                <a16:creationId xmlns:a16="http://schemas.microsoft.com/office/drawing/2014/main" id="{BBBA819B-4E73-9149-896D-D531BD5B218F}"/>
              </a:ext>
            </a:extLst>
          </p:cNvPr>
          <p:cNvSpPr>
            <a:spLocks noGrp="1"/>
          </p:cNvSpPr>
          <p:nvPr>
            <p:ph sz="quarter" idx="14"/>
          </p:nvPr>
        </p:nvSpPr>
        <p:spPr>
          <a:xfrm>
            <a:off x="1169194" y="1592263"/>
            <a:ext cx="7716441" cy="4284662"/>
          </a:xfrm>
        </p:spPr>
        <p:txBody>
          <a:bodyPr/>
          <a:lstStyle>
            <a:lvl1pPr>
              <a:defRPr sz="2400">
                <a:solidFill>
                  <a:srgbClr val="23418F"/>
                </a:solidFill>
              </a:defRPr>
            </a:lvl1pPr>
            <a:lvl2pPr>
              <a:defRPr sz="2100">
                <a:solidFill>
                  <a:srgbClr val="23418F"/>
                </a:solidFill>
              </a:defRPr>
            </a:lvl2pPr>
            <a:lvl3pPr>
              <a:defRPr sz="1800">
                <a:solidFill>
                  <a:srgbClr val="23418F"/>
                </a:solidFill>
              </a:defRPr>
            </a:lvl3pPr>
            <a:lvl4pPr>
              <a:defRPr sz="1500">
                <a:solidFill>
                  <a:srgbClr val="23418F"/>
                </a:solidFill>
              </a:defRPr>
            </a:lvl4pPr>
            <a:lvl5pPr>
              <a:defRPr>
                <a:solidFill>
                  <a:srgbClr val="2341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Päivämäärän paikkamerkki 2">
            <a:extLst>
              <a:ext uri="{FF2B5EF4-FFF2-40B4-BE49-F238E27FC236}">
                <a16:creationId xmlns:a16="http://schemas.microsoft.com/office/drawing/2014/main" id="{06EADA54-B9D7-B848-BDC0-3D2065A77713}"/>
              </a:ext>
            </a:extLst>
          </p:cNvPr>
          <p:cNvSpPr>
            <a:spLocks noGrp="1"/>
          </p:cNvSpPr>
          <p:nvPr>
            <p:ph type="dt" sz="half" idx="15"/>
          </p:nvPr>
        </p:nvSpPr>
        <p:spPr/>
        <p:txBody>
          <a:bodyPr/>
          <a:lstStyle/>
          <a:p>
            <a:r>
              <a:rPr lang="en-US" altLang="ja-JP" noProof="0"/>
              <a:t>May 2022</a:t>
            </a:r>
            <a:endParaRPr lang="en-GB" noProof="0"/>
          </a:p>
        </p:txBody>
      </p:sp>
      <p:sp>
        <p:nvSpPr>
          <p:cNvPr id="14" name="Dian numeron paikkamerkki 13">
            <a:extLst>
              <a:ext uri="{FF2B5EF4-FFF2-40B4-BE49-F238E27FC236}">
                <a16:creationId xmlns:a16="http://schemas.microsoft.com/office/drawing/2014/main" id="{C5E76107-D17F-094C-9243-ED00A769A377}"/>
              </a:ext>
            </a:extLst>
          </p:cNvPr>
          <p:cNvSpPr>
            <a:spLocks noGrp="1"/>
          </p:cNvSpPr>
          <p:nvPr>
            <p:ph type="sldNum" sz="quarter" idx="17"/>
          </p:nvPr>
        </p:nvSpPr>
        <p:spPr/>
        <p:txBody>
          <a:bodyPr/>
          <a:lstStyle/>
          <a:p>
            <a:fld id="{799663BE-0A7D-4715-8D39-0EC59974DD85}" type="slidenum">
              <a:rPr lang="en-GB" noProof="0" smtClean="0"/>
              <a:pPr/>
              <a:t>‹#›</a:t>
            </a:fld>
            <a:endParaRPr lang="en-GB" noProof="0"/>
          </a:p>
        </p:txBody>
      </p:sp>
      <p:sp>
        <p:nvSpPr>
          <p:cNvPr id="15" name="Alatunnisteen paikkamerkki 14">
            <a:extLst>
              <a:ext uri="{FF2B5EF4-FFF2-40B4-BE49-F238E27FC236}">
                <a16:creationId xmlns:a16="http://schemas.microsoft.com/office/drawing/2014/main" id="{5DF103A3-8107-494D-B7CB-E30CD2B5739D}"/>
              </a:ext>
            </a:extLst>
          </p:cNvPr>
          <p:cNvSpPr>
            <a:spLocks noGrp="1"/>
          </p:cNvSpPr>
          <p:nvPr>
            <p:ph type="ftr" sz="quarter" idx="18"/>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3966426263"/>
      </p:ext>
    </p:extLst>
  </p:cSld>
  <p:clrMapOvr>
    <a:masterClrMapping/>
  </p:clrMapOvr>
  <p:extLst>
    <p:ext uri="{DCECCB84-F9BA-43D5-87BE-67443E8EF086}">
      <p15:sldGuideLst xmlns:p15="http://schemas.microsoft.com/office/powerpoint/2012/main">
        <p15:guide id="1" orient="horz" pos="1003">
          <p15:clr>
            <a:srgbClr val="FBAE40"/>
          </p15:clr>
        </p15:guide>
        <p15:guide id="2" orient="horz" pos="37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8363" y="578841"/>
            <a:ext cx="7797271" cy="713065"/>
          </a:xfrm>
        </p:spPr>
        <p:txBody>
          <a:bodyPr/>
          <a:lstStyle>
            <a:lvl1pPr marL="0" marR="0" indent="0" algn="l" defTabSz="685800" rtl="0" eaLnBrk="1" fontAlgn="auto" latinLnBrk="0" hangingPunct="1">
              <a:lnSpc>
                <a:spcPct val="90000"/>
              </a:lnSpc>
              <a:spcBef>
                <a:spcPct val="0"/>
              </a:spcBef>
              <a:spcAft>
                <a:spcPts val="0"/>
              </a:spcAft>
              <a:buClrTx/>
              <a:buSzTx/>
              <a:buFontTx/>
              <a:buNone/>
              <a:tabLst/>
              <a:defRPr>
                <a:solidFill>
                  <a:schemeClr val="tx1"/>
                </a:solidFill>
              </a:defRPr>
            </a:lvl1pPr>
          </a:lstStyle>
          <a:p>
            <a:r>
              <a:rPr lang="en-GB" noProof="0"/>
              <a:t>Click to add title</a:t>
            </a:r>
          </a:p>
        </p:txBody>
      </p:sp>
      <p:sp>
        <p:nvSpPr>
          <p:cNvPr id="13" name="Content placeholder">
            <a:extLst>
              <a:ext uri="{FF2B5EF4-FFF2-40B4-BE49-F238E27FC236}">
                <a16:creationId xmlns:a16="http://schemas.microsoft.com/office/drawing/2014/main" id="{14AAE248-60AD-3D4B-826E-E5F8A337B5CD}"/>
              </a:ext>
            </a:extLst>
          </p:cNvPr>
          <p:cNvSpPr>
            <a:spLocks noGrp="1"/>
          </p:cNvSpPr>
          <p:nvPr>
            <p:ph sz="quarter" idx="14"/>
          </p:nvPr>
        </p:nvSpPr>
        <p:spPr>
          <a:xfrm>
            <a:off x="1169194" y="1592263"/>
            <a:ext cx="7716441" cy="4284662"/>
          </a:xfr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r>
              <a:rPr lang="en-US" altLang="ja-JP" noProof="0"/>
              <a:t>May 2022</a:t>
            </a:r>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grpSp>
        <p:nvGrpSpPr>
          <p:cNvPr id="15"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3" name="Alatunnisteen paikkamerkki 2">
            <a:extLst>
              <a:ext uri="{FF2B5EF4-FFF2-40B4-BE49-F238E27FC236}">
                <a16:creationId xmlns:a16="http://schemas.microsoft.com/office/drawing/2014/main" id="{B804246A-7644-7D40-8694-EDA16E52920B}"/>
              </a:ext>
            </a:extLst>
          </p:cNvPr>
          <p:cNvSpPr>
            <a:spLocks noGrp="1"/>
          </p:cNvSpPr>
          <p:nvPr>
            <p:ph type="ftr" sz="quarter" idx="15"/>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1979826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 3">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088363" y="578841"/>
            <a:ext cx="7797271" cy="713065"/>
          </a:xfrm>
        </p:spPr>
        <p:txBody>
          <a:bodyPr/>
          <a:lstStyle>
            <a:lvl1pPr>
              <a:defRPr>
                <a:solidFill>
                  <a:schemeClr val="tx1"/>
                </a:solidFill>
              </a:defRPr>
            </a:lvl1pPr>
          </a:lstStyle>
          <a:p>
            <a:r>
              <a:rPr lang="en-GB" noProof="0"/>
              <a:t>Click to add title</a:t>
            </a:r>
          </a:p>
        </p:txBody>
      </p:sp>
      <p:sp>
        <p:nvSpPr>
          <p:cNvPr id="12" name="Content placeholder">
            <a:extLst>
              <a:ext uri="{FF2B5EF4-FFF2-40B4-BE49-F238E27FC236}">
                <a16:creationId xmlns:a16="http://schemas.microsoft.com/office/drawing/2014/main" id="{DAAF7EA2-DD0A-684A-B602-1948988820ED}"/>
              </a:ext>
            </a:extLst>
          </p:cNvPr>
          <p:cNvSpPr>
            <a:spLocks noGrp="1"/>
          </p:cNvSpPr>
          <p:nvPr>
            <p:ph sz="quarter" idx="14"/>
          </p:nvPr>
        </p:nvSpPr>
        <p:spPr>
          <a:xfrm>
            <a:off x="1169194" y="1592263"/>
            <a:ext cx="7716441" cy="4284662"/>
          </a:xfr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r>
              <a:rPr lang="en-US" altLang="ja-JP" noProof="0"/>
              <a:t>May 2022</a:t>
            </a:r>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grpSp>
        <p:nvGrpSpPr>
          <p:cNvPr id="15"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3" name="Alatunnisteen paikkamerkki 2">
            <a:extLst>
              <a:ext uri="{FF2B5EF4-FFF2-40B4-BE49-F238E27FC236}">
                <a16:creationId xmlns:a16="http://schemas.microsoft.com/office/drawing/2014/main" id="{36B20213-50D5-3442-8778-DB7CC1B4C362}"/>
              </a:ext>
            </a:extLst>
          </p:cNvPr>
          <p:cNvSpPr>
            <a:spLocks noGrp="1"/>
          </p:cNvSpPr>
          <p:nvPr>
            <p:ph type="ftr" sz="quarter" idx="15"/>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260949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2022</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ide 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088363" y="578841"/>
            <a:ext cx="7797271" cy="713065"/>
          </a:xfrm>
        </p:spPr>
        <p:txBody>
          <a:bodyPr/>
          <a:lstStyle>
            <a:lvl1pPr>
              <a:defRPr>
                <a:solidFill>
                  <a:schemeClr val="tx1"/>
                </a:solidFill>
              </a:defRPr>
            </a:lvl1pPr>
          </a:lstStyle>
          <a:p>
            <a:r>
              <a:rPr lang="en-GB" noProof="0"/>
              <a:t>Click to add title</a:t>
            </a:r>
          </a:p>
        </p:txBody>
      </p:sp>
      <p:sp>
        <p:nvSpPr>
          <p:cNvPr id="12" name="Content placeholder">
            <a:extLst>
              <a:ext uri="{FF2B5EF4-FFF2-40B4-BE49-F238E27FC236}">
                <a16:creationId xmlns:a16="http://schemas.microsoft.com/office/drawing/2014/main" id="{DAAF7EA2-DD0A-684A-B602-1948988820ED}"/>
              </a:ext>
            </a:extLst>
          </p:cNvPr>
          <p:cNvSpPr>
            <a:spLocks noGrp="1"/>
          </p:cNvSpPr>
          <p:nvPr>
            <p:ph sz="quarter" idx="14"/>
          </p:nvPr>
        </p:nvSpPr>
        <p:spPr>
          <a:xfrm>
            <a:off x="1169194" y="1592263"/>
            <a:ext cx="7716441" cy="4284662"/>
          </a:xfr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r>
              <a:rPr lang="en-US" altLang="ja-JP" noProof="0"/>
              <a:t>May 2022</a:t>
            </a:r>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en-GB" noProof="0" smtClean="0"/>
              <a:pPr/>
              <a:t>‹#›</a:t>
            </a:fld>
            <a:endParaRPr lang="en-GB" noProof="0"/>
          </a:p>
        </p:txBody>
      </p:sp>
      <p:grpSp>
        <p:nvGrpSpPr>
          <p:cNvPr id="15"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3" name="Alatunnisteen paikkamerkki 2">
            <a:extLst>
              <a:ext uri="{FF2B5EF4-FFF2-40B4-BE49-F238E27FC236}">
                <a16:creationId xmlns:a16="http://schemas.microsoft.com/office/drawing/2014/main" id="{0FF67B85-120B-7E44-AE13-E141FF0A3F1E}"/>
              </a:ext>
            </a:extLst>
          </p:cNvPr>
          <p:cNvSpPr>
            <a:spLocks noGrp="1"/>
          </p:cNvSpPr>
          <p:nvPr>
            <p:ph type="ftr" sz="quarter" idx="15"/>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2821636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291" y="389106"/>
            <a:ext cx="7711603" cy="1332690"/>
          </a:xfrm>
        </p:spPr>
        <p:txBody>
          <a:bodyPr/>
          <a:lstStyle>
            <a:lvl1pPr marL="0" marR="0" indent="0" algn="l" defTabSz="685800" rtl="0" eaLnBrk="1" fontAlgn="auto" latinLnBrk="0" hangingPunct="1">
              <a:lnSpc>
                <a:spcPct val="90000"/>
              </a:lnSpc>
              <a:spcBef>
                <a:spcPct val="0"/>
              </a:spcBef>
              <a:spcAft>
                <a:spcPts val="0"/>
              </a:spcAft>
              <a:buClrTx/>
              <a:buSzTx/>
              <a:buFontTx/>
              <a:buNone/>
              <a:tabLst/>
              <a:defRPr>
                <a:solidFill>
                  <a:schemeClr val="tx2"/>
                </a:solidFill>
              </a:defRPr>
            </a:lvl1pPr>
          </a:lstStyle>
          <a:p>
            <a:r>
              <a:rPr lang="en-GB" noProof="0"/>
              <a:t>Click to add title</a:t>
            </a:r>
          </a:p>
        </p:txBody>
      </p:sp>
      <p:sp>
        <p:nvSpPr>
          <p:cNvPr id="9" name="Text Placeholder 8"/>
          <p:cNvSpPr>
            <a:spLocks noGrp="1"/>
          </p:cNvSpPr>
          <p:nvPr>
            <p:ph type="body" sz="quarter" idx="13" hasCustomPrompt="1"/>
          </p:nvPr>
        </p:nvSpPr>
        <p:spPr>
          <a:xfrm>
            <a:off x="381000" y="1722438"/>
            <a:ext cx="1588294" cy="4425104"/>
          </a:xfrm>
          <a:solidFill>
            <a:srgbClr val="39B54A"/>
          </a:solidFill>
        </p:spPr>
        <p:txBody>
          <a:bodyPr lIns="144000" tIns="360000"/>
          <a:lstStyle>
            <a:lvl1pPr marL="0" indent="0">
              <a:lnSpc>
                <a:spcPct val="100000"/>
              </a:lnSpc>
              <a:buNone/>
              <a:defRPr sz="1800" b="0">
                <a:solidFill>
                  <a:schemeClr val="tx1"/>
                </a:solidFill>
                <a:latin typeface="+mj-lt"/>
              </a:defRPr>
            </a:lvl1pPr>
          </a:lstStyle>
          <a:p>
            <a:pPr lvl="0"/>
            <a:r>
              <a:rPr lang="en-GB" noProof="0"/>
              <a:t>Click to add text</a:t>
            </a:r>
          </a:p>
        </p:txBody>
      </p:sp>
      <p:sp>
        <p:nvSpPr>
          <p:cNvPr id="11" name="Text Placeholder 10"/>
          <p:cNvSpPr>
            <a:spLocks noGrp="1"/>
          </p:cNvSpPr>
          <p:nvPr>
            <p:ph type="body" sz="quarter" idx="14" hasCustomPrompt="1"/>
          </p:nvPr>
        </p:nvSpPr>
        <p:spPr>
          <a:xfrm>
            <a:off x="381000" y="3949431"/>
            <a:ext cx="1574006" cy="1838595"/>
          </a:xfrm>
        </p:spPr>
        <p:txBody>
          <a:bodyPr lIns="144000"/>
          <a:lstStyle>
            <a:lvl1pPr marL="0" indent="0">
              <a:lnSpc>
                <a:spcPct val="100000"/>
              </a:lnSpc>
              <a:buNone/>
              <a:defRPr sz="1350">
                <a:solidFill>
                  <a:schemeClr val="tx1"/>
                </a:solidFill>
              </a:defRPr>
            </a:lvl1pPr>
          </a:lstStyle>
          <a:p>
            <a:pPr lvl="0"/>
            <a:r>
              <a:rPr lang="en-GB" noProof="0"/>
              <a:t>Click to add text</a:t>
            </a:r>
          </a:p>
        </p:txBody>
      </p:sp>
      <p:sp>
        <p:nvSpPr>
          <p:cNvPr id="12" name="Text Placeholder 8"/>
          <p:cNvSpPr>
            <a:spLocks noGrp="1"/>
          </p:cNvSpPr>
          <p:nvPr>
            <p:ph type="body" sz="quarter" idx="15" hasCustomPrompt="1"/>
          </p:nvPr>
        </p:nvSpPr>
        <p:spPr>
          <a:xfrm>
            <a:off x="2073613" y="1722438"/>
            <a:ext cx="1588294" cy="4425104"/>
          </a:xfrm>
          <a:solidFill>
            <a:srgbClr val="00AEEF"/>
          </a:solidFill>
        </p:spPr>
        <p:txBody>
          <a:bodyPr lIns="144000" tIns="360000"/>
          <a:lstStyle>
            <a:lvl1pPr marL="0" indent="0">
              <a:lnSpc>
                <a:spcPct val="100000"/>
              </a:lnSpc>
              <a:buNone/>
              <a:defRPr sz="1800" b="0">
                <a:solidFill>
                  <a:schemeClr val="tx1"/>
                </a:solidFill>
                <a:latin typeface="+mj-lt"/>
              </a:defRPr>
            </a:lvl1pPr>
          </a:lstStyle>
          <a:p>
            <a:pPr lvl="0"/>
            <a:r>
              <a:rPr lang="en-GB" noProof="0"/>
              <a:t>Click to add text</a:t>
            </a:r>
          </a:p>
        </p:txBody>
      </p:sp>
      <p:sp>
        <p:nvSpPr>
          <p:cNvPr id="13" name="Text Placeholder 10"/>
          <p:cNvSpPr>
            <a:spLocks noGrp="1"/>
          </p:cNvSpPr>
          <p:nvPr>
            <p:ph type="body" sz="quarter" idx="16" hasCustomPrompt="1"/>
          </p:nvPr>
        </p:nvSpPr>
        <p:spPr>
          <a:xfrm>
            <a:off x="2073613" y="3949431"/>
            <a:ext cx="1574006" cy="1838595"/>
          </a:xfrm>
        </p:spPr>
        <p:txBody>
          <a:bodyPr lIns="144000"/>
          <a:lstStyle>
            <a:lvl1pPr marL="0" indent="0">
              <a:lnSpc>
                <a:spcPct val="100000"/>
              </a:lnSpc>
              <a:buNone/>
              <a:defRPr sz="1350">
                <a:solidFill>
                  <a:schemeClr val="tx1"/>
                </a:solidFill>
              </a:defRPr>
            </a:lvl1pPr>
          </a:lstStyle>
          <a:p>
            <a:pPr lvl="0"/>
            <a:r>
              <a:rPr lang="en-GB" noProof="0"/>
              <a:t>Click to add text</a:t>
            </a:r>
          </a:p>
        </p:txBody>
      </p:sp>
      <p:sp>
        <p:nvSpPr>
          <p:cNvPr id="14" name="Text Placeholder 8"/>
          <p:cNvSpPr>
            <a:spLocks noGrp="1"/>
          </p:cNvSpPr>
          <p:nvPr>
            <p:ph type="body" sz="quarter" idx="17" hasCustomPrompt="1"/>
          </p:nvPr>
        </p:nvSpPr>
        <p:spPr>
          <a:xfrm>
            <a:off x="3766226" y="1722438"/>
            <a:ext cx="1588294" cy="4425104"/>
          </a:xfrm>
          <a:solidFill>
            <a:srgbClr val="FF94A7"/>
          </a:solidFill>
        </p:spPr>
        <p:txBody>
          <a:bodyPr lIns="144000" tIns="360000"/>
          <a:lstStyle>
            <a:lvl1pPr marL="0" indent="0">
              <a:lnSpc>
                <a:spcPct val="100000"/>
              </a:lnSpc>
              <a:buNone/>
              <a:defRPr sz="1800" b="0">
                <a:solidFill>
                  <a:schemeClr val="tx1"/>
                </a:solidFill>
                <a:latin typeface="+mj-lt"/>
              </a:defRPr>
            </a:lvl1pPr>
          </a:lstStyle>
          <a:p>
            <a:pPr lvl="0"/>
            <a:r>
              <a:rPr lang="en-GB" noProof="0"/>
              <a:t>Click to add text</a:t>
            </a:r>
          </a:p>
        </p:txBody>
      </p:sp>
      <p:sp>
        <p:nvSpPr>
          <p:cNvPr id="15" name="Text Placeholder 10"/>
          <p:cNvSpPr>
            <a:spLocks noGrp="1"/>
          </p:cNvSpPr>
          <p:nvPr>
            <p:ph type="body" sz="quarter" idx="18" hasCustomPrompt="1"/>
          </p:nvPr>
        </p:nvSpPr>
        <p:spPr>
          <a:xfrm>
            <a:off x="3766226" y="3949431"/>
            <a:ext cx="1574006" cy="1838595"/>
          </a:xfrm>
        </p:spPr>
        <p:txBody>
          <a:bodyPr lIns="144000"/>
          <a:lstStyle>
            <a:lvl1pPr marL="0" indent="0">
              <a:lnSpc>
                <a:spcPct val="100000"/>
              </a:lnSpc>
              <a:buNone/>
              <a:defRPr sz="1350">
                <a:solidFill>
                  <a:schemeClr val="tx1"/>
                </a:solidFill>
              </a:defRPr>
            </a:lvl1pPr>
          </a:lstStyle>
          <a:p>
            <a:pPr lvl="0"/>
            <a:r>
              <a:rPr lang="en-GB" noProof="0"/>
              <a:t>Click to add text</a:t>
            </a:r>
          </a:p>
        </p:txBody>
      </p:sp>
      <p:sp>
        <p:nvSpPr>
          <p:cNvPr id="16" name="Text Placeholder 8"/>
          <p:cNvSpPr>
            <a:spLocks noGrp="1"/>
          </p:cNvSpPr>
          <p:nvPr>
            <p:ph type="body" sz="quarter" idx="19" hasCustomPrompt="1"/>
          </p:nvPr>
        </p:nvSpPr>
        <p:spPr>
          <a:xfrm>
            <a:off x="5480727" y="1722438"/>
            <a:ext cx="1588294" cy="4425104"/>
          </a:xfrm>
          <a:solidFill>
            <a:srgbClr val="662D91"/>
          </a:solidFill>
        </p:spPr>
        <p:txBody>
          <a:bodyPr lIns="144000" tIns="360000"/>
          <a:lstStyle>
            <a:lvl1pPr marL="0" indent="0">
              <a:lnSpc>
                <a:spcPct val="100000"/>
              </a:lnSpc>
              <a:buNone/>
              <a:defRPr sz="1800" b="0">
                <a:solidFill>
                  <a:srgbClr val="FFFFFF"/>
                </a:solidFill>
                <a:latin typeface="+mj-lt"/>
              </a:defRPr>
            </a:lvl1pPr>
          </a:lstStyle>
          <a:p>
            <a:pPr lvl="0"/>
            <a:r>
              <a:rPr lang="en-GB" noProof="0"/>
              <a:t>Click to add text</a:t>
            </a:r>
          </a:p>
        </p:txBody>
      </p:sp>
      <p:sp>
        <p:nvSpPr>
          <p:cNvPr id="17" name="Text Placeholder 10"/>
          <p:cNvSpPr>
            <a:spLocks noGrp="1"/>
          </p:cNvSpPr>
          <p:nvPr>
            <p:ph type="body" sz="quarter" idx="20" hasCustomPrompt="1"/>
          </p:nvPr>
        </p:nvSpPr>
        <p:spPr>
          <a:xfrm>
            <a:off x="5480727" y="3949431"/>
            <a:ext cx="1574006" cy="1838595"/>
          </a:xfrm>
        </p:spPr>
        <p:txBody>
          <a:bodyPr lIns="144000"/>
          <a:lstStyle>
            <a:lvl1pPr marL="0" indent="0">
              <a:lnSpc>
                <a:spcPct val="100000"/>
              </a:lnSpc>
              <a:buNone/>
              <a:defRPr sz="1350">
                <a:solidFill>
                  <a:srgbClr val="FFFFFF"/>
                </a:solidFill>
              </a:defRPr>
            </a:lvl1pPr>
          </a:lstStyle>
          <a:p>
            <a:pPr lvl="0"/>
            <a:r>
              <a:rPr lang="en-GB" noProof="0"/>
              <a:t>Click to add text</a:t>
            </a:r>
          </a:p>
        </p:txBody>
      </p:sp>
      <p:sp>
        <p:nvSpPr>
          <p:cNvPr id="18" name="Text Placeholder 8"/>
          <p:cNvSpPr>
            <a:spLocks noGrp="1"/>
          </p:cNvSpPr>
          <p:nvPr>
            <p:ph type="body" sz="quarter" idx="21" hasCustomPrompt="1"/>
          </p:nvPr>
        </p:nvSpPr>
        <p:spPr>
          <a:xfrm>
            <a:off x="7180635" y="1722438"/>
            <a:ext cx="1588294" cy="4425104"/>
          </a:xfrm>
          <a:solidFill>
            <a:srgbClr val="23408F"/>
          </a:solidFill>
        </p:spPr>
        <p:txBody>
          <a:bodyPr lIns="144000" tIns="360000"/>
          <a:lstStyle>
            <a:lvl1pPr marL="0" indent="0">
              <a:lnSpc>
                <a:spcPct val="100000"/>
              </a:lnSpc>
              <a:buNone/>
              <a:defRPr sz="1800" b="0">
                <a:solidFill>
                  <a:srgbClr val="FFFFFF"/>
                </a:solidFill>
                <a:latin typeface="+mj-lt"/>
              </a:defRPr>
            </a:lvl1pPr>
          </a:lstStyle>
          <a:p>
            <a:pPr lvl="0"/>
            <a:r>
              <a:rPr lang="en-GB" noProof="0"/>
              <a:t>Click to add text</a:t>
            </a:r>
          </a:p>
        </p:txBody>
      </p:sp>
      <p:sp>
        <p:nvSpPr>
          <p:cNvPr id="19" name="Text Placeholder 10"/>
          <p:cNvSpPr>
            <a:spLocks noGrp="1"/>
          </p:cNvSpPr>
          <p:nvPr>
            <p:ph type="body" sz="quarter" idx="22" hasCustomPrompt="1"/>
          </p:nvPr>
        </p:nvSpPr>
        <p:spPr>
          <a:xfrm>
            <a:off x="7180636" y="3949431"/>
            <a:ext cx="1574006" cy="1838595"/>
          </a:xfrm>
        </p:spPr>
        <p:txBody>
          <a:bodyPr lIns="144000"/>
          <a:lstStyle>
            <a:lvl1pPr marL="0" indent="0">
              <a:lnSpc>
                <a:spcPct val="100000"/>
              </a:lnSpc>
              <a:buNone/>
              <a:defRPr sz="1350">
                <a:solidFill>
                  <a:srgbClr val="FFFFFF"/>
                </a:solidFill>
              </a:defRPr>
            </a:lvl1pPr>
          </a:lstStyle>
          <a:p>
            <a:pPr lvl="0"/>
            <a:r>
              <a:rPr lang="en-GB" noProof="0"/>
              <a:t>Click to add text</a:t>
            </a:r>
          </a:p>
        </p:txBody>
      </p:sp>
      <p:grpSp>
        <p:nvGrpSpPr>
          <p:cNvPr id="25" name="Logo">
            <a:extLst>
              <a:ext uri="{C183D7F6-B498-43B3-948B-1728B52AA6E4}">
                <adec:decorative xmlns:adec="http://schemas.microsoft.com/office/drawing/2017/decorative" val="1"/>
              </a:ext>
            </a:extLst>
          </p:cNvPr>
          <p:cNvGrpSpPr/>
          <p:nvPr userDrawn="1"/>
        </p:nvGrpSpPr>
        <p:grpSpPr bwMode="black">
          <a:xfrm>
            <a:off x="431290" y="529410"/>
            <a:ext cx="335048" cy="634281"/>
            <a:chOff x="575052" y="529409"/>
            <a:chExt cx="446731" cy="634281"/>
          </a:xfrm>
          <a:solidFill>
            <a:srgbClr val="23418F"/>
          </a:solidFill>
        </p:grpSpPr>
        <p:sp>
          <p:nvSpPr>
            <p:cNvPr id="2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7"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8"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sp>
          <p:nvSpPr>
            <p:cNvPr id="29"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noProof="0"/>
            </a:p>
          </p:txBody>
        </p:sp>
      </p:grpSp>
      <p:sp>
        <p:nvSpPr>
          <p:cNvPr id="7" name="Päivämäärän paikkamerkki 6">
            <a:extLst>
              <a:ext uri="{FF2B5EF4-FFF2-40B4-BE49-F238E27FC236}">
                <a16:creationId xmlns:a16="http://schemas.microsoft.com/office/drawing/2014/main" id="{B7D64013-E967-1E42-BBB7-40206306A856}"/>
              </a:ext>
            </a:extLst>
          </p:cNvPr>
          <p:cNvSpPr>
            <a:spLocks noGrp="1"/>
          </p:cNvSpPr>
          <p:nvPr>
            <p:ph type="dt" sz="half" idx="23"/>
          </p:nvPr>
        </p:nvSpPr>
        <p:spPr/>
        <p:txBody>
          <a:bodyPr/>
          <a:lstStyle/>
          <a:p>
            <a:r>
              <a:rPr lang="en-US" altLang="ja-JP" noProof="0"/>
              <a:t>May 2022</a:t>
            </a:r>
            <a:endParaRPr lang="en-GB" noProof="0"/>
          </a:p>
        </p:txBody>
      </p:sp>
      <p:sp>
        <p:nvSpPr>
          <p:cNvPr id="10" name="Dian numeron paikkamerkki 9">
            <a:extLst>
              <a:ext uri="{FF2B5EF4-FFF2-40B4-BE49-F238E27FC236}">
                <a16:creationId xmlns:a16="http://schemas.microsoft.com/office/drawing/2014/main" id="{3603DA4F-FE9B-C842-A1EF-0456D3B7037D}"/>
              </a:ext>
            </a:extLst>
          </p:cNvPr>
          <p:cNvSpPr>
            <a:spLocks noGrp="1"/>
          </p:cNvSpPr>
          <p:nvPr>
            <p:ph type="sldNum" sz="quarter" idx="25"/>
          </p:nvPr>
        </p:nvSpPr>
        <p:spPr/>
        <p:txBody>
          <a:bodyPr/>
          <a:lstStyle/>
          <a:p>
            <a:fld id="{799663BE-0A7D-4715-8D39-0EC59974DD85}" type="slidenum">
              <a:rPr lang="en-GB" noProof="0" smtClean="0"/>
              <a:pPr/>
              <a:t>‹#›</a:t>
            </a:fld>
            <a:endParaRPr lang="en-GB" noProof="0"/>
          </a:p>
        </p:txBody>
      </p:sp>
      <p:sp>
        <p:nvSpPr>
          <p:cNvPr id="20" name="Alatunnisteen paikkamerkki 19">
            <a:extLst>
              <a:ext uri="{FF2B5EF4-FFF2-40B4-BE49-F238E27FC236}">
                <a16:creationId xmlns:a16="http://schemas.microsoft.com/office/drawing/2014/main" id="{07E21E84-4456-FA44-A33B-6414DF847E13}"/>
              </a:ext>
            </a:extLst>
          </p:cNvPr>
          <p:cNvSpPr>
            <a:spLocks noGrp="1"/>
          </p:cNvSpPr>
          <p:nvPr>
            <p:ph type="ftr" sz="quarter" idx="26"/>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158052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aculty presenta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780849C-806A-CC42-A9A0-463EC3670AF4}"/>
              </a:ext>
            </a:extLst>
          </p:cNvPr>
          <p:cNvSpPr>
            <a:spLocks noGrp="1"/>
          </p:cNvSpPr>
          <p:nvPr>
            <p:ph type="title" hasCustomPrompt="1"/>
          </p:nvPr>
        </p:nvSpPr>
        <p:spPr>
          <a:xfrm>
            <a:off x="4572001" y="589001"/>
            <a:ext cx="4313634" cy="674031"/>
          </a:xfrm>
        </p:spPr>
        <p:txBody>
          <a:bodyPr>
            <a:spAutoFit/>
          </a:bodyPr>
          <a:lstStyle>
            <a:lvl1pPr marL="0" marR="0" indent="0" algn="l" defTabSz="685800" rtl="0" eaLnBrk="1" fontAlgn="auto" latinLnBrk="0" hangingPunct="1">
              <a:lnSpc>
                <a:spcPct val="90000"/>
              </a:lnSpc>
              <a:spcBef>
                <a:spcPct val="0"/>
              </a:spcBef>
              <a:spcAft>
                <a:spcPts val="0"/>
              </a:spcAft>
              <a:buClrTx/>
              <a:buSzTx/>
              <a:buFontTx/>
              <a:buNone/>
              <a:tabLst/>
              <a:defRPr sz="2100">
                <a:solidFill>
                  <a:schemeClr val="tx2"/>
                </a:solidFill>
              </a:defRPr>
            </a:lvl1pPr>
          </a:lstStyle>
          <a:p>
            <a:r>
              <a:rPr lang="en-GB" noProof="0"/>
              <a:t>Click to add title 1/2</a:t>
            </a:r>
            <a:br>
              <a:rPr lang="en-GB" noProof="0"/>
            </a:br>
            <a:r>
              <a:rPr lang="en-GB" noProof="0"/>
              <a:t>Click to add title 2/2</a:t>
            </a:r>
          </a:p>
        </p:txBody>
      </p:sp>
      <p:sp>
        <p:nvSpPr>
          <p:cNvPr id="17" name="Content placeholder">
            <a:extLst>
              <a:ext uri="{FF2B5EF4-FFF2-40B4-BE49-F238E27FC236}">
                <a16:creationId xmlns:a16="http://schemas.microsoft.com/office/drawing/2014/main" id="{40603D6F-D404-8440-B774-89DD6C38739D}"/>
              </a:ext>
            </a:extLst>
          </p:cNvPr>
          <p:cNvSpPr>
            <a:spLocks noGrp="1"/>
          </p:cNvSpPr>
          <p:nvPr>
            <p:ph idx="1"/>
          </p:nvPr>
        </p:nvSpPr>
        <p:spPr>
          <a:xfrm>
            <a:off x="4572000" y="1544320"/>
            <a:ext cx="4313634" cy="4772072"/>
          </a:xfrm>
        </p:spPr>
        <p:txBody>
          <a:bodyPr/>
          <a:lstStyle>
            <a:lvl1pPr>
              <a:defRPr>
                <a:solidFill>
                  <a:srgbClr val="23408F"/>
                </a:solidFill>
              </a:defRPr>
            </a:lvl1pPr>
            <a:lvl2pPr marL="270272" indent="-270272">
              <a:buFont typeface="Verdana" panose="020B0604030504040204" pitchFamily="34" charset="0"/>
              <a:buChar char="-"/>
              <a:defRPr>
                <a:solidFill>
                  <a:srgbClr val="23408F"/>
                </a:solidFill>
              </a:defRPr>
            </a:lvl2pPr>
            <a:lvl3pPr marL="540544" indent="-270272">
              <a:buFont typeface="Verdana" panose="020B0604030504040204" pitchFamily="34" charset="0"/>
              <a:buChar char="-"/>
              <a:defRPr>
                <a:solidFill>
                  <a:srgbClr val="23408F"/>
                </a:solidFill>
              </a:defRPr>
            </a:lvl3pPr>
            <a:lvl4pPr marL="804863" indent="-264319">
              <a:buFont typeface="Verdana" panose="020B0604030504040204" pitchFamily="34" charset="0"/>
              <a:buChar char="-"/>
              <a:defRPr>
                <a:solidFill>
                  <a:srgbClr val="23408F"/>
                </a:solidFill>
              </a:defRPr>
            </a:lvl4pPr>
            <a:lvl5pPr marL="1076325" indent="-271463">
              <a:buFont typeface="Verdana" panose="020B0604030504040204" pitchFamily="34" charset="0"/>
              <a:buChar char="-"/>
              <a:defRPr>
                <a:solidFill>
                  <a:srgbClr val="2340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icture placeholder">
            <a:extLst>
              <a:ext uri="{FF2B5EF4-FFF2-40B4-BE49-F238E27FC236}">
                <a16:creationId xmlns:a16="http://schemas.microsoft.com/office/drawing/2014/main" id="{D40FC309-8CED-7C49-B3E7-FC7BB52653A1}"/>
              </a:ext>
            </a:extLst>
          </p:cNvPr>
          <p:cNvSpPr>
            <a:spLocks noGrp="1"/>
          </p:cNvSpPr>
          <p:nvPr>
            <p:ph type="pic" sz="quarter" idx="17" hasCustomPrompt="1"/>
          </p:nvPr>
        </p:nvSpPr>
        <p:spPr>
          <a:xfrm>
            <a:off x="648929" y="589001"/>
            <a:ext cx="3663641" cy="5727662"/>
          </a:xfrm>
          <a:noFill/>
        </p:spPr>
        <p:txBody>
          <a:bodyPr/>
          <a:lstStyle>
            <a:lvl1pPr marL="270272" marR="0" indent="-270272" algn="l" defTabSz="685800" rtl="0" eaLnBrk="1" fontAlgn="auto" latinLnBrk="0" hangingPunct="1">
              <a:lnSpc>
                <a:spcPct val="100000"/>
              </a:lnSpc>
              <a:spcBef>
                <a:spcPts val="0"/>
              </a:spcBef>
              <a:spcAft>
                <a:spcPts val="750"/>
              </a:spcAft>
              <a:buClrTx/>
              <a:buSzTx/>
              <a:buFont typeface="Verdana" panose="020B0604030504040204" pitchFamily="34" charset="0"/>
              <a:buChar char="‒"/>
              <a:tabLst/>
              <a:defRPr lang="fi-FI" b="1" smtClean="0">
                <a:effectLst/>
              </a:defRPr>
            </a:lvl1pPr>
          </a:lstStyle>
          <a:p>
            <a:pPr marL="270272" marR="0" lvl="0" indent="-270272" algn="l" defTabSz="685800" rtl="0" eaLnBrk="1" fontAlgn="auto" latinLnBrk="0" hangingPunct="1">
              <a:lnSpc>
                <a:spcPct val="100000"/>
              </a:lnSpc>
              <a:spcBef>
                <a:spcPts val="0"/>
              </a:spcBef>
              <a:spcAft>
                <a:spcPts val="750"/>
              </a:spcAft>
              <a:buClrTx/>
              <a:buSzTx/>
              <a:buFont typeface="Verdana" panose="020B0604030504040204" pitchFamily="34" charset="0"/>
              <a:buChar char="‒"/>
              <a:tabLst/>
              <a:defRPr/>
            </a:pPr>
            <a:r>
              <a:rPr lang="en-GB" noProof="0"/>
              <a:t>Click to add sub-brand logo </a:t>
            </a:r>
          </a:p>
          <a:p>
            <a:pPr marL="270272" marR="0" lvl="0" indent="-270272" algn="l" defTabSz="685800" rtl="0" eaLnBrk="1" fontAlgn="auto" latinLnBrk="0" hangingPunct="1">
              <a:lnSpc>
                <a:spcPct val="100000"/>
              </a:lnSpc>
              <a:spcBef>
                <a:spcPts val="0"/>
              </a:spcBef>
              <a:spcAft>
                <a:spcPts val="750"/>
              </a:spcAft>
              <a:buClrTx/>
              <a:buSzTx/>
              <a:buFont typeface="Verdana" panose="020B0604030504040204" pitchFamily="34" charset="0"/>
              <a:buChar char="‒"/>
              <a:tabLst/>
              <a:defRPr/>
            </a:pPr>
            <a:endParaRPr lang="en-GB" noProof="0"/>
          </a:p>
        </p:txBody>
      </p:sp>
      <p:sp>
        <p:nvSpPr>
          <p:cNvPr id="3" name="Päivämäärän paikkamerkki 2">
            <a:extLst>
              <a:ext uri="{FF2B5EF4-FFF2-40B4-BE49-F238E27FC236}">
                <a16:creationId xmlns:a16="http://schemas.microsoft.com/office/drawing/2014/main" id="{01DEF175-8EDD-264E-85D5-C9085A707DB3}"/>
              </a:ext>
            </a:extLst>
          </p:cNvPr>
          <p:cNvSpPr>
            <a:spLocks noGrp="1"/>
          </p:cNvSpPr>
          <p:nvPr>
            <p:ph type="dt" sz="half" idx="14"/>
          </p:nvPr>
        </p:nvSpPr>
        <p:spPr/>
        <p:txBody>
          <a:bodyPr/>
          <a:lstStyle/>
          <a:p>
            <a:r>
              <a:rPr lang="en-US" altLang="ja-JP" noProof="0"/>
              <a:t>May 2022</a:t>
            </a:r>
            <a:endParaRPr lang="en-GB" noProof="0"/>
          </a:p>
        </p:txBody>
      </p:sp>
      <p:sp>
        <p:nvSpPr>
          <p:cNvPr id="5" name="Alatunnisteen paikkamerkki 4">
            <a:extLst>
              <a:ext uri="{FF2B5EF4-FFF2-40B4-BE49-F238E27FC236}">
                <a16:creationId xmlns:a16="http://schemas.microsoft.com/office/drawing/2014/main" id="{AA517C00-FC64-9A4E-A9D4-B0070A409076}"/>
              </a:ext>
            </a:extLst>
          </p:cNvPr>
          <p:cNvSpPr>
            <a:spLocks noGrp="1"/>
          </p:cNvSpPr>
          <p:nvPr>
            <p:ph type="ftr" sz="quarter" idx="15"/>
          </p:nvPr>
        </p:nvSpPr>
        <p:spPr>
          <a:xfrm>
            <a:off x="1679896" y="6436800"/>
            <a:ext cx="3464074" cy="216000"/>
          </a:xfrm>
          <a:prstGeom prst="rect">
            <a:avLst/>
          </a:prstGeom>
        </p:spPr>
        <p:txBody>
          <a:bodyPr/>
          <a:lstStyle/>
          <a:p>
            <a:endParaRPr lang="en-GB" noProof="0"/>
          </a:p>
        </p:txBody>
      </p:sp>
      <p:sp>
        <p:nvSpPr>
          <p:cNvPr id="7" name="Dian numeron paikkamerkki 6">
            <a:extLst>
              <a:ext uri="{FF2B5EF4-FFF2-40B4-BE49-F238E27FC236}">
                <a16:creationId xmlns:a16="http://schemas.microsoft.com/office/drawing/2014/main" id="{26E43F4A-F932-6140-A5D5-5E1EC70A2CF4}"/>
              </a:ext>
            </a:extLst>
          </p:cNvPr>
          <p:cNvSpPr>
            <a:spLocks noGrp="1"/>
          </p:cNvSpPr>
          <p:nvPr>
            <p:ph type="sldNum" sz="quarter" idx="16"/>
          </p:nvPr>
        </p:nvSpPr>
        <p:spPr/>
        <p:txBody>
          <a:bodyPr/>
          <a:lstStyle/>
          <a:p>
            <a:fld id="{799663BE-0A7D-4715-8D39-0EC59974DD85}" type="slidenum">
              <a:rPr lang="en-GB" noProof="0" smtClean="0"/>
              <a:pPr/>
              <a:t>‹#›</a:t>
            </a:fld>
            <a:endParaRPr lang="en-GB" noProof="0"/>
          </a:p>
        </p:txBody>
      </p:sp>
    </p:spTree>
    <p:extLst>
      <p:ext uri="{BB962C8B-B14F-4D97-AF65-F5344CB8AC3E}">
        <p14:creationId xmlns:p14="http://schemas.microsoft.com/office/powerpoint/2010/main" val="2187681094"/>
      </p:ext>
    </p:extLst>
  </p:cSld>
  <p:clrMapOvr>
    <a:masterClrMapping/>
  </p:clrMapOvr>
  <p:extLst>
    <p:ext uri="{DCECCB84-F9BA-43D5-87BE-67443E8EF086}">
      <p15:sldGuideLst xmlns:p15="http://schemas.microsoft.com/office/powerpoint/2012/main">
        <p15:guide id="1" pos="2366">
          <p15:clr>
            <a:srgbClr val="FBAE40"/>
          </p15:clr>
        </p15:guide>
        <p15:guide id="2" orient="horz" pos="368">
          <p15:clr>
            <a:srgbClr val="FBAE40"/>
          </p15:clr>
        </p15:guide>
        <p15:guide id="3" orient="horz" pos="39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2022</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2022</a:t>
            </a:r>
            <a:endParaRPr lang="en-US" altLang="ja-JP" dirty="0"/>
          </a:p>
        </p:txBody>
      </p:sp>
    </p:spTree>
    <p:extLst>
      <p:ext uri="{BB962C8B-B14F-4D97-AF65-F5344CB8AC3E}">
        <p14:creationId xmlns:p14="http://schemas.microsoft.com/office/powerpoint/2010/main" val="410925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2022</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2022</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8363" y="578841"/>
            <a:ext cx="7797271" cy="713065"/>
          </a:xfrm>
        </p:spPr>
        <p:txBody>
          <a:bodyPr/>
          <a:lstStyle>
            <a:lvl1pPr marL="0" marR="0" indent="0" algn="l" defTabSz="685800" rtl="0" eaLnBrk="1" fontAlgn="auto" latinLnBrk="0" hangingPunct="1">
              <a:lnSpc>
                <a:spcPct val="90000"/>
              </a:lnSpc>
              <a:spcBef>
                <a:spcPct val="0"/>
              </a:spcBef>
              <a:spcAft>
                <a:spcPts val="0"/>
              </a:spcAft>
              <a:buClrTx/>
              <a:buSzTx/>
              <a:buFontTx/>
              <a:buNone/>
              <a:tabLst/>
              <a:defRPr>
                <a:solidFill>
                  <a:srgbClr val="23408F"/>
                </a:solidFill>
              </a:defRPr>
            </a:lvl1pPr>
          </a:lstStyle>
          <a:p>
            <a:r>
              <a:rPr lang="en-GB" noProof="0"/>
              <a:t>Click to add title</a:t>
            </a:r>
          </a:p>
        </p:txBody>
      </p:sp>
      <p:sp>
        <p:nvSpPr>
          <p:cNvPr id="12" name="Content placeholder">
            <a:extLst>
              <a:ext uri="{FF2B5EF4-FFF2-40B4-BE49-F238E27FC236}">
                <a16:creationId xmlns:a16="http://schemas.microsoft.com/office/drawing/2014/main" id="{BBBA819B-4E73-9149-896D-D531BD5B218F}"/>
              </a:ext>
            </a:extLst>
          </p:cNvPr>
          <p:cNvSpPr>
            <a:spLocks noGrp="1"/>
          </p:cNvSpPr>
          <p:nvPr>
            <p:ph sz="quarter" idx="14"/>
          </p:nvPr>
        </p:nvSpPr>
        <p:spPr>
          <a:xfrm>
            <a:off x="1169194" y="1592263"/>
            <a:ext cx="7716441" cy="4284662"/>
          </a:xfrm>
        </p:spPr>
        <p:txBody>
          <a:bodyPr/>
          <a:lstStyle>
            <a:lvl1pPr>
              <a:defRPr sz="2400">
                <a:solidFill>
                  <a:srgbClr val="23418F"/>
                </a:solidFill>
              </a:defRPr>
            </a:lvl1pPr>
            <a:lvl2pPr>
              <a:defRPr sz="2100">
                <a:solidFill>
                  <a:srgbClr val="23418F"/>
                </a:solidFill>
              </a:defRPr>
            </a:lvl2pPr>
            <a:lvl3pPr>
              <a:defRPr sz="1800">
                <a:solidFill>
                  <a:srgbClr val="23418F"/>
                </a:solidFill>
              </a:defRPr>
            </a:lvl3pPr>
            <a:lvl4pPr>
              <a:defRPr sz="1500">
                <a:solidFill>
                  <a:srgbClr val="23418F"/>
                </a:solidFill>
              </a:defRPr>
            </a:lvl4pPr>
            <a:lvl5pPr>
              <a:defRPr>
                <a:solidFill>
                  <a:srgbClr val="23418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Päivämäärän paikkamerkki 2">
            <a:extLst>
              <a:ext uri="{FF2B5EF4-FFF2-40B4-BE49-F238E27FC236}">
                <a16:creationId xmlns:a16="http://schemas.microsoft.com/office/drawing/2014/main" id="{06EADA54-B9D7-B848-BDC0-3D2065A77713}"/>
              </a:ext>
            </a:extLst>
          </p:cNvPr>
          <p:cNvSpPr>
            <a:spLocks noGrp="1"/>
          </p:cNvSpPr>
          <p:nvPr>
            <p:ph type="dt" sz="half" idx="15"/>
          </p:nvPr>
        </p:nvSpPr>
        <p:spPr/>
        <p:txBody>
          <a:bodyPr/>
          <a:lstStyle/>
          <a:p>
            <a:r>
              <a:rPr lang="en-US" altLang="ja-JP" noProof="0"/>
              <a:t>May 2022</a:t>
            </a:r>
            <a:endParaRPr lang="en-GB" noProof="0"/>
          </a:p>
        </p:txBody>
      </p:sp>
      <p:sp>
        <p:nvSpPr>
          <p:cNvPr id="14" name="Dian numeron paikkamerkki 13">
            <a:extLst>
              <a:ext uri="{FF2B5EF4-FFF2-40B4-BE49-F238E27FC236}">
                <a16:creationId xmlns:a16="http://schemas.microsoft.com/office/drawing/2014/main" id="{C5E76107-D17F-094C-9243-ED00A769A377}"/>
              </a:ext>
            </a:extLst>
          </p:cNvPr>
          <p:cNvSpPr>
            <a:spLocks noGrp="1"/>
          </p:cNvSpPr>
          <p:nvPr>
            <p:ph type="sldNum" sz="quarter" idx="17"/>
          </p:nvPr>
        </p:nvSpPr>
        <p:spPr>
          <a:xfrm>
            <a:off x="4501096" y="6475413"/>
            <a:ext cx="218008" cy="215444"/>
          </a:xfrm>
        </p:spPr>
        <p:txBody>
          <a:bodyPr/>
          <a:lstStyle/>
          <a:p>
            <a:fld id="{799663BE-0A7D-4715-8D39-0EC59974DD85}" type="slidenum">
              <a:rPr lang="en-GB" noProof="0" smtClean="0"/>
              <a:pPr/>
              <a:t>‹#›</a:t>
            </a:fld>
            <a:endParaRPr lang="en-GB" noProof="0"/>
          </a:p>
        </p:txBody>
      </p:sp>
      <p:sp>
        <p:nvSpPr>
          <p:cNvPr id="15" name="Alatunnisteen paikkamerkki 14">
            <a:extLst>
              <a:ext uri="{FF2B5EF4-FFF2-40B4-BE49-F238E27FC236}">
                <a16:creationId xmlns:a16="http://schemas.microsoft.com/office/drawing/2014/main" id="{5DF103A3-8107-494D-B7CB-E30CD2B5739D}"/>
              </a:ext>
            </a:extLst>
          </p:cNvPr>
          <p:cNvSpPr>
            <a:spLocks noGrp="1"/>
          </p:cNvSpPr>
          <p:nvPr>
            <p:ph type="ftr" sz="quarter" idx="18"/>
          </p:nvPr>
        </p:nvSpPr>
        <p:spPr/>
        <p:txBody>
          <a:bodyPr/>
          <a:lstStyle/>
          <a:p>
            <a:endParaRPr lang="en-GB" noProof="0" dirty="0"/>
          </a:p>
        </p:txBody>
      </p:sp>
    </p:spTree>
    <p:extLst>
      <p:ext uri="{BB962C8B-B14F-4D97-AF65-F5344CB8AC3E}">
        <p14:creationId xmlns:p14="http://schemas.microsoft.com/office/powerpoint/2010/main" val="1778406813"/>
      </p:ext>
    </p:extLst>
  </p:cSld>
  <p:clrMapOvr>
    <a:masterClrMapping/>
  </p:clrMapOvr>
  <p:extLst>
    <p:ext uri="{DCECCB84-F9BA-43D5-87BE-67443E8EF086}">
      <p15:sldGuideLst xmlns:p15="http://schemas.microsoft.com/office/powerpoint/2012/main">
        <p15:guide id="1" orient="horz" pos="1003">
          <p15:clr>
            <a:srgbClr val="FBAE40"/>
          </p15:clr>
        </p15:guide>
        <p15:guide id="2" orient="horz" pos="37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tit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5985" y="2516696"/>
            <a:ext cx="8633222" cy="2634143"/>
          </a:xfrm>
        </p:spPr>
        <p:txBody>
          <a:bodyPr anchor="t" anchorCtr="0">
            <a:noAutofit/>
          </a:bodyPr>
          <a:lstStyle>
            <a:lvl1pPr marL="0" marR="0" indent="0" algn="ctr" defTabSz="685800" rtl="0" eaLnBrk="1" fontAlgn="auto" latinLnBrk="0" hangingPunct="1">
              <a:lnSpc>
                <a:spcPct val="90000"/>
              </a:lnSpc>
              <a:spcBef>
                <a:spcPct val="0"/>
              </a:spcBef>
              <a:spcAft>
                <a:spcPts val="0"/>
              </a:spcAft>
              <a:buClrTx/>
              <a:buSzTx/>
              <a:buFontTx/>
              <a:buNone/>
              <a:tabLst/>
              <a:defRPr sz="5550">
                <a:solidFill>
                  <a:schemeClr val="tx2"/>
                </a:solidFill>
              </a:defRPr>
            </a:lvl1pPr>
          </a:lstStyle>
          <a:p>
            <a:r>
              <a:rPr lang="en-GB" noProof="0"/>
              <a:t>Click to add title</a:t>
            </a:r>
          </a:p>
        </p:txBody>
      </p:sp>
      <p:sp>
        <p:nvSpPr>
          <p:cNvPr id="4" name="Subtitle 2"/>
          <p:cNvSpPr>
            <a:spLocks noGrp="1"/>
          </p:cNvSpPr>
          <p:nvPr>
            <p:ph type="subTitle" idx="1" hasCustomPrompt="1"/>
          </p:nvPr>
        </p:nvSpPr>
        <p:spPr>
          <a:xfrm>
            <a:off x="255985" y="5157192"/>
            <a:ext cx="8633222" cy="1018502"/>
          </a:xfrm>
        </p:spPr>
        <p:txBody>
          <a:bodyPr>
            <a:normAutofit/>
          </a:bodyPr>
          <a:lstStyle>
            <a:lvl1pPr marL="0" marR="0" indent="0" algn="ctr" defTabSz="685800" rtl="0" eaLnBrk="1" fontAlgn="auto" latinLnBrk="0" hangingPunct="1">
              <a:lnSpc>
                <a:spcPct val="100000"/>
              </a:lnSpc>
              <a:spcBef>
                <a:spcPts val="0"/>
              </a:spcBef>
              <a:spcAft>
                <a:spcPts val="750"/>
              </a:spcAft>
              <a:buClrTx/>
              <a:buSzTx/>
              <a:buFont typeface="Verdana" panose="020B0604030504040204" pitchFamily="34" charset="0"/>
              <a:buNone/>
              <a:tabLst/>
              <a:defRPr sz="2250" b="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a:t>Date &amp; </a:t>
            </a:r>
            <a:r>
              <a:rPr lang="en-GB" noProof="0" err="1"/>
              <a:t>Firstname</a:t>
            </a:r>
            <a:r>
              <a:rPr lang="en-GB" noProof="0"/>
              <a:t> </a:t>
            </a:r>
            <a:r>
              <a:rPr lang="en-GB" noProof="0" err="1"/>
              <a:t>Lastname</a:t>
            </a:r>
            <a:endParaRPr lang="en-GB" noProof="0"/>
          </a:p>
        </p:txBody>
      </p:sp>
      <p:sp>
        <p:nvSpPr>
          <p:cNvPr id="15" name="Päivämäärän paikkamerkki 14">
            <a:extLst>
              <a:ext uri="{FF2B5EF4-FFF2-40B4-BE49-F238E27FC236}">
                <a16:creationId xmlns:a16="http://schemas.microsoft.com/office/drawing/2014/main" id="{91694F22-65CC-6C48-8809-DCFD8FC734A8}"/>
              </a:ext>
            </a:extLst>
          </p:cNvPr>
          <p:cNvSpPr>
            <a:spLocks noGrp="1"/>
          </p:cNvSpPr>
          <p:nvPr>
            <p:ph type="dt" sz="half" idx="10"/>
          </p:nvPr>
        </p:nvSpPr>
        <p:spPr/>
        <p:txBody>
          <a:bodyPr/>
          <a:lstStyle/>
          <a:p>
            <a:r>
              <a:rPr lang="en-US" altLang="ja-JP" noProof="0"/>
              <a:t>May 2022</a:t>
            </a:r>
            <a:endParaRPr lang="en-GB" noProof="0"/>
          </a:p>
        </p:txBody>
      </p:sp>
      <p:sp>
        <p:nvSpPr>
          <p:cNvPr id="17" name="Dian numeron paikkamerkki 16">
            <a:extLst>
              <a:ext uri="{FF2B5EF4-FFF2-40B4-BE49-F238E27FC236}">
                <a16:creationId xmlns:a16="http://schemas.microsoft.com/office/drawing/2014/main" id="{085BFC6C-6D67-4043-AD0B-7767B31BDB64}"/>
              </a:ext>
            </a:extLst>
          </p:cNvPr>
          <p:cNvSpPr>
            <a:spLocks noGrp="1"/>
          </p:cNvSpPr>
          <p:nvPr>
            <p:ph type="sldNum" sz="quarter" idx="12"/>
          </p:nvPr>
        </p:nvSpPr>
        <p:spPr/>
        <p:txBody>
          <a:bodyPr/>
          <a:lstStyle/>
          <a:p>
            <a:fld id="{799663BE-0A7D-4715-8D39-0EC59974DD85}" type="slidenum">
              <a:rPr lang="en-GB" noProof="0" smtClean="0"/>
              <a:pPr/>
              <a:t>‹#›</a:t>
            </a:fld>
            <a:endParaRPr lang="en-GB" noProof="0"/>
          </a:p>
        </p:txBody>
      </p:sp>
      <p:sp>
        <p:nvSpPr>
          <p:cNvPr id="3" name="Alatunnisteen paikkamerkki 2">
            <a:extLst>
              <a:ext uri="{FF2B5EF4-FFF2-40B4-BE49-F238E27FC236}">
                <a16:creationId xmlns:a16="http://schemas.microsoft.com/office/drawing/2014/main" id="{5C7B0CB1-AB90-8940-9298-3C95304C08E2}"/>
              </a:ext>
            </a:extLst>
          </p:cNvPr>
          <p:cNvSpPr>
            <a:spLocks noGrp="1"/>
          </p:cNvSpPr>
          <p:nvPr>
            <p:ph type="ftr" sz="quarter" idx="13"/>
          </p:nvPr>
        </p:nvSpPr>
        <p:spPr>
          <a:xfrm>
            <a:off x="1679896" y="6436800"/>
            <a:ext cx="3464074" cy="216000"/>
          </a:xfrm>
          <a:prstGeom prst="rect">
            <a:avLst/>
          </a:prstGeom>
        </p:spPr>
        <p:txBody>
          <a:bodyPr/>
          <a:lstStyle/>
          <a:p>
            <a:endParaRPr lang="en-GB" noProof="0"/>
          </a:p>
        </p:txBody>
      </p:sp>
    </p:spTree>
    <p:extLst>
      <p:ext uri="{BB962C8B-B14F-4D97-AF65-F5344CB8AC3E}">
        <p14:creationId xmlns:p14="http://schemas.microsoft.com/office/powerpoint/2010/main" val="12386776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802.15-22-0237-00-06a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2022</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230368" y="6430159"/>
            <a:ext cx="3758184" cy="307777"/>
          </a:xfrm>
          <a:prstGeom prst="rect">
            <a:avLst/>
          </a:prstGeom>
        </p:spPr>
        <p:txBody>
          <a:bodyPr wrap="square">
            <a:spAutoFit/>
          </a:bodyPr>
          <a:lstStyle/>
          <a:p>
            <a:r>
              <a:rPr lang="en-US" altLang="ja-JP" sz="1400" dirty="0" err="1"/>
              <a:t>L.Mucchi</a:t>
            </a:r>
            <a:r>
              <a:rPr lang="en-US" altLang="ja-JP" sz="1400" dirty="0"/>
              <a:t>(</a:t>
            </a:r>
            <a:r>
              <a:rPr lang="en-US" altLang="ja-JP" sz="1400" dirty="0" err="1"/>
              <a:t>U.Florence</a:t>
            </a:r>
            <a:r>
              <a:rPr lang="en-US" altLang="ja-JP" sz="1400" dirty="0"/>
              <a:t>),</a:t>
            </a:r>
            <a:r>
              <a:rPr lang="en-US" altLang="ja-JP" sz="1400" dirty="0" err="1"/>
              <a:t>M.Hämäläinen</a:t>
            </a:r>
            <a:r>
              <a:rPr lang="en-US" altLang="ja-JP" sz="1400" dirty="0"/>
              <a:t>(</a:t>
            </a:r>
            <a:r>
              <a:rPr lang="en-US" altLang="ja-JP" sz="1400" dirty="0" err="1"/>
              <a:t>U.Oulu</a:t>
            </a:r>
            <a:r>
              <a:rPr lang="en-US" altLang="ja-JP" sz="1400" dirty="0"/>
              <a:t>)</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1"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lorenzo.mucchi@unifi.i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mailto:matti.hamalainen@oulu.f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609600"/>
            <a:ext cx="89916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[ETSI </a:t>
            </a:r>
            <a:r>
              <a:rPr lang="en-US" altLang="ja-JP" sz="1600" dirty="0" err="1">
                <a:ea typeface="ＭＳ Ｐゴシック" charset="-128"/>
              </a:rPr>
              <a:t>SmartBAN</a:t>
            </a:r>
            <a:r>
              <a:rPr lang="en-US" altLang="ja-JP" sz="1600" dirty="0">
                <a:ea typeface="ＭＳ Ｐゴシック" charset="-128"/>
              </a:rPr>
              <a:t> in Medical/Wellbeing IoT]	</a:t>
            </a:r>
          </a:p>
          <a:p>
            <a:r>
              <a:rPr lang="en-US" altLang="ja-JP" sz="1600" b="1" dirty="0">
                <a:ea typeface="ＭＳ Ｐゴシック" charset="-128"/>
              </a:rPr>
              <a:t>Date Submitted: </a:t>
            </a:r>
            <a:r>
              <a:rPr lang="en-US" altLang="ja-JP" sz="1600" dirty="0">
                <a:ea typeface="ＭＳ Ｐゴシック" charset="-128"/>
              </a:rPr>
              <a:t>[5</a:t>
            </a:r>
            <a:r>
              <a:rPr lang="en-US" altLang="ja-JP" sz="1600" baseline="30000" dirty="0">
                <a:ea typeface="ＭＳ Ｐゴシック" charset="-128"/>
              </a:rPr>
              <a:t>th</a:t>
            </a:r>
            <a:r>
              <a:rPr lang="en-US" altLang="ja-JP" sz="1600" dirty="0">
                <a:ea typeface="ＭＳ Ｐゴシック" charset="-128"/>
              </a:rPr>
              <a:t> May 2022]	</a:t>
            </a:r>
          </a:p>
          <a:p>
            <a:r>
              <a:rPr lang="en-US" altLang="ja-JP" sz="1600" b="1" dirty="0">
                <a:ea typeface="ＭＳ Ｐゴシック" charset="-128"/>
              </a:rPr>
              <a:t>Source:</a:t>
            </a:r>
            <a:r>
              <a:rPr lang="en-US" altLang="ja-JP" sz="1600" dirty="0">
                <a:ea typeface="ＭＳ Ｐゴシック" charset="-128"/>
              </a:rPr>
              <a:t>  [1: Lorenzo Mucchi] [Dept. of Information Engineering, University of Florence, Italy]   </a:t>
            </a:r>
          </a:p>
          <a:p>
            <a:r>
              <a:rPr lang="en-US" altLang="ja-JP" sz="1600" dirty="0">
                <a:ea typeface="ＭＳ Ｐゴシック" charset="-128"/>
              </a:rPr>
              <a:t>     [2: Matti </a:t>
            </a:r>
            <a:r>
              <a:rPr lang="en-US" altLang="ja-JP" sz="1600" dirty="0" err="1">
                <a:ea typeface="ＭＳ Ｐゴシック" charset="-128"/>
              </a:rPr>
              <a:t>Hämäläinen</a:t>
            </a:r>
            <a:r>
              <a:rPr lang="en-US" altLang="ja-JP" sz="1600" dirty="0">
                <a:ea typeface="ＭＳ Ｐゴシック" charset="-128"/>
              </a:rPr>
              <a:t>] [Centre for Wireless Communications – University of Oulu, Finland]    </a:t>
            </a:r>
          </a:p>
          <a:p>
            <a:r>
              <a:rPr lang="en-US" altLang="ja-JP" sz="1600" dirty="0">
                <a:ea typeface="ＭＳ Ｐゴシック" charset="-128"/>
              </a:rPr>
              <a:t>Address [1; </a:t>
            </a:r>
            <a:r>
              <a:rPr lang="it-IT" altLang="ja-JP" sz="1600" dirty="0">
                <a:ea typeface="ＭＳ Ｐゴシック" charset="-128"/>
              </a:rPr>
              <a:t>via di S. Marta 3, I-50139, Firenze, Italy</a:t>
            </a:r>
            <a:endParaRPr lang="en-US" altLang="ja-JP" sz="1600" dirty="0">
              <a:ea typeface="ＭＳ Ｐゴシック" charset="-128"/>
            </a:endParaRPr>
          </a:p>
          <a:p>
            <a:r>
              <a:rPr lang="en-US" altLang="ja-JP" sz="1600" dirty="0">
                <a:ea typeface="ＭＳ Ｐゴシック" charset="-128"/>
              </a:rPr>
              <a:t>               2; P.O. Box 4500, FI-90014 University of Oulu, Finland]</a:t>
            </a:r>
          </a:p>
          <a:p>
            <a:r>
              <a:rPr lang="en-US" altLang="ja-JP" sz="1600" dirty="0">
                <a:ea typeface="ＭＳ Ｐゴシック" charset="-128"/>
              </a:rPr>
              <a:t>Voice:[1; 	+ 39 055 275 8539], FAX: +458-40-5243813], </a:t>
            </a:r>
          </a:p>
          <a:p>
            <a:r>
              <a:rPr lang="en-US" altLang="ja-JP" sz="1600" dirty="0">
                <a:ea typeface="ＭＳ Ｐゴシック" charset="-128"/>
              </a:rPr>
              <a:t>Email:[1: 	lorenzo.mucchichi@unifi.it,  2: matti.hamalainen@oulu.fi] Re: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latest overview of ETSI </a:t>
            </a:r>
            <a:r>
              <a:rPr lang="en-US" altLang="ja-JP" sz="1600" dirty="0" err="1">
                <a:solidFill>
                  <a:schemeClr val="tx2"/>
                </a:solidFill>
                <a:ea typeface="ＭＳ Ｐゴシック" charset="-128"/>
              </a:rPr>
              <a:t>SmartBAN</a:t>
            </a:r>
            <a:r>
              <a:rPr lang="en-US" altLang="ja-JP" sz="1600" dirty="0">
                <a:solidFill>
                  <a:schemeClr val="tx2"/>
                </a:solidFill>
                <a:ea typeface="ＭＳ Ｐゴシック" charset="-128"/>
              </a:rPr>
              <a:t> in Medical and Wellbeing IoT.]</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2022</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lstStyle/>
          <a:p>
            <a:r>
              <a:rPr lang="fi-FI" dirty="0" err="1"/>
              <a:t>SmartBAN</a:t>
            </a:r>
            <a:r>
              <a:rPr lang="fi-FI" dirty="0"/>
              <a:t> in </a:t>
            </a:r>
            <a:r>
              <a:rPr lang="fi-FI" dirty="0" err="1"/>
              <a:t>brief</a:t>
            </a:r>
            <a:r>
              <a:rPr lang="fi-FI" dirty="0"/>
              <a:t> – </a:t>
            </a:r>
            <a:r>
              <a:rPr lang="fi-FI" dirty="0" err="1"/>
              <a:t>Physical</a:t>
            </a:r>
            <a:r>
              <a:rPr lang="fi-FI" dirty="0"/>
              <a:t> </a:t>
            </a:r>
            <a:r>
              <a:rPr lang="fi-FI" dirty="0" err="1"/>
              <a:t>layer</a:t>
            </a:r>
            <a:endParaRPr lang="fi-FI" dirty="0"/>
          </a:p>
        </p:txBody>
      </p:sp>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623453" y="1903846"/>
            <a:ext cx="8262180" cy="3213497"/>
          </a:xfrm>
        </p:spPr>
        <p:txBody>
          <a:bodyPr/>
          <a:lstStyle/>
          <a:p>
            <a:r>
              <a:rPr lang="en-US" dirty="0" err="1"/>
              <a:t>SmartBAN</a:t>
            </a:r>
            <a:r>
              <a:rPr lang="en-US" dirty="0"/>
              <a:t> is operating at unlicensed 2.4 GHz ISM band consisting of forty 2 MHz physical channels at the frequency band from 2401 MHz to 2481 MHz with center frequencies of</a:t>
            </a:r>
          </a:p>
          <a:p>
            <a:pPr marL="197644" lvl="1" indent="0">
              <a:buNone/>
            </a:pPr>
            <a:r>
              <a:rPr lang="en-US" i="1" dirty="0"/>
              <a:t>	f</a:t>
            </a:r>
            <a:r>
              <a:rPr lang="en-US" baseline="-25000" dirty="0"/>
              <a:t>c</a:t>
            </a:r>
            <a:r>
              <a:rPr lang="en-US" dirty="0"/>
              <a:t> = 2402 MHz + 2*</a:t>
            </a:r>
            <a:r>
              <a:rPr lang="en-US" i="1" dirty="0"/>
              <a:t>n</a:t>
            </a:r>
            <a:r>
              <a:rPr lang="en-US" dirty="0"/>
              <a:t> MHz, </a:t>
            </a:r>
            <a:r>
              <a:rPr lang="en-US" i="1" dirty="0"/>
              <a:t>n</a:t>
            </a:r>
            <a:r>
              <a:rPr lang="en-US" dirty="0"/>
              <a:t> = 0 ... 39.</a:t>
            </a:r>
          </a:p>
          <a:p>
            <a:pPr lvl="1">
              <a:spcAft>
                <a:spcPts val="750"/>
              </a:spcAft>
              <a:buFont typeface="Verdana" panose="020B0604030504040204" pitchFamily="34" charset="0"/>
              <a:buChar char="‒"/>
            </a:pPr>
            <a:r>
              <a:rPr lang="en-US" sz="2400" dirty="0"/>
              <a:t>Channels Ch0, Ch12 and Ch39 are dedicated to control information, and they are named as Control Channels (CCH). </a:t>
            </a:r>
          </a:p>
          <a:p>
            <a:pPr lvl="1">
              <a:spcAft>
                <a:spcPts val="750"/>
              </a:spcAft>
              <a:buFont typeface="Verdana" panose="020B0604030504040204" pitchFamily="34" charset="0"/>
              <a:buChar char="‒"/>
            </a:pPr>
            <a:r>
              <a:rPr lang="en-US" sz="2400" dirty="0"/>
              <a:t>The other 37 channels are reserved for data payload and those are called as Data Channels (DCH).</a:t>
            </a:r>
            <a:endParaRPr lang="fi-FI" sz="2400" dirty="0"/>
          </a:p>
        </p:txBody>
      </p:sp>
      <p:sp>
        <p:nvSpPr>
          <p:cNvPr id="5" name="日付プレースホルダー 5">
            <a:extLst>
              <a:ext uri="{FF2B5EF4-FFF2-40B4-BE49-F238E27FC236}">
                <a16:creationId xmlns:a16="http://schemas.microsoft.com/office/drawing/2014/main" id="{434CED56-1DDD-C0F3-E108-F89C7F9F5777}"/>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6" name="フッター プレースホルダー 5">
            <a:extLst>
              <a:ext uri="{FF2B5EF4-FFF2-40B4-BE49-F238E27FC236}">
                <a16:creationId xmlns:a16="http://schemas.microsoft.com/office/drawing/2014/main" id="{76FDC692-EDAC-7294-015E-66EB66AACCF7}"/>
              </a:ext>
            </a:extLst>
          </p:cNvPr>
          <p:cNvSpPr>
            <a:spLocks noGrp="1"/>
          </p:cNvSpPr>
          <p:nvPr>
            <p:ph type="ftr" sz="quarter" idx="18"/>
          </p:nvPr>
        </p:nvSpPr>
        <p:spPr/>
        <p:txBody>
          <a:bodyPr/>
          <a:lstStyle/>
          <a:p>
            <a:endParaRPr lang="en-GB" noProof="0" dirty="0"/>
          </a:p>
        </p:txBody>
      </p:sp>
      <p:sp>
        <p:nvSpPr>
          <p:cNvPr id="7" name="スライド番号プレースホルダー 6">
            <a:extLst>
              <a:ext uri="{FF2B5EF4-FFF2-40B4-BE49-F238E27FC236}">
                <a16:creationId xmlns:a16="http://schemas.microsoft.com/office/drawing/2014/main" id="{E0ECD7C7-5605-4C5D-9BD2-6F149A88AE29}"/>
              </a:ext>
            </a:extLst>
          </p:cNvPr>
          <p:cNvSpPr>
            <a:spLocks noGrp="1"/>
          </p:cNvSpPr>
          <p:nvPr>
            <p:ph type="sldNum" sz="quarter" idx="17"/>
          </p:nvPr>
        </p:nvSpPr>
        <p:spPr/>
        <p:txBody>
          <a:bodyPr/>
          <a:lstStyle/>
          <a:p>
            <a:fld id="{799663BE-0A7D-4715-8D39-0EC59974DD85}" type="slidenum">
              <a:rPr lang="en-GB" noProof="0" smtClean="0"/>
              <a:pPr/>
              <a:t>10</a:t>
            </a:fld>
            <a:endParaRPr lang="en-GB" noProof="0"/>
          </a:p>
        </p:txBody>
      </p:sp>
    </p:spTree>
    <p:extLst>
      <p:ext uri="{BB962C8B-B14F-4D97-AF65-F5344CB8AC3E}">
        <p14:creationId xmlns:p14="http://schemas.microsoft.com/office/powerpoint/2010/main" val="62904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lstStyle/>
          <a:p>
            <a:r>
              <a:rPr lang="fi-FI" dirty="0" err="1"/>
              <a:t>SmartBAN</a:t>
            </a:r>
            <a:r>
              <a:rPr lang="fi-FI" dirty="0"/>
              <a:t> in </a:t>
            </a:r>
            <a:r>
              <a:rPr lang="fi-FI" dirty="0" err="1"/>
              <a:t>brief</a:t>
            </a:r>
            <a:r>
              <a:rPr lang="fi-FI" dirty="0"/>
              <a:t> – </a:t>
            </a:r>
            <a:r>
              <a:rPr lang="fi-FI" dirty="0" err="1"/>
              <a:t>Physical</a:t>
            </a:r>
            <a:r>
              <a:rPr lang="fi-FI" dirty="0"/>
              <a:t> </a:t>
            </a:r>
            <a:r>
              <a:rPr lang="fi-FI" dirty="0" err="1"/>
              <a:t>layer</a:t>
            </a:r>
            <a:endParaRPr lang="fi-FI" dirty="0"/>
          </a:p>
        </p:txBody>
      </p:sp>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459384" y="1872530"/>
            <a:ext cx="8215421" cy="3692128"/>
          </a:xfrm>
        </p:spPr>
        <p:txBody>
          <a:bodyPr>
            <a:normAutofit fontScale="85000" lnSpcReduction="20000"/>
          </a:bodyPr>
          <a:lstStyle/>
          <a:p>
            <a:r>
              <a:rPr lang="en-US" dirty="0"/>
              <a:t>Hub is using CCH to broadcast control channel beacon (C-Beacon) with essential network information. </a:t>
            </a:r>
            <a:endParaRPr lang="en-US" sz="1950" dirty="0"/>
          </a:p>
          <a:p>
            <a:r>
              <a:rPr lang="en-US" sz="1950" dirty="0"/>
              <a:t>hub address, slot length, time slots, interference mitigation mechanism, duty cycling, DCH channel number, initial state for scrambling, and time stamp</a:t>
            </a:r>
            <a:endParaRPr lang="en-US" dirty="0"/>
          </a:p>
          <a:p>
            <a:r>
              <a:rPr lang="en-US" dirty="0"/>
              <a:t>All data, as well as control and management information, is transmitted using bidirectional DCH. </a:t>
            </a:r>
          </a:p>
          <a:p>
            <a:pPr>
              <a:spcAft>
                <a:spcPts val="450"/>
              </a:spcAft>
            </a:pPr>
            <a:r>
              <a:rPr lang="en-US" dirty="0"/>
              <a:t>One established </a:t>
            </a:r>
            <a:r>
              <a:rPr lang="en-US" dirty="0" err="1"/>
              <a:t>SmartBAN</a:t>
            </a:r>
            <a:r>
              <a:rPr lang="en-US" dirty="0"/>
              <a:t> is using only one CCH and DCH.</a:t>
            </a:r>
          </a:p>
          <a:p>
            <a:pPr lvl="1">
              <a:spcAft>
                <a:spcPts val="450"/>
              </a:spcAft>
            </a:pPr>
            <a:r>
              <a:rPr lang="en-US" dirty="0"/>
              <a:t>frequency hopping, like BLE does, is not supported</a:t>
            </a:r>
          </a:p>
          <a:p>
            <a:pPr lvl="1">
              <a:spcAft>
                <a:spcPts val="450"/>
              </a:spcAft>
            </a:pPr>
            <a:r>
              <a:rPr lang="en-US" dirty="0"/>
              <a:t>hub decides the channels to be used</a:t>
            </a:r>
          </a:p>
          <a:p>
            <a:r>
              <a:rPr lang="en-US" dirty="0"/>
              <a:t>Interference mitigation and coexistence managements with adjacent </a:t>
            </a:r>
            <a:r>
              <a:rPr lang="en-US" dirty="0" err="1"/>
              <a:t>SmartBAN</a:t>
            </a:r>
            <a:r>
              <a:rPr lang="en-US" dirty="0"/>
              <a:t> networks are handled using different CCHs and DCHs per each network.</a:t>
            </a:r>
          </a:p>
        </p:txBody>
      </p:sp>
      <p:pic>
        <p:nvPicPr>
          <p:cNvPr id="5" name="Picture 4">
            <a:extLst>
              <a:ext uri="{FF2B5EF4-FFF2-40B4-BE49-F238E27FC236}">
                <a16:creationId xmlns:a16="http://schemas.microsoft.com/office/drawing/2014/main" id="{F83FD3B2-94FC-4923-9B67-82B7026ACC3E}"/>
              </a:ext>
            </a:extLst>
          </p:cNvPr>
          <p:cNvPicPr>
            <a:picLocks noChangeAspect="1"/>
          </p:cNvPicPr>
          <p:nvPr/>
        </p:nvPicPr>
        <p:blipFill>
          <a:blip r:embed="rId2"/>
          <a:stretch>
            <a:fillRect/>
          </a:stretch>
        </p:blipFill>
        <p:spPr>
          <a:xfrm>
            <a:off x="5414891" y="5113563"/>
            <a:ext cx="589509" cy="847288"/>
          </a:xfrm>
          <a:prstGeom prst="rect">
            <a:avLst/>
          </a:prstGeom>
        </p:spPr>
      </p:pic>
      <p:pic>
        <p:nvPicPr>
          <p:cNvPr id="80" name="Picture 79">
            <a:extLst>
              <a:ext uri="{FF2B5EF4-FFF2-40B4-BE49-F238E27FC236}">
                <a16:creationId xmlns:a16="http://schemas.microsoft.com/office/drawing/2014/main" id="{26E6F417-6497-4377-A4CC-B0CB9BDD69C9}"/>
              </a:ext>
            </a:extLst>
          </p:cNvPr>
          <p:cNvPicPr>
            <a:picLocks noChangeAspect="1"/>
          </p:cNvPicPr>
          <p:nvPr/>
        </p:nvPicPr>
        <p:blipFill>
          <a:blip r:embed="rId2"/>
          <a:stretch>
            <a:fillRect/>
          </a:stretch>
        </p:blipFill>
        <p:spPr>
          <a:xfrm>
            <a:off x="6475123" y="5113563"/>
            <a:ext cx="589509" cy="847288"/>
          </a:xfrm>
          <a:prstGeom prst="rect">
            <a:avLst/>
          </a:prstGeom>
        </p:spPr>
      </p:pic>
      <p:pic>
        <p:nvPicPr>
          <p:cNvPr id="81" name="Picture 80">
            <a:extLst>
              <a:ext uri="{FF2B5EF4-FFF2-40B4-BE49-F238E27FC236}">
                <a16:creationId xmlns:a16="http://schemas.microsoft.com/office/drawing/2014/main" id="{FF3CC3F3-640D-4A6B-B4C5-703CB65F9B2B}"/>
              </a:ext>
            </a:extLst>
          </p:cNvPr>
          <p:cNvPicPr>
            <a:picLocks noChangeAspect="1"/>
          </p:cNvPicPr>
          <p:nvPr/>
        </p:nvPicPr>
        <p:blipFill>
          <a:blip r:embed="rId2"/>
          <a:stretch>
            <a:fillRect/>
          </a:stretch>
        </p:blipFill>
        <p:spPr>
          <a:xfrm>
            <a:off x="7555998" y="5113563"/>
            <a:ext cx="589509" cy="847288"/>
          </a:xfrm>
          <a:prstGeom prst="rect">
            <a:avLst/>
          </a:prstGeom>
        </p:spPr>
      </p:pic>
      <p:sp>
        <p:nvSpPr>
          <p:cNvPr id="82" name="TextBox 81">
            <a:extLst>
              <a:ext uri="{FF2B5EF4-FFF2-40B4-BE49-F238E27FC236}">
                <a16:creationId xmlns:a16="http://schemas.microsoft.com/office/drawing/2014/main" id="{7980C36D-1673-4FE6-9066-8EFBF0527ED3}"/>
              </a:ext>
            </a:extLst>
          </p:cNvPr>
          <p:cNvSpPr txBox="1"/>
          <p:nvPr/>
        </p:nvSpPr>
        <p:spPr>
          <a:xfrm>
            <a:off x="5740537" y="5112811"/>
            <a:ext cx="518091" cy="334835"/>
          </a:xfrm>
          <a:prstGeom prst="rect">
            <a:avLst/>
          </a:prstGeom>
          <a:noFill/>
        </p:spPr>
        <p:txBody>
          <a:bodyPr wrap="none" rtlCol="0">
            <a:spAutoFit/>
          </a:bodyPr>
          <a:lstStyle/>
          <a:p>
            <a:r>
              <a:rPr lang="fi-FI" sz="788" dirty="0"/>
              <a:t>DCH3</a:t>
            </a:r>
          </a:p>
          <a:p>
            <a:r>
              <a:rPr lang="fi-FI" sz="788" dirty="0"/>
              <a:t>CCH12</a:t>
            </a:r>
          </a:p>
        </p:txBody>
      </p:sp>
      <p:sp>
        <p:nvSpPr>
          <p:cNvPr id="83" name="TextBox 82">
            <a:extLst>
              <a:ext uri="{FF2B5EF4-FFF2-40B4-BE49-F238E27FC236}">
                <a16:creationId xmlns:a16="http://schemas.microsoft.com/office/drawing/2014/main" id="{8BC99B6A-91E9-4142-91C3-F076BD5DB5B1}"/>
              </a:ext>
            </a:extLst>
          </p:cNvPr>
          <p:cNvSpPr txBox="1"/>
          <p:nvPr/>
        </p:nvSpPr>
        <p:spPr>
          <a:xfrm>
            <a:off x="6802040" y="5115697"/>
            <a:ext cx="518091" cy="334835"/>
          </a:xfrm>
          <a:prstGeom prst="rect">
            <a:avLst/>
          </a:prstGeom>
          <a:noFill/>
        </p:spPr>
        <p:txBody>
          <a:bodyPr wrap="none" rtlCol="0">
            <a:spAutoFit/>
          </a:bodyPr>
          <a:lstStyle/>
          <a:p>
            <a:r>
              <a:rPr lang="fi-FI" sz="788" dirty="0"/>
              <a:t>DCH14</a:t>
            </a:r>
          </a:p>
          <a:p>
            <a:r>
              <a:rPr lang="fi-FI" sz="788" dirty="0"/>
              <a:t>CCH0</a:t>
            </a:r>
          </a:p>
        </p:txBody>
      </p:sp>
      <p:sp>
        <p:nvSpPr>
          <p:cNvPr id="84" name="TextBox 83">
            <a:extLst>
              <a:ext uri="{FF2B5EF4-FFF2-40B4-BE49-F238E27FC236}">
                <a16:creationId xmlns:a16="http://schemas.microsoft.com/office/drawing/2014/main" id="{5A1CC5DA-488B-4702-9B7A-82134F8F3CC8}"/>
              </a:ext>
            </a:extLst>
          </p:cNvPr>
          <p:cNvSpPr txBox="1"/>
          <p:nvPr/>
        </p:nvSpPr>
        <p:spPr>
          <a:xfrm>
            <a:off x="7904881" y="5115697"/>
            <a:ext cx="518091" cy="334835"/>
          </a:xfrm>
          <a:prstGeom prst="rect">
            <a:avLst/>
          </a:prstGeom>
          <a:noFill/>
        </p:spPr>
        <p:txBody>
          <a:bodyPr wrap="none" rtlCol="0">
            <a:spAutoFit/>
          </a:bodyPr>
          <a:lstStyle/>
          <a:p>
            <a:r>
              <a:rPr lang="fi-FI" sz="788" dirty="0"/>
              <a:t>DCH23</a:t>
            </a:r>
          </a:p>
          <a:p>
            <a:r>
              <a:rPr lang="fi-FI" sz="788" dirty="0"/>
              <a:t>CCH39</a:t>
            </a:r>
          </a:p>
        </p:txBody>
      </p:sp>
      <p:sp>
        <p:nvSpPr>
          <p:cNvPr id="11" name="日付プレースホルダー 5">
            <a:extLst>
              <a:ext uri="{FF2B5EF4-FFF2-40B4-BE49-F238E27FC236}">
                <a16:creationId xmlns:a16="http://schemas.microsoft.com/office/drawing/2014/main" id="{0F66C091-B3EF-6A9D-1C56-1EAED550D3BB}"/>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6" name="フッター プレースホルダー 5">
            <a:extLst>
              <a:ext uri="{FF2B5EF4-FFF2-40B4-BE49-F238E27FC236}">
                <a16:creationId xmlns:a16="http://schemas.microsoft.com/office/drawing/2014/main" id="{60678B68-1EC5-3BF6-634E-8C7FCAEB0D42}"/>
              </a:ext>
            </a:extLst>
          </p:cNvPr>
          <p:cNvSpPr>
            <a:spLocks noGrp="1"/>
          </p:cNvSpPr>
          <p:nvPr>
            <p:ph type="ftr" sz="quarter" idx="18"/>
          </p:nvPr>
        </p:nvSpPr>
        <p:spPr/>
        <p:txBody>
          <a:bodyPr/>
          <a:lstStyle/>
          <a:p>
            <a:endParaRPr lang="en-GB" noProof="0" dirty="0"/>
          </a:p>
        </p:txBody>
      </p:sp>
      <p:sp>
        <p:nvSpPr>
          <p:cNvPr id="7" name="スライド番号プレースホルダー 6">
            <a:extLst>
              <a:ext uri="{FF2B5EF4-FFF2-40B4-BE49-F238E27FC236}">
                <a16:creationId xmlns:a16="http://schemas.microsoft.com/office/drawing/2014/main" id="{DB95B9CB-2D80-C8E7-0A40-E949A34068BE}"/>
              </a:ext>
            </a:extLst>
          </p:cNvPr>
          <p:cNvSpPr>
            <a:spLocks noGrp="1"/>
          </p:cNvSpPr>
          <p:nvPr>
            <p:ph type="sldNum" sz="quarter" idx="17"/>
          </p:nvPr>
        </p:nvSpPr>
        <p:spPr/>
        <p:txBody>
          <a:bodyPr/>
          <a:lstStyle/>
          <a:p>
            <a:fld id="{799663BE-0A7D-4715-8D39-0EC59974DD85}" type="slidenum">
              <a:rPr lang="en-GB" noProof="0" smtClean="0"/>
              <a:pPr/>
              <a:t>11</a:t>
            </a:fld>
            <a:endParaRPr lang="en-GB" noProof="0"/>
          </a:p>
        </p:txBody>
      </p:sp>
    </p:spTree>
    <p:extLst>
      <p:ext uri="{BB962C8B-B14F-4D97-AF65-F5344CB8AC3E}">
        <p14:creationId xmlns:p14="http://schemas.microsoft.com/office/powerpoint/2010/main" val="152458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lstStyle/>
          <a:p>
            <a:r>
              <a:rPr lang="en-US" dirty="0" err="1"/>
              <a:t>SmartBAN</a:t>
            </a:r>
            <a:r>
              <a:rPr lang="en-US" dirty="0"/>
              <a:t> in brief – Physical layer</a:t>
            </a:r>
          </a:p>
        </p:txBody>
      </p:sp>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785029" y="1994183"/>
            <a:ext cx="8028415" cy="3458880"/>
          </a:xfrm>
        </p:spPr>
        <p:txBody>
          <a:bodyPr>
            <a:normAutofit fontScale="92500" lnSpcReduction="10000"/>
          </a:bodyPr>
          <a:lstStyle/>
          <a:p>
            <a:r>
              <a:rPr lang="en-US" dirty="0"/>
              <a:t>Data modulation is Gaussian frequency shift keying (GFSK) </a:t>
            </a:r>
          </a:p>
          <a:p>
            <a:pPr lvl="1"/>
            <a:r>
              <a:rPr lang="en-US" dirty="0"/>
              <a:t>modulation index </a:t>
            </a:r>
            <a:r>
              <a:rPr lang="en-US" i="1" dirty="0"/>
              <a:t>h</a:t>
            </a:r>
            <a:r>
              <a:rPr lang="en-US" dirty="0"/>
              <a:t> = 0.5 and bandwidth-bit period product </a:t>
            </a:r>
            <a:r>
              <a:rPr lang="en-US" i="1" dirty="0"/>
              <a:t>BT</a:t>
            </a:r>
            <a:r>
              <a:rPr lang="en-US" dirty="0"/>
              <a:t> = 0.5.</a:t>
            </a:r>
          </a:p>
          <a:p>
            <a:r>
              <a:rPr lang="en-US" dirty="0"/>
              <a:t>Data rate is nominally 1 kbps to 100 kbps, but it is scalable up to 1 Mbps.</a:t>
            </a:r>
          </a:p>
          <a:p>
            <a:r>
              <a:rPr lang="en-US" b="1" dirty="0"/>
              <a:t>Forward error control</a:t>
            </a:r>
            <a:r>
              <a:rPr lang="en-US" dirty="0"/>
              <a:t> (FEC) and </a:t>
            </a:r>
            <a:r>
              <a:rPr lang="en-US" b="1" dirty="0"/>
              <a:t>repetition coding</a:t>
            </a:r>
            <a:r>
              <a:rPr lang="en-US" dirty="0"/>
              <a:t> are used to improve a transmission quality.</a:t>
            </a:r>
          </a:p>
          <a:p>
            <a:pPr lvl="1"/>
            <a:r>
              <a:rPr lang="en-US" dirty="0"/>
              <a:t>instead of using bit-vice repetition coding (e.g., IEEE802.15.6), repetition is done packet-vice by sending Physical Layer Protocol Data Unit (PPDU) either 2 or 4 times, or just only once.</a:t>
            </a:r>
            <a:endParaRPr lang="fi-FI" dirty="0"/>
          </a:p>
        </p:txBody>
      </p:sp>
      <p:sp>
        <p:nvSpPr>
          <p:cNvPr id="5" name="日付プレースホルダー 5">
            <a:extLst>
              <a:ext uri="{FF2B5EF4-FFF2-40B4-BE49-F238E27FC236}">
                <a16:creationId xmlns:a16="http://schemas.microsoft.com/office/drawing/2014/main" id="{2FDDAFBE-E403-8934-05B1-C5045848205E}"/>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6" name="フッター プレースホルダー 5">
            <a:extLst>
              <a:ext uri="{FF2B5EF4-FFF2-40B4-BE49-F238E27FC236}">
                <a16:creationId xmlns:a16="http://schemas.microsoft.com/office/drawing/2014/main" id="{A77BB8AE-FDAA-D3EB-6236-410336691F0F}"/>
              </a:ext>
            </a:extLst>
          </p:cNvPr>
          <p:cNvSpPr>
            <a:spLocks noGrp="1"/>
          </p:cNvSpPr>
          <p:nvPr>
            <p:ph type="ftr" sz="quarter" idx="18"/>
          </p:nvPr>
        </p:nvSpPr>
        <p:spPr/>
        <p:txBody>
          <a:bodyPr/>
          <a:lstStyle/>
          <a:p>
            <a:endParaRPr lang="en-GB" noProof="0" dirty="0"/>
          </a:p>
        </p:txBody>
      </p:sp>
      <p:sp>
        <p:nvSpPr>
          <p:cNvPr id="7" name="スライド番号プレースホルダー 6">
            <a:extLst>
              <a:ext uri="{FF2B5EF4-FFF2-40B4-BE49-F238E27FC236}">
                <a16:creationId xmlns:a16="http://schemas.microsoft.com/office/drawing/2014/main" id="{22DD079F-73DE-13C6-5AB0-38DD400C5519}"/>
              </a:ext>
            </a:extLst>
          </p:cNvPr>
          <p:cNvSpPr>
            <a:spLocks noGrp="1"/>
          </p:cNvSpPr>
          <p:nvPr>
            <p:ph type="sldNum" sz="quarter" idx="17"/>
          </p:nvPr>
        </p:nvSpPr>
        <p:spPr/>
        <p:txBody>
          <a:bodyPr/>
          <a:lstStyle/>
          <a:p>
            <a:fld id="{799663BE-0A7D-4715-8D39-0EC59974DD85}" type="slidenum">
              <a:rPr lang="en-GB" noProof="0" smtClean="0"/>
              <a:pPr/>
              <a:t>12</a:t>
            </a:fld>
            <a:endParaRPr lang="en-GB" noProof="0"/>
          </a:p>
        </p:txBody>
      </p:sp>
    </p:spTree>
    <p:extLst>
      <p:ext uri="{BB962C8B-B14F-4D97-AF65-F5344CB8AC3E}">
        <p14:creationId xmlns:p14="http://schemas.microsoft.com/office/powerpoint/2010/main" val="357947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lstStyle/>
          <a:p>
            <a:r>
              <a:rPr lang="fi-FI" dirty="0" err="1"/>
              <a:t>SmartBAN</a:t>
            </a:r>
            <a:r>
              <a:rPr lang="fi-FI" dirty="0"/>
              <a:t> in </a:t>
            </a:r>
            <a:r>
              <a:rPr lang="fi-FI" dirty="0" err="1"/>
              <a:t>brief</a:t>
            </a:r>
            <a:r>
              <a:rPr lang="fi-FI" dirty="0"/>
              <a:t> – </a:t>
            </a:r>
            <a:r>
              <a:rPr lang="fi-FI" dirty="0" err="1"/>
              <a:t>Physical</a:t>
            </a:r>
            <a:r>
              <a:rPr lang="fi-FI" dirty="0"/>
              <a:t> </a:t>
            </a:r>
            <a:r>
              <a:rPr lang="fi-FI" dirty="0" err="1"/>
              <a:t>layer</a:t>
            </a:r>
            <a:endParaRPr lang="fi-FI" dirty="0"/>
          </a:p>
        </p:txBody>
      </p:sp>
      <p:grpSp>
        <p:nvGrpSpPr>
          <p:cNvPr id="7" name="Group 6">
            <a:extLst>
              <a:ext uri="{FF2B5EF4-FFF2-40B4-BE49-F238E27FC236}">
                <a16:creationId xmlns:a16="http://schemas.microsoft.com/office/drawing/2014/main" id="{BAA811F2-9629-4A8D-8560-4F47604A9F57}"/>
              </a:ext>
            </a:extLst>
          </p:cNvPr>
          <p:cNvGrpSpPr/>
          <p:nvPr/>
        </p:nvGrpSpPr>
        <p:grpSpPr>
          <a:xfrm>
            <a:off x="1201261" y="2350697"/>
            <a:ext cx="7571473" cy="2756784"/>
            <a:chOff x="378733" y="134243"/>
            <a:chExt cx="9453704" cy="3642374"/>
          </a:xfrm>
        </p:grpSpPr>
        <p:sp>
          <p:nvSpPr>
            <p:cNvPr id="8" name="TextBox 7">
              <a:extLst>
                <a:ext uri="{FF2B5EF4-FFF2-40B4-BE49-F238E27FC236}">
                  <a16:creationId xmlns:a16="http://schemas.microsoft.com/office/drawing/2014/main" id="{69DC9BA8-DF2B-4B4B-A3F5-085AB49A8E2C}"/>
                </a:ext>
              </a:extLst>
            </p:cNvPr>
            <p:cNvSpPr txBox="1"/>
            <p:nvPr/>
          </p:nvSpPr>
          <p:spPr>
            <a:xfrm>
              <a:off x="1281364" y="1382531"/>
              <a:ext cx="1191293" cy="259238"/>
            </a:xfrm>
            <a:prstGeom prst="rect">
              <a:avLst/>
            </a:prstGeom>
            <a:noFill/>
          </p:spPr>
          <p:txBody>
            <a:bodyPr wrap="none" rtlCol="0">
              <a:spAutoFit/>
            </a:bodyPr>
            <a:lstStyle/>
            <a:p>
              <a:r>
                <a:rPr lang="fi-FI" sz="675"/>
                <a:t>1010101010101010</a:t>
              </a:r>
            </a:p>
          </p:txBody>
        </p:sp>
        <p:sp>
          <p:nvSpPr>
            <p:cNvPr id="9" name="TextBox 8">
              <a:extLst>
                <a:ext uri="{FF2B5EF4-FFF2-40B4-BE49-F238E27FC236}">
                  <a16:creationId xmlns:a16="http://schemas.microsoft.com/office/drawing/2014/main" id="{39B29655-2AEA-4979-B2C0-750F05A96545}"/>
                </a:ext>
              </a:extLst>
            </p:cNvPr>
            <p:cNvSpPr txBox="1"/>
            <p:nvPr/>
          </p:nvSpPr>
          <p:spPr>
            <a:xfrm>
              <a:off x="3096877" y="134243"/>
              <a:ext cx="4289618" cy="396480"/>
            </a:xfrm>
            <a:prstGeom prst="rect">
              <a:avLst/>
            </a:prstGeom>
            <a:noFill/>
          </p:spPr>
          <p:txBody>
            <a:bodyPr wrap="none" rtlCol="0">
              <a:spAutoFit/>
            </a:bodyPr>
            <a:lstStyle/>
            <a:p>
              <a:r>
                <a:rPr lang="en-US" sz="1350" dirty="0"/>
                <a:t>PPDU – Physical Layer Protocol Data Unit</a:t>
              </a:r>
            </a:p>
          </p:txBody>
        </p:sp>
        <p:sp>
          <p:nvSpPr>
            <p:cNvPr id="10" name="Rectangle 9">
              <a:extLst>
                <a:ext uri="{FF2B5EF4-FFF2-40B4-BE49-F238E27FC236}">
                  <a16:creationId xmlns:a16="http://schemas.microsoft.com/office/drawing/2014/main" id="{BE26665D-83C2-4A86-9D26-12BCEE4662E3}"/>
                </a:ext>
              </a:extLst>
            </p:cNvPr>
            <p:cNvSpPr/>
            <p:nvPr/>
          </p:nvSpPr>
          <p:spPr>
            <a:xfrm>
              <a:off x="1281363" y="944483"/>
              <a:ext cx="1094874" cy="420166"/>
            </a:xfrm>
            <a:prstGeom prst="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Preamble</a:t>
              </a:r>
            </a:p>
          </p:txBody>
        </p:sp>
        <p:sp>
          <p:nvSpPr>
            <p:cNvPr id="11" name="Rectangle 10">
              <a:extLst>
                <a:ext uri="{FF2B5EF4-FFF2-40B4-BE49-F238E27FC236}">
                  <a16:creationId xmlns:a16="http://schemas.microsoft.com/office/drawing/2014/main" id="{625A9B0D-33DF-4F5E-973B-4CA197E63A2B}"/>
                </a:ext>
              </a:extLst>
            </p:cNvPr>
            <p:cNvSpPr/>
            <p:nvPr/>
          </p:nvSpPr>
          <p:spPr>
            <a:xfrm>
              <a:off x="2385761" y="944483"/>
              <a:ext cx="1422233" cy="420166"/>
            </a:xfrm>
            <a:prstGeom prst="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PLCP Header</a:t>
              </a:r>
            </a:p>
          </p:txBody>
        </p:sp>
        <p:sp>
          <p:nvSpPr>
            <p:cNvPr id="12" name="Rectangle 11">
              <a:extLst>
                <a:ext uri="{FF2B5EF4-FFF2-40B4-BE49-F238E27FC236}">
                  <a16:creationId xmlns:a16="http://schemas.microsoft.com/office/drawing/2014/main" id="{EF27AB10-0552-4E48-940F-C126D9CD5618}"/>
                </a:ext>
              </a:extLst>
            </p:cNvPr>
            <p:cNvSpPr/>
            <p:nvPr/>
          </p:nvSpPr>
          <p:spPr>
            <a:xfrm>
              <a:off x="3817518" y="944483"/>
              <a:ext cx="4947487" cy="420166"/>
            </a:xfrm>
            <a:prstGeom prst="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350"/>
                <a:t>PSDU</a:t>
              </a:r>
            </a:p>
          </p:txBody>
        </p:sp>
        <p:cxnSp>
          <p:nvCxnSpPr>
            <p:cNvPr id="13" name="Straight Arrow Connector 12">
              <a:extLst>
                <a:ext uri="{FF2B5EF4-FFF2-40B4-BE49-F238E27FC236}">
                  <a16:creationId xmlns:a16="http://schemas.microsoft.com/office/drawing/2014/main" id="{7E9ACDA8-2D64-4FDF-97E5-F701355AD81D}"/>
                </a:ext>
              </a:extLst>
            </p:cNvPr>
            <p:cNvCxnSpPr>
              <a:cxnSpLocks/>
            </p:cNvCxnSpPr>
            <p:nvPr/>
          </p:nvCxnSpPr>
          <p:spPr>
            <a:xfrm>
              <a:off x="1281363" y="829234"/>
              <a:ext cx="10948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E96FD5-93B7-499D-A352-49231EDB4DEC}"/>
                </a:ext>
              </a:extLst>
            </p:cNvPr>
            <p:cNvCxnSpPr>
              <a:cxnSpLocks/>
            </p:cNvCxnSpPr>
            <p:nvPr/>
          </p:nvCxnSpPr>
          <p:spPr>
            <a:xfrm>
              <a:off x="2385761" y="829234"/>
              <a:ext cx="142223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1AE9631-8E26-42B5-ADCC-58517B4281B3}"/>
                </a:ext>
              </a:extLst>
            </p:cNvPr>
            <p:cNvCxnSpPr>
              <a:cxnSpLocks/>
            </p:cNvCxnSpPr>
            <p:nvPr/>
          </p:nvCxnSpPr>
          <p:spPr>
            <a:xfrm>
              <a:off x="3799467" y="829234"/>
              <a:ext cx="496553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052E7E-754C-420F-9F92-5AD6791390C2}"/>
                </a:ext>
              </a:extLst>
            </p:cNvPr>
            <p:cNvSpPr txBox="1"/>
            <p:nvPr/>
          </p:nvSpPr>
          <p:spPr>
            <a:xfrm>
              <a:off x="705970" y="521458"/>
              <a:ext cx="8888506" cy="335484"/>
            </a:xfrm>
            <a:prstGeom prst="rect">
              <a:avLst/>
            </a:prstGeom>
            <a:noFill/>
          </p:spPr>
          <p:txBody>
            <a:bodyPr wrap="square" rtlCol="0">
              <a:spAutoFit/>
            </a:bodyPr>
            <a:lstStyle/>
            <a:p>
              <a:r>
                <a:rPr lang="fi-FI" sz="1050" err="1"/>
                <a:t>Bits</a:t>
              </a:r>
              <a:r>
                <a:rPr lang="fi-FI" sz="1050"/>
                <a:t>:	16	        40			</a:t>
              </a:r>
              <a:r>
                <a:rPr lang="fi-FI" sz="1050" i="1"/>
                <a:t>L</a:t>
              </a:r>
              <a:r>
                <a:rPr lang="fi-FI" sz="1050" baseline="-25000"/>
                <a:t>PSDU</a:t>
              </a:r>
            </a:p>
          </p:txBody>
        </p:sp>
        <p:pic>
          <p:nvPicPr>
            <p:cNvPr id="17" name="Picture 16">
              <a:extLst>
                <a:ext uri="{FF2B5EF4-FFF2-40B4-BE49-F238E27FC236}">
                  <a16:creationId xmlns:a16="http://schemas.microsoft.com/office/drawing/2014/main" id="{5E62DE02-BF13-4231-B502-96764828CC2E}"/>
                </a:ext>
              </a:extLst>
            </p:cNvPr>
            <p:cNvPicPr>
              <a:picLocks noChangeAspect="1"/>
            </p:cNvPicPr>
            <p:nvPr/>
          </p:nvPicPr>
          <p:blipFill>
            <a:blip r:embed="rId3"/>
            <a:stretch>
              <a:fillRect/>
            </a:stretch>
          </p:blipFill>
          <p:spPr>
            <a:xfrm>
              <a:off x="5359626" y="2003856"/>
              <a:ext cx="4472811" cy="1772761"/>
            </a:xfrm>
            <a:prstGeom prst="rect">
              <a:avLst/>
            </a:prstGeom>
          </p:spPr>
        </p:pic>
        <p:cxnSp>
          <p:nvCxnSpPr>
            <p:cNvPr id="18" name="Straight Connector 17">
              <a:extLst>
                <a:ext uri="{FF2B5EF4-FFF2-40B4-BE49-F238E27FC236}">
                  <a16:creationId xmlns:a16="http://schemas.microsoft.com/office/drawing/2014/main" id="{7B8EE21F-9149-4C6B-8D6B-95CA4FF280E9}"/>
                </a:ext>
              </a:extLst>
            </p:cNvPr>
            <p:cNvCxnSpPr>
              <a:cxnSpLocks/>
            </p:cNvCxnSpPr>
            <p:nvPr/>
          </p:nvCxnSpPr>
          <p:spPr>
            <a:xfrm flipV="1">
              <a:off x="6174581" y="2003856"/>
              <a:ext cx="185878" cy="60268"/>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2D9988-75FD-4CCB-9F94-0B8DB4AB5F9A}"/>
                </a:ext>
              </a:extLst>
            </p:cNvPr>
            <p:cNvCxnSpPr/>
            <p:nvPr/>
          </p:nvCxnSpPr>
          <p:spPr>
            <a:xfrm flipV="1">
              <a:off x="8593931" y="2003856"/>
              <a:ext cx="397669" cy="82119"/>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C3E63F-2D9E-47FD-98BD-1851577E87B5}"/>
                </a:ext>
              </a:extLst>
            </p:cNvPr>
            <p:cNvCxnSpPr>
              <a:cxnSpLocks/>
            </p:cNvCxnSpPr>
            <p:nvPr/>
          </p:nvCxnSpPr>
          <p:spPr>
            <a:xfrm>
              <a:off x="3828675" y="1379819"/>
              <a:ext cx="1953000" cy="706156"/>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3CC2D2-188C-4B9F-B189-6371D4214FEC}"/>
                </a:ext>
              </a:extLst>
            </p:cNvPr>
            <p:cNvCxnSpPr>
              <a:cxnSpLocks/>
            </p:cNvCxnSpPr>
            <p:nvPr/>
          </p:nvCxnSpPr>
          <p:spPr>
            <a:xfrm flipH="1">
              <a:off x="8593931" y="1382531"/>
              <a:ext cx="171493" cy="736782"/>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0D6061A-A662-42FA-82D8-E85D5666E8A6}"/>
                </a:ext>
              </a:extLst>
            </p:cNvPr>
            <p:cNvSpPr txBox="1"/>
            <p:nvPr/>
          </p:nvSpPr>
          <p:spPr>
            <a:xfrm>
              <a:off x="5517153" y="1353025"/>
              <a:ext cx="1803753" cy="259238"/>
            </a:xfrm>
            <a:prstGeom prst="rect">
              <a:avLst/>
            </a:prstGeom>
            <a:noFill/>
          </p:spPr>
          <p:txBody>
            <a:bodyPr wrap="none" rtlCol="0">
              <a:spAutoFit/>
            </a:bodyPr>
            <a:lstStyle/>
            <a:p>
              <a:r>
                <a:rPr lang="fi-FI" sz="675" err="1"/>
                <a:t>Physical</a:t>
              </a:r>
              <a:r>
                <a:rPr lang="fi-FI" sz="675"/>
                <a:t> </a:t>
              </a:r>
              <a:r>
                <a:rPr lang="fi-FI" sz="675" err="1"/>
                <a:t>Layer</a:t>
              </a:r>
              <a:r>
                <a:rPr lang="fi-FI" sz="675"/>
                <a:t> Service Data </a:t>
              </a:r>
              <a:r>
                <a:rPr lang="fi-FI" sz="675" err="1"/>
                <a:t>Unit</a:t>
              </a:r>
              <a:endParaRPr lang="fi-FI" sz="675"/>
            </a:p>
          </p:txBody>
        </p:sp>
        <p:sp>
          <p:nvSpPr>
            <p:cNvPr id="23" name="TextBox 22">
              <a:extLst>
                <a:ext uri="{FF2B5EF4-FFF2-40B4-BE49-F238E27FC236}">
                  <a16:creationId xmlns:a16="http://schemas.microsoft.com/office/drawing/2014/main" id="{D5362ED0-1B97-4D80-804E-B34D58A9AEB0}"/>
                </a:ext>
              </a:extLst>
            </p:cNvPr>
            <p:cNvSpPr txBox="1"/>
            <p:nvPr/>
          </p:nvSpPr>
          <p:spPr>
            <a:xfrm>
              <a:off x="7688039" y="2643883"/>
              <a:ext cx="1377434" cy="259238"/>
            </a:xfrm>
            <a:prstGeom prst="rect">
              <a:avLst/>
            </a:prstGeom>
            <a:noFill/>
          </p:spPr>
          <p:txBody>
            <a:bodyPr wrap="none" rtlCol="0">
              <a:spAutoFit/>
            </a:bodyPr>
            <a:lstStyle/>
            <a:p>
              <a:r>
                <a:rPr lang="fi-FI" sz="675"/>
                <a:t>MAC </a:t>
              </a:r>
              <a:r>
                <a:rPr lang="fi-FI" sz="675" err="1"/>
                <a:t>Protocol</a:t>
              </a:r>
              <a:r>
                <a:rPr lang="fi-FI" sz="675"/>
                <a:t> Data </a:t>
              </a:r>
              <a:r>
                <a:rPr lang="fi-FI" sz="675" err="1"/>
                <a:t>Unit</a:t>
              </a:r>
              <a:endParaRPr lang="fi-FI" sz="675"/>
            </a:p>
          </p:txBody>
        </p:sp>
        <p:pic>
          <p:nvPicPr>
            <p:cNvPr id="24" name="Picture 23">
              <a:extLst>
                <a:ext uri="{FF2B5EF4-FFF2-40B4-BE49-F238E27FC236}">
                  <a16:creationId xmlns:a16="http://schemas.microsoft.com/office/drawing/2014/main" id="{EA6AFF60-BBB7-4BBD-96FB-90DA1A4EC3CE}"/>
                </a:ext>
              </a:extLst>
            </p:cNvPr>
            <p:cNvPicPr>
              <a:picLocks noChangeAspect="1"/>
            </p:cNvPicPr>
            <p:nvPr/>
          </p:nvPicPr>
          <p:blipFill>
            <a:blip r:embed="rId4"/>
            <a:stretch>
              <a:fillRect/>
            </a:stretch>
          </p:blipFill>
          <p:spPr>
            <a:xfrm>
              <a:off x="378733" y="2003856"/>
              <a:ext cx="5233459" cy="640028"/>
            </a:xfrm>
            <a:prstGeom prst="rect">
              <a:avLst/>
            </a:prstGeom>
          </p:spPr>
        </p:pic>
        <p:sp>
          <p:nvSpPr>
            <p:cNvPr id="25" name="TextBox 24">
              <a:extLst>
                <a:ext uri="{FF2B5EF4-FFF2-40B4-BE49-F238E27FC236}">
                  <a16:creationId xmlns:a16="http://schemas.microsoft.com/office/drawing/2014/main" id="{5F812355-281D-48D9-A68D-21C12998CA07}"/>
                </a:ext>
              </a:extLst>
            </p:cNvPr>
            <p:cNvSpPr txBox="1"/>
            <p:nvPr/>
          </p:nvSpPr>
          <p:spPr>
            <a:xfrm>
              <a:off x="1825208" y="2614709"/>
              <a:ext cx="2416213" cy="259238"/>
            </a:xfrm>
            <a:prstGeom prst="rect">
              <a:avLst/>
            </a:prstGeom>
            <a:noFill/>
          </p:spPr>
          <p:txBody>
            <a:bodyPr wrap="none" rtlCol="0">
              <a:spAutoFit/>
            </a:bodyPr>
            <a:lstStyle/>
            <a:p>
              <a:r>
                <a:rPr lang="fi-FI" sz="675" err="1"/>
                <a:t>Physical</a:t>
              </a:r>
              <a:r>
                <a:rPr lang="fi-FI" sz="675"/>
                <a:t> </a:t>
              </a:r>
              <a:r>
                <a:rPr lang="fi-FI" sz="675" err="1"/>
                <a:t>Layer</a:t>
              </a:r>
              <a:r>
                <a:rPr lang="fi-FI" sz="675"/>
                <a:t> </a:t>
              </a:r>
              <a:r>
                <a:rPr lang="fi-FI" sz="675" err="1"/>
                <a:t>Convergence</a:t>
              </a:r>
              <a:r>
                <a:rPr lang="fi-FI" sz="675"/>
                <a:t> </a:t>
              </a:r>
              <a:r>
                <a:rPr lang="fi-FI" sz="675" err="1"/>
                <a:t>Protocol</a:t>
              </a:r>
              <a:r>
                <a:rPr lang="fi-FI" sz="675"/>
                <a:t> </a:t>
              </a:r>
              <a:r>
                <a:rPr lang="fi-FI" sz="675" err="1"/>
                <a:t>Header</a:t>
              </a:r>
              <a:endParaRPr lang="fi-FI" sz="675"/>
            </a:p>
          </p:txBody>
        </p:sp>
        <p:cxnSp>
          <p:nvCxnSpPr>
            <p:cNvPr id="26" name="Straight Connector 25">
              <a:extLst>
                <a:ext uri="{FF2B5EF4-FFF2-40B4-BE49-F238E27FC236}">
                  <a16:creationId xmlns:a16="http://schemas.microsoft.com/office/drawing/2014/main" id="{800592F3-697E-4F6D-B2AD-AAE99CCC2983}"/>
                </a:ext>
              </a:extLst>
            </p:cNvPr>
            <p:cNvCxnSpPr>
              <a:cxnSpLocks/>
            </p:cNvCxnSpPr>
            <p:nvPr/>
          </p:nvCxnSpPr>
          <p:spPr>
            <a:xfrm flipH="1" flipV="1">
              <a:off x="3828675" y="1379819"/>
              <a:ext cx="1656641" cy="7240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1735AC-EE93-4147-972F-9A7EB9F5FCA0}"/>
                </a:ext>
              </a:extLst>
            </p:cNvPr>
            <p:cNvCxnSpPr>
              <a:cxnSpLocks/>
            </p:cNvCxnSpPr>
            <p:nvPr/>
          </p:nvCxnSpPr>
          <p:spPr>
            <a:xfrm flipV="1">
              <a:off x="705970" y="1382533"/>
              <a:ext cx="1670267" cy="68159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E2E0648B-BAA6-4B53-AA09-CD0137EAA522}"/>
              </a:ext>
            </a:extLst>
          </p:cNvPr>
          <p:cNvSpPr txBox="1"/>
          <p:nvPr/>
        </p:nvSpPr>
        <p:spPr>
          <a:xfrm>
            <a:off x="81237" y="2193641"/>
            <a:ext cx="2816797" cy="323165"/>
          </a:xfrm>
          <a:prstGeom prst="rect">
            <a:avLst/>
          </a:prstGeom>
          <a:noFill/>
        </p:spPr>
        <p:txBody>
          <a:bodyPr wrap="none" rtlCol="0">
            <a:spAutoFit/>
          </a:bodyPr>
          <a:lstStyle/>
          <a:p>
            <a:r>
              <a:rPr lang="en-US" sz="750" dirty="0"/>
              <a:t>Source: Smart Body Area Network (</a:t>
            </a:r>
            <a:r>
              <a:rPr lang="en-US" sz="750" dirty="0" err="1"/>
              <a:t>SmartBAN</a:t>
            </a:r>
            <a:r>
              <a:rPr lang="en-US" sz="750" dirty="0"/>
              <a:t>); </a:t>
            </a:r>
          </a:p>
          <a:p>
            <a:r>
              <a:rPr lang="en-US" sz="750" dirty="0"/>
              <a:t>Enhanced Ultra-Low Power Physical Layer. ETSI TS 103 326.</a:t>
            </a:r>
          </a:p>
        </p:txBody>
      </p:sp>
      <p:sp>
        <p:nvSpPr>
          <p:cNvPr id="35" name="TextBox 34">
            <a:extLst>
              <a:ext uri="{FF2B5EF4-FFF2-40B4-BE49-F238E27FC236}">
                <a16:creationId xmlns:a16="http://schemas.microsoft.com/office/drawing/2014/main" id="{5B2B5568-3D66-4A62-9D7D-0486B704FEB1}"/>
              </a:ext>
            </a:extLst>
          </p:cNvPr>
          <p:cNvSpPr txBox="1"/>
          <p:nvPr/>
        </p:nvSpPr>
        <p:spPr>
          <a:xfrm>
            <a:off x="5392739" y="5661973"/>
            <a:ext cx="3642344" cy="438582"/>
          </a:xfrm>
          <a:prstGeom prst="rect">
            <a:avLst/>
          </a:prstGeom>
          <a:noFill/>
        </p:spPr>
        <p:txBody>
          <a:bodyPr wrap="none" rtlCol="0">
            <a:spAutoFit/>
          </a:bodyPr>
          <a:lstStyle/>
          <a:p>
            <a:r>
              <a:rPr lang="en-US" sz="750" dirty="0"/>
              <a:t>Source: Smart Body Area Network (</a:t>
            </a:r>
            <a:r>
              <a:rPr lang="en-US" sz="750" dirty="0" err="1"/>
              <a:t>SmartBAN</a:t>
            </a:r>
            <a:r>
              <a:rPr lang="en-US" sz="750" dirty="0"/>
              <a:t>); </a:t>
            </a:r>
          </a:p>
          <a:p>
            <a:r>
              <a:rPr lang="en-US" sz="750" dirty="0"/>
              <a:t>Low Complexity Medium Access Control (MAC) for </a:t>
            </a:r>
            <a:r>
              <a:rPr lang="en-US" sz="750" dirty="0" err="1"/>
              <a:t>SmartBAN</a:t>
            </a:r>
            <a:r>
              <a:rPr lang="en-US" sz="750" dirty="0"/>
              <a:t>. ETSI TS 103 325.</a:t>
            </a:r>
          </a:p>
          <a:p>
            <a:endParaRPr lang="fi-FI" sz="750" dirty="0"/>
          </a:p>
        </p:txBody>
      </p:sp>
      <p:sp>
        <p:nvSpPr>
          <p:cNvPr id="28" name="日付プレースホルダー 5">
            <a:extLst>
              <a:ext uri="{FF2B5EF4-FFF2-40B4-BE49-F238E27FC236}">
                <a16:creationId xmlns:a16="http://schemas.microsoft.com/office/drawing/2014/main" id="{9F8088FA-6FED-E2CD-FD96-0A5A3A584167}"/>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4" name="フッター プレースホルダー 3">
            <a:extLst>
              <a:ext uri="{FF2B5EF4-FFF2-40B4-BE49-F238E27FC236}">
                <a16:creationId xmlns:a16="http://schemas.microsoft.com/office/drawing/2014/main" id="{5E804F8F-450B-3417-E7B7-2508A84510BE}"/>
              </a:ext>
            </a:extLst>
          </p:cNvPr>
          <p:cNvSpPr>
            <a:spLocks noGrp="1"/>
          </p:cNvSpPr>
          <p:nvPr>
            <p:ph type="ftr" sz="quarter" idx="18"/>
          </p:nvPr>
        </p:nvSpPr>
        <p:spPr/>
        <p:txBody>
          <a:bodyPr/>
          <a:lstStyle/>
          <a:p>
            <a:endParaRPr lang="en-GB" noProof="0" dirty="0"/>
          </a:p>
        </p:txBody>
      </p:sp>
      <p:sp>
        <p:nvSpPr>
          <p:cNvPr id="5" name="スライド番号プレースホルダー 4">
            <a:extLst>
              <a:ext uri="{FF2B5EF4-FFF2-40B4-BE49-F238E27FC236}">
                <a16:creationId xmlns:a16="http://schemas.microsoft.com/office/drawing/2014/main" id="{54F33271-11A8-4124-8519-6E4A53077EFD}"/>
              </a:ext>
            </a:extLst>
          </p:cNvPr>
          <p:cNvSpPr>
            <a:spLocks noGrp="1"/>
          </p:cNvSpPr>
          <p:nvPr>
            <p:ph type="sldNum" sz="quarter" idx="17"/>
          </p:nvPr>
        </p:nvSpPr>
        <p:spPr/>
        <p:txBody>
          <a:bodyPr/>
          <a:lstStyle/>
          <a:p>
            <a:fld id="{799663BE-0A7D-4715-8D39-0EC59974DD85}" type="slidenum">
              <a:rPr lang="en-GB" noProof="0" smtClean="0"/>
              <a:pPr/>
              <a:t>13</a:t>
            </a:fld>
            <a:endParaRPr lang="en-GB" noProof="0"/>
          </a:p>
        </p:txBody>
      </p:sp>
    </p:spTree>
    <p:extLst>
      <p:ext uri="{BB962C8B-B14F-4D97-AF65-F5344CB8AC3E}">
        <p14:creationId xmlns:p14="http://schemas.microsoft.com/office/powerpoint/2010/main" val="2016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lstStyle/>
          <a:p>
            <a:r>
              <a:rPr lang="fi-FI" dirty="0" err="1"/>
              <a:t>SmartBAN</a:t>
            </a:r>
            <a:r>
              <a:rPr lang="fi-FI" dirty="0"/>
              <a:t> in </a:t>
            </a:r>
            <a:r>
              <a:rPr lang="fi-FI" dirty="0" err="1"/>
              <a:t>brief</a:t>
            </a:r>
            <a:r>
              <a:rPr lang="fi-FI" dirty="0"/>
              <a:t> – MAC </a:t>
            </a:r>
            <a:r>
              <a:rPr lang="fi-FI" dirty="0" err="1"/>
              <a:t>layer</a:t>
            </a:r>
            <a:endParaRPr lang="fi-FI" dirty="0"/>
          </a:p>
        </p:txBody>
      </p:sp>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499221" y="1953310"/>
            <a:ext cx="7894277" cy="3462380"/>
          </a:xfrm>
        </p:spPr>
        <p:txBody>
          <a:bodyPr/>
          <a:lstStyle/>
          <a:p>
            <a:r>
              <a:rPr lang="en-US" dirty="0"/>
              <a:t>One of the goals in </a:t>
            </a:r>
            <a:r>
              <a:rPr lang="en-US" dirty="0" err="1"/>
              <a:t>SmartBAN</a:t>
            </a:r>
            <a:r>
              <a:rPr lang="en-US" dirty="0"/>
              <a:t> was to define a simple MAC, which still enables efficient functionalities.</a:t>
            </a:r>
          </a:p>
          <a:p>
            <a:r>
              <a:rPr lang="en-US" dirty="0"/>
              <a:t>The main block in MAC layer is a superframe called as an </a:t>
            </a:r>
            <a:r>
              <a:rPr lang="en-US" i="1" dirty="0"/>
              <a:t>Inter-Beacon Interval </a:t>
            </a:r>
            <a:r>
              <a:rPr lang="en-US" dirty="0"/>
              <a:t>(IBI). </a:t>
            </a:r>
          </a:p>
          <a:p>
            <a:r>
              <a:rPr lang="en-US" dirty="0"/>
              <a:t>IBI is divided into three parts: </a:t>
            </a:r>
            <a:r>
              <a:rPr lang="en-US" i="1" dirty="0"/>
              <a:t>scheduled access period</a:t>
            </a:r>
            <a:r>
              <a:rPr lang="en-US" dirty="0"/>
              <a:t> (SAP), </a:t>
            </a:r>
            <a:r>
              <a:rPr lang="en-US" i="1" dirty="0"/>
              <a:t>control and management period </a:t>
            </a:r>
            <a:r>
              <a:rPr lang="en-US" dirty="0"/>
              <a:t>(C/M) and </a:t>
            </a:r>
            <a:r>
              <a:rPr lang="en-US" i="1" dirty="0"/>
              <a:t>inactive period</a:t>
            </a:r>
            <a:r>
              <a:rPr lang="en-US" dirty="0"/>
              <a:t>.</a:t>
            </a:r>
            <a:endParaRPr lang="fi-FI" dirty="0"/>
          </a:p>
        </p:txBody>
      </p:sp>
      <p:pic>
        <p:nvPicPr>
          <p:cNvPr id="61" name="Picture 60">
            <a:extLst>
              <a:ext uri="{FF2B5EF4-FFF2-40B4-BE49-F238E27FC236}">
                <a16:creationId xmlns:a16="http://schemas.microsoft.com/office/drawing/2014/main" id="{0EE69C14-FB93-436F-9019-D818A013EC11}"/>
              </a:ext>
            </a:extLst>
          </p:cNvPr>
          <p:cNvPicPr>
            <a:picLocks noChangeAspect="1"/>
          </p:cNvPicPr>
          <p:nvPr/>
        </p:nvPicPr>
        <p:blipFill>
          <a:blip r:embed="rId2"/>
          <a:stretch>
            <a:fillRect/>
          </a:stretch>
        </p:blipFill>
        <p:spPr>
          <a:xfrm>
            <a:off x="3494906" y="4904689"/>
            <a:ext cx="5654590" cy="1116146"/>
          </a:xfrm>
          <a:prstGeom prst="rect">
            <a:avLst/>
          </a:prstGeom>
        </p:spPr>
      </p:pic>
      <p:pic>
        <p:nvPicPr>
          <p:cNvPr id="62" name="Picture 61" descr="Logo&#10;&#10;Description automatically generated">
            <a:extLst>
              <a:ext uri="{FF2B5EF4-FFF2-40B4-BE49-F238E27FC236}">
                <a16:creationId xmlns:a16="http://schemas.microsoft.com/office/drawing/2014/main" id="{93D78588-64EB-4F3B-B5FA-6CAA22A85FFC}"/>
              </a:ext>
            </a:extLst>
          </p:cNvPr>
          <p:cNvPicPr>
            <a:picLocks noChangeAspect="1"/>
          </p:cNvPicPr>
          <p:nvPr/>
        </p:nvPicPr>
        <p:blipFill>
          <a:blip r:embed="rId3"/>
          <a:stretch>
            <a:fillRect/>
          </a:stretch>
        </p:blipFill>
        <p:spPr>
          <a:xfrm>
            <a:off x="133739" y="5207680"/>
            <a:ext cx="651290" cy="651290"/>
          </a:xfrm>
          <a:prstGeom prst="rect">
            <a:avLst/>
          </a:prstGeom>
        </p:spPr>
      </p:pic>
      <p:graphicFrame>
        <p:nvGraphicFramePr>
          <p:cNvPr id="10" name="Table 10">
            <a:extLst>
              <a:ext uri="{FF2B5EF4-FFF2-40B4-BE49-F238E27FC236}">
                <a16:creationId xmlns:a16="http://schemas.microsoft.com/office/drawing/2014/main" id="{8BA64EE5-A3D2-4B7F-961D-64614E892C58}"/>
              </a:ext>
            </a:extLst>
          </p:cNvPr>
          <p:cNvGraphicFramePr>
            <a:graphicFrameLocks noGrp="1"/>
          </p:cNvGraphicFramePr>
          <p:nvPr/>
        </p:nvGraphicFramePr>
        <p:xfrm>
          <a:off x="25875" y="5520690"/>
          <a:ext cx="3942377" cy="495300"/>
        </p:xfrm>
        <a:graphic>
          <a:graphicData uri="http://schemas.openxmlformats.org/drawingml/2006/table">
            <a:tbl>
              <a:tblPr firstRow="1" bandRow="1">
                <a:tableStyleId>{5C22544A-7EE6-4342-B048-85BDC9FD1C3A}</a:tableStyleId>
              </a:tblPr>
              <a:tblGrid>
                <a:gridCol w="578453">
                  <a:extLst>
                    <a:ext uri="{9D8B030D-6E8A-4147-A177-3AD203B41FA5}">
                      <a16:colId xmlns:a16="http://schemas.microsoft.com/office/drawing/2014/main" val="753259566"/>
                    </a:ext>
                  </a:extLst>
                </a:gridCol>
                <a:gridCol w="3363924">
                  <a:extLst>
                    <a:ext uri="{9D8B030D-6E8A-4147-A177-3AD203B41FA5}">
                      <a16:colId xmlns:a16="http://schemas.microsoft.com/office/drawing/2014/main" val="3333960302"/>
                    </a:ext>
                  </a:extLst>
                </a:gridCol>
              </a:tblGrid>
              <a:tr h="480060">
                <a:tc>
                  <a:txBody>
                    <a:bodyPr/>
                    <a:lstStyle/>
                    <a:p>
                      <a:r>
                        <a:rPr lang="fi-FI" sz="1400" dirty="0"/>
                        <a:t>SAP</a:t>
                      </a:r>
                    </a:p>
                  </a:txBody>
                  <a:tcPr marL="68580" marR="68580" marT="34290" marB="34290"/>
                </a:tc>
                <a:tc>
                  <a:txBody>
                    <a:bodyPr/>
                    <a:lstStyle/>
                    <a:p>
                      <a:r>
                        <a:rPr lang="en-US" sz="1400" dirty="0"/>
                        <a:t>For data transmission. </a:t>
                      </a:r>
                    </a:p>
                    <a:p>
                      <a:r>
                        <a:rPr lang="en-US" sz="1400" dirty="0"/>
                        <a:t>Each node has its own reserved slot</a:t>
                      </a:r>
                      <a:endParaRPr lang="fi-FI" sz="1400" dirty="0"/>
                    </a:p>
                  </a:txBody>
                  <a:tcPr marL="68580" marR="68580" marT="34290" marB="34290"/>
                </a:tc>
                <a:extLst>
                  <a:ext uri="{0D108BD9-81ED-4DB2-BD59-A6C34878D82A}">
                    <a16:rowId xmlns:a16="http://schemas.microsoft.com/office/drawing/2014/main" val="2872728558"/>
                  </a:ext>
                </a:extLst>
              </a:tr>
            </a:tbl>
          </a:graphicData>
        </a:graphic>
      </p:graphicFrame>
      <p:graphicFrame>
        <p:nvGraphicFramePr>
          <p:cNvPr id="13" name="Table 10">
            <a:extLst>
              <a:ext uri="{FF2B5EF4-FFF2-40B4-BE49-F238E27FC236}">
                <a16:creationId xmlns:a16="http://schemas.microsoft.com/office/drawing/2014/main" id="{C3DDE239-09A0-4A02-A8F0-B81327035AE5}"/>
              </a:ext>
            </a:extLst>
          </p:cNvPr>
          <p:cNvGraphicFramePr>
            <a:graphicFrameLocks noGrp="1"/>
          </p:cNvGraphicFramePr>
          <p:nvPr/>
        </p:nvGraphicFramePr>
        <p:xfrm>
          <a:off x="45471" y="4915484"/>
          <a:ext cx="3410694" cy="1135380"/>
        </p:xfrm>
        <a:graphic>
          <a:graphicData uri="http://schemas.openxmlformats.org/drawingml/2006/table">
            <a:tbl>
              <a:tblPr firstRow="1" bandRow="1">
                <a:tableStyleId>{5C22544A-7EE6-4342-B048-85BDC9FD1C3A}</a:tableStyleId>
              </a:tblPr>
              <a:tblGrid>
                <a:gridCol w="500441">
                  <a:extLst>
                    <a:ext uri="{9D8B030D-6E8A-4147-A177-3AD203B41FA5}">
                      <a16:colId xmlns:a16="http://schemas.microsoft.com/office/drawing/2014/main" val="753259566"/>
                    </a:ext>
                  </a:extLst>
                </a:gridCol>
                <a:gridCol w="2910253">
                  <a:extLst>
                    <a:ext uri="{9D8B030D-6E8A-4147-A177-3AD203B41FA5}">
                      <a16:colId xmlns:a16="http://schemas.microsoft.com/office/drawing/2014/main" val="3333960302"/>
                    </a:ext>
                  </a:extLst>
                </a:gridCol>
              </a:tblGrid>
              <a:tr h="1097280">
                <a:tc>
                  <a:txBody>
                    <a:bodyPr/>
                    <a:lstStyle/>
                    <a:p>
                      <a:r>
                        <a:rPr lang="fi-FI" sz="1400" dirty="0"/>
                        <a:t>C/M</a:t>
                      </a:r>
                    </a:p>
                  </a:txBody>
                  <a:tcPr marL="68580" marR="68580" marT="34290" marB="34290"/>
                </a:tc>
                <a:tc>
                  <a:txBody>
                    <a:bodyPr/>
                    <a:lstStyle/>
                    <a:p>
                      <a:pPr marL="0" lvl="1" indent="0"/>
                      <a:r>
                        <a:rPr lang="en-US" sz="1400" dirty="0"/>
                        <a:t>Any device wishing to transmit data or management frames. </a:t>
                      </a:r>
                    </a:p>
                    <a:p>
                      <a:pPr marL="0" lvl="1" indent="0"/>
                      <a:r>
                        <a:rPr lang="en-US" sz="1400" dirty="0"/>
                        <a:t>Slotted-Aloha, if enough resources were not granted during SAP.</a:t>
                      </a:r>
                    </a:p>
                  </a:txBody>
                  <a:tcPr marL="68580" marR="68580" marT="34290" marB="34290"/>
                </a:tc>
                <a:extLst>
                  <a:ext uri="{0D108BD9-81ED-4DB2-BD59-A6C34878D82A}">
                    <a16:rowId xmlns:a16="http://schemas.microsoft.com/office/drawing/2014/main" val="2872728558"/>
                  </a:ext>
                </a:extLst>
              </a:tr>
            </a:tbl>
          </a:graphicData>
        </a:graphic>
      </p:graphicFrame>
      <p:sp>
        <p:nvSpPr>
          <p:cNvPr id="11" name="日付プレースホルダー 5">
            <a:extLst>
              <a:ext uri="{FF2B5EF4-FFF2-40B4-BE49-F238E27FC236}">
                <a16:creationId xmlns:a16="http://schemas.microsoft.com/office/drawing/2014/main" id="{6F3D095B-39E2-104C-9B19-3FBA0D8B9F44}"/>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5" name="フッター プレースホルダー 4">
            <a:extLst>
              <a:ext uri="{FF2B5EF4-FFF2-40B4-BE49-F238E27FC236}">
                <a16:creationId xmlns:a16="http://schemas.microsoft.com/office/drawing/2014/main" id="{41045663-05DA-69D1-8514-64F4CE1D1B08}"/>
              </a:ext>
            </a:extLst>
          </p:cNvPr>
          <p:cNvSpPr>
            <a:spLocks noGrp="1"/>
          </p:cNvSpPr>
          <p:nvPr>
            <p:ph type="ftr" sz="quarter" idx="18"/>
          </p:nvPr>
        </p:nvSpPr>
        <p:spPr/>
        <p:txBody>
          <a:bodyPr/>
          <a:lstStyle/>
          <a:p>
            <a:endParaRPr lang="en-GB" noProof="0" dirty="0"/>
          </a:p>
        </p:txBody>
      </p:sp>
      <p:sp>
        <p:nvSpPr>
          <p:cNvPr id="6" name="スライド番号プレースホルダー 5">
            <a:extLst>
              <a:ext uri="{FF2B5EF4-FFF2-40B4-BE49-F238E27FC236}">
                <a16:creationId xmlns:a16="http://schemas.microsoft.com/office/drawing/2014/main" id="{E1FB1A6B-AFA1-664C-E2EC-52C177E8A046}"/>
              </a:ext>
            </a:extLst>
          </p:cNvPr>
          <p:cNvSpPr>
            <a:spLocks noGrp="1"/>
          </p:cNvSpPr>
          <p:nvPr>
            <p:ph type="sldNum" sz="quarter" idx="17"/>
          </p:nvPr>
        </p:nvSpPr>
        <p:spPr/>
        <p:txBody>
          <a:bodyPr/>
          <a:lstStyle/>
          <a:p>
            <a:fld id="{799663BE-0A7D-4715-8D39-0EC59974DD85}" type="slidenum">
              <a:rPr lang="en-GB" noProof="0" smtClean="0"/>
              <a:pPr/>
              <a:t>14</a:t>
            </a:fld>
            <a:endParaRPr lang="en-GB" noProof="0"/>
          </a:p>
        </p:txBody>
      </p:sp>
    </p:spTree>
    <p:extLst>
      <p:ext uri="{BB962C8B-B14F-4D97-AF65-F5344CB8AC3E}">
        <p14:creationId xmlns:p14="http://schemas.microsoft.com/office/powerpoint/2010/main" val="137387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499222" y="1651819"/>
            <a:ext cx="7907360" cy="4493341"/>
          </a:xfrm>
        </p:spPr>
        <p:txBody>
          <a:bodyPr>
            <a:normAutofit fontScale="92500" lnSpcReduction="10000"/>
          </a:bodyPr>
          <a:lstStyle/>
          <a:p>
            <a:r>
              <a:rPr lang="en-GB" dirty="0" err="1"/>
              <a:t>SmartBAN</a:t>
            </a:r>
            <a:r>
              <a:rPr lang="en-GB" dirty="0"/>
              <a:t> introduces a novel channel access method called as a </a:t>
            </a:r>
            <a:r>
              <a:rPr lang="en-GB" i="1" dirty="0">
                <a:solidFill>
                  <a:schemeClr val="tx2"/>
                </a:solidFill>
              </a:rPr>
              <a:t>Multi-use Channel Access</a:t>
            </a:r>
            <a:r>
              <a:rPr lang="en-GB" i="1" dirty="0"/>
              <a:t> </a:t>
            </a:r>
            <a:r>
              <a:rPr lang="en-GB" dirty="0"/>
              <a:t>(MCA).</a:t>
            </a:r>
          </a:p>
          <a:p>
            <a:r>
              <a:rPr lang="en-US" dirty="0"/>
              <a:t>Very-low latency (about </a:t>
            </a:r>
            <a:r>
              <a:rPr lang="en-US" dirty="0" err="1"/>
              <a:t>ms</a:t>
            </a:r>
            <a:r>
              <a:rPr lang="en-US" dirty="0"/>
              <a:t>) emergency/highest priority transmissions using </a:t>
            </a:r>
            <a:r>
              <a:rPr lang="en-US" i="1" dirty="0"/>
              <a:t>Priority Channel Access </a:t>
            </a:r>
            <a:r>
              <a:rPr lang="en-US" dirty="0"/>
              <a:t>(PCA).</a:t>
            </a:r>
          </a:p>
          <a:p>
            <a:pPr marL="467916" lvl="1"/>
            <a:r>
              <a:rPr lang="en-US" dirty="0"/>
              <a:t>order of slot time instead of frame as typically in other Standards</a:t>
            </a:r>
          </a:p>
          <a:p>
            <a:pPr marL="467916" lvl="1"/>
            <a:r>
              <a:rPr lang="en-US" dirty="0"/>
              <a:t>4 user priority classes</a:t>
            </a:r>
          </a:p>
          <a:p>
            <a:pPr marL="467916" lvl="1"/>
            <a:endParaRPr lang="en-US" dirty="0"/>
          </a:p>
          <a:p>
            <a:pPr marL="467916" lvl="1"/>
            <a:endParaRPr lang="en-US" dirty="0"/>
          </a:p>
          <a:p>
            <a:pPr marL="467916" lvl="1"/>
            <a:endParaRPr lang="en-US" dirty="0"/>
          </a:p>
          <a:p>
            <a:r>
              <a:rPr lang="en-US" dirty="0"/>
              <a:t>Can be used in both </a:t>
            </a:r>
            <a:r>
              <a:rPr lang="en-US" i="1" dirty="0"/>
              <a:t>Scheduled Access</a:t>
            </a:r>
            <a:r>
              <a:rPr lang="en-US" dirty="0"/>
              <a:t>, and </a:t>
            </a:r>
            <a:r>
              <a:rPr lang="en-US" i="1" dirty="0"/>
              <a:t>Control and Management</a:t>
            </a:r>
            <a:r>
              <a:rPr lang="en-US" dirty="0"/>
              <a:t> </a:t>
            </a:r>
            <a:r>
              <a:rPr lang="en-US" i="1" dirty="0"/>
              <a:t>Periods</a:t>
            </a:r>
          </a:p>
          <a:p>
            <a:r>
              <a:rPr lang="en-US" dirty="0"/>
              <a:t>Utilization of scheduled but unused time slots by secondary users is to improve channel usage.</a:t>
            </a:r>
          </a:p>
        </p:txBody>
      </p:sp>
      <p:pic>
        <p:nvPicPr>
          <p:cNvPr id="5" name="Picture 4">
            <a:extLst>
              <a:ext uri="{FF2B5EF4-FFF2-40B4-BE49-F238E27FC236}">
                <a16:creationId xmlns:a16="http://schemas.microsoft.com/office/drawing/2014/main" id="{BCED3F53-A85E-4E5A-861B-B39BE6FB0F49}"/>
              </a:ext>
            </a:extLst>
          </p:cNvPr>
          <p:cNvPicPr>
            <a:picLocks noChangeAspect="1"/>
          </p:cNvPicPr>
          <p:nvPr/>
        </p:nvPicPr>
        <p:blipFill>
          <a:blip r:embed="rId2"/>
          <a:stretch>
            <a:fillRect/>
          </a:stretch>
        </p:blipFill>
        <p:spPr>
          <a:xfrm>
            <a:off x="2555162" y="3647768"/>
            <a:ext cx="4109875" cy="866591"/>
          </a:xfrm>
          <a:prstGeom prst="rect">
            <a:avLst/>
          </a:prstGeom>
        </p:spPr>
      </p:pic>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lstStyle/>
          <a:p>
            <a:r>
              <a:rPr lang="fi-FI" dirty="0" err="1"/>
              <a:t>SmartBAN</a:t>
            </a:r>
            <a:r>
              <a:rPr lang="fi-FI" dirty="0"/>
              <a:t> in </a:t>
            </a:r>
            <a:r>
              <a:rPr lang="fi-FI" dirty="0" err="1"/>
              <a:t>brief</a:t>
            </a:r>
            <a:r>
              <a:rPr lang="fi-FI" dirty="0"/>
              <a:t> – MAC </a:t>
            </a:r>
            <a:r>
              <a:rPr lang="fi-FI" dirty="0" err="1"/>
              <a:t>layer</a:t>
            </a:r>
            <a:endParaRPr lang="fi-FI" dirty="0"/>
          </a:p>
        </p:txBody>
      </p:sp>
      <p:sp>
        <p:nvSpPr>
          <p:cNvPr id="6" name="日付プレースホルダー 5">
            <a:extLst>
              <a:ext uri="{FF2B5EF4-FFF2-40B4-BE49-F238E27FC236}">
                <a16:creationId xmlns:a16="http://schemas.microsoft.com/office/drawing/2014/main" id="{8A37B730-7E3B-DC5E-D598-AA6DE4EF8224}"/>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7" name="フッター プレースホルダー 6">
            <a:extLst>
              <a:ext uri="{FF2B5EF4-FFF2-40B4-BE49-F238E27FC236}">
                <a16:creationId xmlns:a16="http://schemas.microsoft.com/office/drawing/2014/main" id="{B79E87E6-F34F-3567-B475-43C50819C8A0}"/>
              </a:ext>
            </a:extLst>
          </p:cNvPr>
          <p:cNvSpPr>
            <a:spLocks noGrp="1"/>
          </p:cNvSpPr>
          <p:nvPr>
            <p:ph type="ftr" sz="quarter" idx="18"/>
          </p:nvPr>
        </p:nvSpPr>
        <p:spPr/>
        <p:txBody>
          <a:bodyPr/>
          <a:lstStyle/>
          <a:p>
            <a:endParaRPr lang="en-GB" noProof="0" dirty="0"/>
          </a:p>
        </p:txBody>
      </p:sp>
      <p:sp>
        <p:nvSpPr>
          <p:cNvPr id="8" name="スライド番号プレースホルダー 7">
            <a:extLst>
              <a:ext uri="{FF2B5EF4-FFF2-40B4-BE49-F238E27FC236}">
                <a16:creationId xmlns:a16="http://schemas.microsoft.com/office/drawing/2014/main" id="{29CDAC72-B909-6277-6DD3-051D48733D1C}"/>
              </a:ext>
            </a:extLst>
          </p:cNvPr>
          <p:cNvSpPr>
            <a:spLocks noGrp="1"/>
          </p:cNvSpPr>
          <p:nvPr>
            <p:ph type="sldNum" sz="quarter" idx="17"/>
          </p:nvPr>
        </p:nvSpPr>
        <p:spPr/>
        <p:txBody>
          <a:bodyPr/>
          <a:lstStyle/>
          <a:p>
            <a:fld id="{799663BE-0A7D-4715-8D39-0EC59974DD85}" type="slidenum">
              <a:rPr lang="en-GB" noProof="0" smtClean="0"/>
              <a:pPr/>
              <a:t>15</a:t>
            </a:fld>
            <a:endParaRPr lang="en-GB" noProof="0"/>
          </a:p>
        </p:txBody>
      </p:sp>
    </p:spTree>
    <p:extLst>
      <p:ext uri="{BB962C8B-B14F-4D97-AF65-F5344CB8AC3E}">
        <p14:creationId xmlns:p14="http://schemas.microsoft.com/office/powerpoint/2010/main" val="292448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lstStyle/>
          <a:p>
            <a:r>
              <a:rPr lang="fi-FI" dirty="0" err="1"/>
              <a:t>SmartBAN</a:t>
            </a:r>
            <a:r>
              <a:rPr lang="fi-FI" dirty="0"/>
              <a:t> in </a:t>
            </a:r>
            <a:r>
              <a:rPr lang="fi-FI" dirty="0" err="1"/>
              <a:t>brief</a:t>
            </a:r>
            <a:r>
              <a:rPr lang="fi-FI" dirty="0"/>
              <a:t> – MAC </a:t>
            </a:r>
            <a:r>
              <a:rPr lang="fi-FI" dirty="0" err="1"/>
              <a:t>layer</a:t>
            </a:r>
            <a:endParaRPr lang="fi-FI" dirty="0"/>
          </a:p>
        </p:txBody>
      </p:sp>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283601" y="1953310"/>
            <a:ext cx="8602032" cy="3462380"/>
          </a:xfrm>
        </p:spPr>
        <p:txBody>
          <a:bodyPr/>
          <a:lstStyle/>
          <a:p>
            <a:r>
              <a:rPr lang="en-US" i="1" dirty="0"/>
              <a:t>Multi-use Channel Access </a:t>
            </a:r>
            <a:r>
              <a:rPr lang="en-US" dirty="0"/>
              <a:t>is an </a:t>
            </a:r>
            <a:r>
              <a:rPr lang="en-US" i="1" u="sng" dirty="0"/>
              <a:t>optional</a:t>
            </a:r>
            <a:r>
              <a:rPr lang="en-US" dirty="0"/>
              <a:t> feature.</a:t>
            </a:r>
          </a:p>
          <a:p>
            <a:pPr marL="467916" lvl="1"/>
            <a:r>
              <a:rPr lang="en-US" u="sng" dirty="0"/>
              <a:t>Mandatory:</a:t>
            </a:r>
            <a:r>
              <a:rPr lang="en-US" dirty="0"/>
              <a:t> Hubs </a:t>
            </a:r>
            <a:r>
              <a:rPr lang="en-US" b="1" dirty="0"/>
              <a:t>need</a:t>
            </a:r>
            <a:r>
              <a:rPr lang="en-US" dirty="0"/>
              <a:t> always to support MCA!</a:t>
            </a:r>
          </a:p>
          <a:p>
            <a:pPr marL="467916" lvl="1"/>
            <a:r>
              <a:rPr lang="en-US" dirty="0"/>
              <a:t>Nodes, on the other hand, </a:t>
            </a:r>
            <a:r>
              <a:rPr lang="en-US" b="1" dirty="0"/>
              <a:t>shall</a:t>
            </a:r>
            <a:r>
              <a:rPr lang="en-US" dirty="0"/>
              <a:t> always support </a:t>
            </a:r>
            <a:r>
              <a:rPr lang="en-US" i="1" dirty="0"/>
              <a:t>Scheduled Channel Access</a:t>
            </a:r>
            <a:r>
              <a:rPr lang="en-US" dirty="0"/>
              <a:t> and </a:t>
            </a:r>
            <a:r>
              <a:rPr lang="en-US" i="1" dirty="0"/>
              <a:t>Slotted Aloha Channel Access</a:t>
            </a:r>
            <a:r>
              <a:rPr lang="en-US" dirty="0"/>
              <a:t>, and they </a:t>
            </a:r>
            <a:r>
              <a:rPr lang="en-US" b="1" dirty="0"/>
              <a:t>may</a:t>
            </a:r>
            <a:r>
              <a:rPr lang="en-US" dirty="0"/>
              <a:t> support </a:t>
            </a:r>
            <a:r>
              <a:rPr lang="en-US" i="1" dirty="0"/>
              <a:t>MCA</a:t>
            </a:r>
            <a:r>
              <a:rPr lang="en-US" dirty="0"/>
              <a:t>. </a:t>
            </a:r>
          </a:p>
          <a:p>
            <a:pPr marL="467916" lvl="1"/>
            <a:r>
              <a:rPr lang="fi-FI" dirty="0"/>
              <a:t>MCA </a:t>
            </a:r>
            <a:r>
              <a:rPr lang="en-US" dirty="0"/>
              <a:t>may only be used when </a:t>
            </a:r>
            <a:r>
              <a:rPr lang="en-US" b="1" dirty="0"/>
              <a:t>every</a:t>
            </a:r>
            <a:r>
              <a:rPr lang="en-US" dirty="0"/>
              <a:t> node in the network supports it</a:t>
            </a:r>
          </a:p>
          <a:p>
            <a:pPr marL="467916"/>
            <a:r>
              <a:rPr lang="en-US" dirty="0"/>
              <a:t>Nodes need to perform two clear channel assessments (CCA) to detect a) possible emergency or b) slot owner transmissions.</a:t>
            </a:r>
            <a:endParaRPr lang="fi-FI" dirty="0"/>
          </a:p>
          <a:p>
            <a:pPr lvl="1"/>
            <a:endParaRPr lang="fi-FI" dirty="0"/>
          </a:p>
        </p:txBody>
      </p:sp>
      <p:pic>
        <p:nvPicPr>
          <p:cNvPr id="8" name="Picture 7">
            <a:extLst>
              <a:ext uri="{FF2B5EF4-FFF2-40B4-BE49-F238E27FC236}">
                <a16:creationId xmlns:a16="http://schemas.microsoft.com/office/drawing/2014/main" id="{74DABCCE-6B62-453A-857C-93BBDD173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692" y="5115765"/>
            <a:ext cx="4454342" cy="85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a:extLst>
              <a:ext uri="{FF2B5EF4-FFF2-40B4-BE49-F238E27FC236}">
                <a16:creationId xmlns:a16="http://schemas.microsoft.com/office/drawing/2014/main" id="{7A5E6858-5E44-48D5-9B6F-43B2174C9F77}"/>
              </a:ext>
            </a:extLst>
          </p:cNvPr>
          <p:cNvSpPr/>
          <p:nvPr/>
        </p:nvSpPr>
        <p:spPr>
          <a:xfrm>
            <a:off x="3197840" y="5115765"/>
            <a:ext cx="1041640" cy="884985"/>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9" name="TextBox 8">
            <a:extLst>
              <a:ext uri="{FF2B5EF4-FFF2-40B4-BE49-F238E27FC236}">
                <a16:creationId xmlns:a16="http://schemas.microsoft.com/office/drawing/2014/main" id="{991EAFDC-3035-42F0-961F-00199E6D761B}"/>
              </a:ext>
            </a:extLst>
          </p:cNvPr>
          <p:cNvSpPr txBox="1"/>
          <p:nvPr/>
        </p:nvSpPr>
        <p:spPr>
          <a:xfrm>
            <a:off x="5804838" y="5762129"/>
            <a:ext cx="3300904" cy="300082"/>
          </a:xfrm>
          <a:prstGeom prst="rect">
            <a:avLst/>
          </a:prstGeom>
          <a:noFill/>
        </p:spPr>
        <p:txBody>
          <a:bodyPr wrap="none" rtlCol="0">
            <a:spAutoFit/>
          </a:bodyPr>
          <a:lstStyle/>
          <a:p>
            <a:r>
              <a:rPr lang="en-US" sz="675" dirty="0"/>
              <a:t>Source: Smart Body Area Network (</a:t>
            </a:r>
            <a:r>
              <a:rPr lang="en-US" sz="675" dirty="0" err="1"/>
              <a:t>SmartBAN</a:t>
            </a:r>
            <a:r>
              <a:rPr lang="en-US" sz="675" dirty="0"/>
              <a:t>); </a:t>
            </a:r>
          </a:p>
          <a:p>
            <a:r>
              <a:rPr lang="en-US" sz="675" dirty="0"/>
              <a:t>Low Complexity Medium Access Control (MAC) for </a:t>
            </a:r>
            <a:r>
              <a:rPr lang="en-US" sz="675" dirty="0" err="1"/>
              <a:t>SmartBAN</a:t>
            </a:r>
            <a:r>
              <a:rPr lang="en-US" sz="675" dirty="0"/>
              <a:t>. ETSI TS 103 325.</a:t>
            </a:r>
          </a:p>
        </p:txBody>
      </p:sp>
      <p:sp>
        <p:nvSpPr>
          <p:cNvPr id="10" name="日付プレースホルダー 5">
            <a:extLst>
              <a:ext uri="{FF2B5EF4-FFF2-40B4-BE49-F238E27FC236}">
                <a16:creationId xmlns:a16="http://schemas.microsoft.com/office/drawing/2014/main" id="{A49096EB-599A-1365-1CFF-14EC088903EA}"/>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6" name="フッター プレースホルダー 5">
            <a:extLst>
              <a:ext uri="{FF2B5EF4-FFF2-40B4-BE49-F238E27FC236}">
                <a16:creationId xmlns:a16="http://schemas.microsoft.com/office/drawing/2014/main" id="{8A1A2B86-AB83-D493-30A3-E1B9EBF352B4}"/>
              </a:ext>
            </a:extLst>
          </p:cNvPr>
          <p:cNvSpPr>
            <a:spLocks noGrp="1"/>
          </p:cNvSpPr>
          <p:nvPr>
            <p:ph type="ftr" sz="quarter" idx="18"/>
          </p:nvPr>
        </p:nvSpPr>
        <p:spPr/>
        <p:txBody>
          <a:bodyPr/>
          <a:lstStyle/>
          <a:p>
            <a:endParaRPr lang="en-GB" noProof="0" dirty="0"/>
          </a:p>
        </p:txBody>
      </p:sp>
      <p:sp>
        <p:nvSpPr>
          <p:cNvPr id="7" name="スライド番号プレースホルダー 6">
            <a:extLst>
              <a:ext uri="{FF2B5EF4-FFF2-40B4-BE49-F238E27FC236}">
                <a16:creationId xmlns:a16="http://schemas.microsoft.com/office/drawing/2014/main" id="{D854F896-6FBF-FBFA-DB86-051D0085710B}"/>
              </a:ext>
            </a:extLst>
          </p:cNvPr>
          <p:cNvSpPr>
            <a:spLocks noGrp="1"/>
          </p:cNvSpPr>
          <p:nvPr>
            <p:ph type="sldNum" sz="quarter" idx="17"/>
          </p:nvPr>
        </p:nvSpPr>
        <p:spPr/>
        <p:txBody>
          <a:bodyPr/>
          <a:lstStyle/>
          <a:p>
            <a:fld id="{799663BE-0A7D-4715-8D39-0EC59974DD85}" type="slidenum">
              <a:rPr lang="en-GB" noProof="0" smtClean="0"/>
              <a:pPr/>
              <a:t>16</a:t>
            </a:fld>
            <a:endParaRPr lang="en-GB" noProof="0"/>
          </a:p>
        </p:txBody>
      </p:sp>
    </p:spTree>
    <p:extLst>
      <p:ext uri="{BB962C8B-B14F-4D97-AF65-F5344CB8AC3E}">
        <p14:creationId xmlns:p14="http://schemas.microsoft.com/office/powerpoint/2010/main" val="313496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lstStyle/>
          <a:p>
            <a:r>
              <a:rPr lang="fi-FI" dirty="0" err="1"/>
              <a:t>SmartBAN</a:t>
            </a:r>
            <a:r>
              <a:rPr lang="fi-FI" dirty="0"/>
              <a:t> in </a:t>
            </a:r>
            <a:r>
              <a:rPr lang="fi-FI" dirty="0" err="1"/>
              <a:t>brief</a:t>
            </a:r>
            <a:r>
              <a:rPr lang="fi-FI" dirty="0"/>
              <a:t> – </a:t>
            </a:r>
            <a:r>
              <a:rPr lang="fi-FI" dirty="0" err="1"/>
              <a:t>Interoperability</a:t>
            </a:r>
            <a:endParaRPr lang="fi-FI" dirty="0"/>
          </a:p>
        </p:txBody>
      </p:sp>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459383" y="2048308"/>
            <a:ext cx="8370908" cy="3810662"/>
          </a:xfrm>
        </p:spPr>
        <p:txBody>
          <a:bodyPr>
            <a:normAutofit fontScale="77500" lnSpcReduction="20000"/>
          </a:bodyPr>
          <a:lstStyle/>
          <a:p>
            <a:pPr>
              <a:spcAft>
                <a:spcPts val="450"/>
              </a:spcAft>
            </a:pPr>
            <a:r>
              <a:rPr lang="en-US" dirty="0"/>
              <a:t>TC </a:t>
            </a:r>
            <a:r>
              <a:rPr lang="en-US" dirty="0" err="1"/>
              <a:t>SmartBAN</a:t>
            </a:r>
            <a:r>
              <a:rPr lang="en-US" dirty="0"/>
              <a:t> has defined mechanisms for interoperability and heterogeneity management.</a:t>
            </a:r>
          </a:p>
          <a:p>
            <a:pPr marL="467916" lvl="1">
              <a:lnSpc>
                <a:spcPct val="130000"/>
              </a:lnSpc>
              <a:spcAft>
                <a:spcPts val="450"/>
              </a:spcAft>
            </a:pPr>
            <a:r>
              <a:rPr lang="en-US" sz="2325" dirty="0" err="1"/>
              <a:t>SmartBAN</a:t>
            </a:r>
            <a:r>
              <a:rPr lang="en-US" sz="2325" dirty="0"/>
              <a:t> is providing data-level, semantic and technical interoperability</a:t>
            </a:r>
          </a:p>
          <a:p>
            <a:pPr>
              <a:spcAft>
                <a:spcPts val="450"/>
              </a:spcAft>
            </a:pPr>
            <a:r>
              <a:rPr lang="en-US" dirty="0" err="1"/>
              <a:t>SmartBAN</a:t>
            </a:r>
            <a:r>
              <a:rPr lang="en-US" dirty="0"/>
              <a:t> utilizes an open data reference semantic model, which can be associated with metadata. </a:t>
            </a:r>
          </a:p>
          <a:p>
            <a:pPr marL="467916" lvl="1">
              <a:lnSpc>
                <a:spcPct val="130000"/>
              </a:lnSpc>
              <a:spcAft>
                <a:spcPts val="450"/>
              </a:spcAft>
            </a:pPr>
            <a:r>
              <a:rPr lang="en-US" sz="2325" dirty="0"/>
              <a:t>The functionalities are supporting both measurements and control </a:t>
            </a:r>
          </a:p>
          <a:p>
            <a:r>
              <a:rPr lang="en-US" dirty="0"/>
              <a:t>Due to the harmonized data presentation, </a:t>
            </a:r>
            <a:r>
              <a:rPr lang="en-US" dirty="0" err="1"/>
              <a:t>SmartBAN</a:t>
            </a:r>
            <a:r>
              <a:rPr lang="en-US" dirty="0"/>
              <a:t> provides also semantic analysis, which enables automated monitoring and controlling.</a:t>
            </a:r>
          </a:p>
          <a:p>
            <a:r>
              <a:rPr lang="en-US" dirty="0" err="1"/>
              <a:t>SmartBAN</a:t>
            </a:r>
            <a:r>
              <a:rPr lang="en-US" dirty="0"/>
              <a:t> is able to coexist and share data between multi-technology wireless medical devices independently of vendors!</a:t>
            </a:r>
          </a:p>
        </p:txBody>
      </p:sp>
      <p:sp>
        <p:nvSpPr>
          <p:cNvPr id="5" name="日付プレースホルダー 5">
            <a:extLst>
              <a:ext uri="{FF2B5EF4-FFF2-40B4-BE49-F238E27FC236}">
                <a16:creationId xmlns:a16="http://schemas.microsoft.com/office/drawing/2014/main" id="{F764D0F8-B8FF-AD32-4F32-6B0135B781B0}"/>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6" name="フッター プレースホルダー 5">
            <a:extLst>
              <a:ext uri="{FF2B5EF4-FFF2-40B4-BE49-F238E27FC236}">
                <a16:creationId xmlns:a16="http://schemas.microsoft.com/office/drawing/2014/main" id="{CBDE9B57-26B8-58C8-0BB2-459B8C9CC2C6}"/>
              </a:ext>
            </a:extLst>
          </p:cNvPr>
          <p:cNvSpPr>
            <a:spLocks noGrp="1"/>
          </p:cNvSpPr>
          <p:nvPr>
            <p:ph type="ftr" sz="quarter" idx="18"/>
          </p:nvPr>
        </p:nvSpPr>
        <p:spPr/>
        <p:txBody>
          <a:bodyPr/>
          <a:lstStyle/>
          <a:p>
            <a:endParaRPr lang="en-GB" noProof="0" dirty="0"/>
          </a:p>
        </p:txBody>
      </p:sp>
      <p:sp>
        <p:nvSpPr>
          <p:cNvPr id="7" name="スライド番号プレースホルダー 6">
            <a:extLst>
              <a:ext uri="{FF2B5EF4-FFF2-40B4-BE49-F238E27FC236}">
                <a16:creationId xmlns:a16="http://schemas.microsoft.com/office/drawing/2014/main" id="{9709E456-8E53-5BFF-06CE-C1FE89F66E27}"/>
              </a:ext>
            </a:extLst>
          </p:cNvPr>
          <p:cNvSpPr>
            <a:spLocks noGrp="1"/>
          </p:cNvSpPr>
          <p:nvPr>
            <p:ph type="sldNum" sz="quarter" idx="17"/>
          </p:nvPr>
        </p:nvSpPr>
        <p:spPr/>
        <p:txBody>
          <a:bodyPr/>
          <a:lstStyle/>
          <a:p>
            <a:fld id="{799663BE-0A7D-4715-8D39-0EC59974DD85}" type="slidenum">
              <a:rPr lang="en-GB" noProof="0" smtClean="0"/>
              <a:pPr/>
              <a:t>17</a:t>
            </a:fld>
            <a:endParaRPr lang="en-GB" noProof="0"/>
          </a:p>
        </p:txBody>
      </p:sp>
    </p:spTree>
    <p:extLst>
      <p:ext uri="{BB962C8B-B14F-4D97-AF65-F5344CB8AC3E}">
        <p14:creationId xmlns:p14="http://schemas.microsoft.com/office/powerpoint/2010/main" val="97534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lstStyle/>
          <a:p>
            <a:r>
              <a:rPr lang="en-US" dirty="0" err="1"/>
              <a:t>SmartBAN</a:t>
            </a:r>
            <a:r>
              <a:rPr lang="en-US" dirty="0"/>
              <a:t> in brief – Use-cases</a:t>
            </a:r>
          </a:p>
        </p:txBody>
      </p:sp>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514726" y="1906528"/>
            <a:ext cx="8370908" cy="3952442"/>
          </a:xfrm>
        </p:spPr>
        <p:txBody>
          <a:bodyPr>
            <a:normAutofit lnSpcReduction="10000"/>
          </a:bodyPr>
          <a:lstStyle/>
          <a:p>
            <a:pPr>
              <a:spcAft>
                <a:spcPts val="450"/>
              </a:spcAft>
            </a:pPr>
            <a:r>
              <a:rPr lang="en-US" dirty="0"/>
              <a:t>The potential use-cases are dealing with person’s safety and health monitoring, when vital signs can be automatically collected, analyzed and transmitted to electrical health records from where the data can be accessed by the authorized health professionals. </a:t>
            </a:r>
          </a:p>
          <a:p>
            <a:pPr marL="467916" lvl="1">
              <a:spcAft>
                <a:spcPts val="0"/>
              </a:spcAft>
            </a:pPr>
            <a:r>
              <a:rPr lang="en-US" sz="2325" dirty="0"/>
              <a:t>uses-cases are such as stress, sleep, safety, and fall monitoring, etc.</a:t>
            </a:r>
          </a:p>
          <a:p>
            <a:pPr>
              <a:spcAft>
                <a:spcPts val="450"/>
              </a:spcAft>
            </a:pPr>
            <a:r>
              <a:rPr lang="en-US" dirty="0"/>
              <a:t>As WBANs support mobility and wearables, </a:t>
            </a:r>
            <a:r>
              <a:rPr lang="en-US" dirty="0" err="1"/>
              <a:t>SmartBAN</a:t>
            </a:r>
            <a:r>
              <a:rPr lang="en-US" dirty="0"/>
              <a:t> is also suitable for various sports and welfare applications to collect human’s physical information during their daily activities. </a:t>
            </a:r>
          </a:p>
        </p:txBody>
      </p:sp>
      <p:sp>
        <p:nvSpPr>
          <p:cNvPr id="4" name="TextBox 3">
            <a:extLst>
              <a:ext uri="{FF2B5EF4-FFF2-40B4-BE49-F238E27FC236}">
                <a16:creationId xmlns:a16="http://schemas.microsoft.com/office/drawing/2014/main" id="{EF2BF394-9F78-411C-A27E-67F8B446AE0E}"/>
              </a:ext>
            </a:extLst>
          </p:cNvPr>
          <p:cNvSpPr txBox="1"/>
          <p:nvPr/>
        </p:nvSpPr>
        <p:spPr>
          <a:xfrm>
            <a:off x="3897516" y="5533324"/>
            <a:ext cx="4647426" cy="507831"/>
          </a:xfrm>
          <a:prstGeom prst="rect">
            <a:avLst/>
          </a:prstGeom>
          <a:noFill/>
        </p:spPr>
        <p:txBody>
          <a:bodyPr wrap="none" rtlCol="0">
            <a:spAutoFit/>
          </a:bodyPr>
          <a:lstStyle/>
          <a:p>
            <a:r>
              <a:rPr lang="en-US" sz="900" dirty="0"/>
              <a:t>* Smart Body Area Networks (</a:t>
            </a:r>
            <a:r>
              <a:rPr lang="en-US" sz="900" dirty="0" err="1"/>
              <a:t>SmartBAN</a:t>
            </a:r>
            <a:r>
              <a:rPr lang="en-US" sz="900" dirty="0"/>
              <a:t>); System Description. ETSI TR 103 394.</a:t>
            </a:r>
          </a:p>
          <a:p>
            <a:r>
              <a:rPr lang="en-US" sz="900" dirty="0"/>
              <a:t>* Smart Body Area Network (</a:t>
            </a:r>
            <a:r>
              <a:rPr lang="en-US" sz="900" dirty="0" err="1"/>
              <a:t>SmartBAN</a:t>
            </a:r>
            <a:r>
              <a:rPr lang="en-US" sz="900" dirty="0"/>
              <a:t>); Applying </a:t>
            </a:r>
            <a:r>
              <a:rPr lang="en-US" sz="900" dirty="0" err="1"/>
              <a:t>SmartBAN</a:t>
            </a:r>
            <a:r>
              <a:rPr lang="en-US" sz="900" dirty="0"/>
              <a:t> MAC (ETSI TS 103 325) </a:t>
            </a:r>
          </a:p>
          <a:p>
            <a:r>
              <a:rPr lang="en-US" sz="900" dirty="0"/>
              <a:t>   for various use-cases. ETSI TR 103 711.</a:t>
            </a:r>
            <a:endParaRPr lang="fi-FI" sz="900" dirty="0"/>
          </a:p>
        </p:txBody>
      </p:sp>
      <p:sp>
        <p:nvSpPr>
          <p:cNvPr id="6" name="日付プレースホルダー 5">
            <a:extLst>
              <a:ext uri="{FF2B5EF4-FFF2-40B4-BE49-F238E27FC236}">
                <a16:creationId xmlns:a16="http://schemas.microsoft.com/office/drawing/2014/main" id="{F75C57F6-84D2-170C-0F98-D76CC015BADD}"/>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7" name="フッター プレースホルダー 6">
            <a:extLst>
              <a:ext uri="{FF2B5EF4-FFF2-40B4-BE49-F238E27FC236}">
                <a16:creationId xmlns:a16="http://schemas.microsoft.com/office/drawing/2014/main" id="{F9E35C86-DD80-7016-2A57-7D2A110F831E}"/>
              </a:ext>
            </a:extLst>
          </p:cNvPr>
          <p:cNvSpPr>
            <a:spLocks noGrp="1"/>
          </p:cNvSpPr>
          <p:nvPr>
            <p:ph type="ftr" sz="quarter" idx="18"/>
          </p:nvPr>
        </p:nvSpPr>
        <p:spPr/>
        <p:txBody>
          <a:bodyPr/>
          <a:lstStyle/>
          <a:p>
            <a:endParaRPr lang="en-GB" noProof="0" dirty="0"/>
          </a:p>
        </p:txBody>
      </p:sp>
      <p:sp>
        <p:nvSpPr>
          <p:cNvPr id="8" name="スライド番号プレースホルダー 7">
            <a:extLst>
              <a:ext uri="{FF2B5EF4-FFF2-40B4-BE49-F238E27FC236}">
                <a16:creationId xmlns:a16="http://schemas.microsoft.com/office/drawing/2014/main" id="{55611B59-4657-196A-1E95-3DF4099A5076}"/>
              </a:ext>
            </a:extLst>
          </p:cNvPr>
          <p:cNvSpPr>
            <a:spLocks noGrp="1"/>
          </p:cNvSpPr>
          <p:nvPr>
            <p:ph type="sldNum" sz="quarter" idx="17"/>
          </p:nvPr>
        </p:nvSpPr>
        <p:spPr/>
        <p:txBody>
          <a:bodyPr/>
          <a:lstStyle/>
          <a:p>
            <a:fld id="{799663BE-0A7D-4715-8D39-0EC59974DD85}" type="slidenum">
              <a:rPr lang="en-GB" noProof="0" smtClean="0"/>
              <a:pPr/>
              <a:t>18</a:t>
            </a:fld>
            <a:endParaRPr lang="en-GB" noProof="0"/>
          </a:p>
        </p:txBody>
      </p:sp>
    </p:spTree>
    <p:extLst>
      <p:ext uri="{BB962C8B-B14F-4D97-AF65-F5344CB8AC3E}">
        <p14:creationId xmlns:p14="http://schemas.microsoft.com/office/powerpoint/2010/main" val="180150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lstStyle/>
          <a:p>
            <a:r>
              <a:rPr lang="en-US" dirty="0" err="1"/>
              <a:t>SmartBAN</a:t>
            </a:r>
            <a:r>
              <a:rPr lang="en-US" dirty="0"/>
              <a:t> in brief – Use-cases</a:t>
            </a:r>
          </a:p>
        </p:txBody>
      </p:sp>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514726" y="1906528"/>
            <a:ext cx="8370908" cy="3952442"/>
          </a:xfrm>
        </p:spPr>
        <p:txBody>
          <a:bodyPr>
            <a:normAutofit lnSpcReduction="10000"/>
          </a:bodyPr>
          <a:lstStyle/>
          <a:p>
            <a:pPr>
              <a:spcAft>
                <a:spcPts val="450"/>
              </a:spcAft>
            </a:pPr>
            <a:r>
              <a:rPr lang="en-US" dirty="0"/>
              <a:t>In assisted living environments, </a:t>
            </a:r>
            <a:r>
              <a:rPr lang="en-US" dirty="0" err="1"/>
              <a:t>SmartBAN</a:t>
            </a:r>
            <a:r>
              <a:rPr lang="en-US" dirty="0"/>
              <a:t> is a potential technology for smart living and smart home solutions to provide additional information of the person’s wellbeing and lifestyle. </a:t>
            </a:r>
          </a:p>
          <a:p>
            <a:pPr>
              <a:spcAft>
                <a:spcPts val="450"/>
              </a:spcAft>
            </a:pPr>
            <a:r>
              <a:rPr lang="en-US" dirty="0"/>
              <a:t>Due to the various needs for quality-of-service different applications have, the </a:t>
            </a:r>
            <a:r>
              <a:rPr lang="en-US" dirty="0" err="1"/>
              <a:t>SmartBAN</a:t>
            </a:r>
            <a:r>
              <a:rPr lang="en-US" dirty="0"/>
              <a:t> system is scalable in the means of data rates, latency requirements, allowed errors, and so on.</a:t>
            </a:r>
          </a:p>
          <a:p>
            <a:pPr>
              <a:spcAft>
                <a:spcPts val="450"/>
              </a:spcAft>
            </a:pPr>
            <a:r>
              <a:rPr lang="en-US" dirty="0" err="1"/>
              <a:t>SmartBAN</a:t>
            </a:r>
            <a:r>
              <a:rPr lang="en-US" dirty="0"/>
              <a:t> is also future-proof WBAN technology.</a:t>
            </a:r>
          </a:p>
          <a:p>
            <a:pPr lvl="1">
              <a:spcAft>
                <a:spcPts val="450"/>
              </a:spcAft>
            </a:pPr>
            <a:r>
              <a:rPr lang="en-US" dirty="0"/>
              <a:t>Smart Coordinator will be a bridge outside of </a:t>
            </a:r>
            <a:r>
              <a:rPr lang="en-US" dirty="0" err="1"/>
              <a:t>SmartBAN</a:t>
            </a:r>
            <a:endParaRPr lang="fi-FI" dirty="0"/>
          </a:p>
        </p:txBody>
      </p:sp>
      <p:sp>
        <p:nvSpPr>
          <p:cNvPr id="5" name="日付プレースホルダー 5">
            <a:extLst>
              <a:ext uri="{FF2B5EF4-FFF2-40B4-BE49-F238E27FC236}">
                <a16:creationId xmlns:a16="http://schemas.microsoft.com/office/drawing/2014/main" id="{7812D937-1EE4-0070-8C14-CBDE4CCCF2AF}"/>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6" name="フッター プレースホルダー 5">
            <a:extLst>
              <a:ext uri="{FF2B5EF4-FFF2-40B4-BE49-F238E27FC236}">
                <a16:creationId xmlns:a16="http://schemas.microsoft.com/office/drawing/2014/main" id="{10B0E166-3769-0332-3E09-9599BA6DAD35}"/>
              </a:ext>
            </a:extLst>
          </p:cNvPr>
          <p:cNvSpPr>
            <a:spLocks noGrp="1"/>
          </p:cNvSpPr>
          <p:nvPr>
            <p:ph type="ftr" sz="quarter" idx="18"/>
          </p:nvPr>
        </p:nvSpPr>
        <p:spPr/>
        <p:txBody>
          <a:bodyPr/>
          <a:lstStyle/>
          <a:p>
            <a:endParaRPr lang="en-GB" noProof="0" dirty="0"/>
          </a:p>
        </p:txBody>
      </p:sp>
      <p:sp>
        <p:nvSpPr>
          <p:cNvPr id="7" name="スライド番号プレースホルダー 6">
            <a:extLst>
              <a:ext uri="{FF2B5EF4-FFF2-40B4-BE49-F238E27FC236}">
                <a16:creationId xmlns:a16="http://schemas.microsoft.com/office/drawing/2014/main" id="{36BE2916-85A5-26AE-CDF0-A1921495D1A5}"/>
              </a:ext>
            </a:extLst>
          </p:cNvPr>
          <p:cNvSpPr>
            <a:spLocks noGrp="1"/>
          </p:cNvSpPr>
          <p:nvPr>
            <p:ph type="sldNum" sz="quarter" idx="17"/>
          </p:nvPr>
        </p:nvSpPr>
        <p:spPr/>
        <p:txBody>
          <a:bodyPr/>
          <a:lstStyle/>
          <a:p>
            <a:fld id="{799663BE-0A7D-4715-8D39-0EC59974DD85}" type="slidenum">
              <a:rPr lang="en-GB" noProof="0" smtClean="0"/>
              <a:pPr/>
              <a:t>19</a:t>
            </a:fld>
            <a:endParaRPr lang="en-GB" noProof="0"/>
          </a:p>
        </p:txBody>
      </p:sp>
    </p:spTree>
    <p:extLst>
      <p:ext uri="{BB962C8B-B14F-4D97-AF65-F5344CB8AC3E}">
        <p14:creationId xmlns:p14="http://schemas.microsoft.com/office/powerpoint/2010/main" val="243935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2053526"/>
            <a:ext cx="7558608" cy="4309917"/>
          </a:xfrm>
        </p:spPr>
        <p:txBody>
          <a:bodyPr/>
          <a:lstStyle/>
          <a:p>
            <a:pPr marL="0" marR="0" lvl="0" indent="0" algn="ctr" defTabSz="914400" rtl="0" eaLnBrk="1" fontAlgn="auto" latinLnBrk="0" hangingPunct="1">
              <a:lnSpc>
                <a:spcPct val="100000"/>
              </a:lnSpc>
              <a:spcBef>
                <a:spcPts val="0"/>
              </a:spcBef>
              <a:spcAft>
                <a:spcPts val="1000"/>
              </a:spcAft>
              <a:buClrTx/>
              <a:buSzTx/>
              <a:buFont typeface="Verdana" panose="020B0604030504040204" pitchFamily="34" charset="0"/>
              <a:buNone/>
              <a:tabLst/>
              <a:defRPr/>
            </a:pPr>
            <a:r>
              <a:rPr lang="en-US" altLang="ja-JP" b="1" dirty="0">
                <a:ea typeface="ＭＳ Ｐゴシック" pitchFamily="50" charset="-128"/>
              </a:rPr>
              <a:t>ETSI </a:t>
            </a:r>
            <a:r>
              <a:rPr lang="en-US" altLang="ja-JP" b="1" dirty="0" err="1">
                <a:ea typeface="ＭＳ Ｐゴシック" pitchFamily="50" charset="-128"/>
              </a:rPr>
              <a:t>SmartBAN</a:t>
            </a:r>
            <a:r>
              <a:rPr lang="en-US" altLang="ja-JP" b="1" dirty="0">
                <a:ea typeface="ＭＳ Ｐゴシック" pitchFamily="50" charset="-128"/>
              </a:rPr>
              <a:t> </a:t>
            </a:r>
            <a:br>
              <a:rPr lang="en-US" altLang="ja-JP" b="1" dirty="0">
                <a:ea typeface="ＭＳ Ｐゴシック" pitchFamily="50" charset="-128"/>
              </a:rPr>
            </a:br>
            <a:r>
              <a:rPr lang="en-US" altLang="ja-JP" b="1" dirty="0">
                <a:ea typeface="ＭＳ Ｐゴシック" pitchFamily="50" charset="-128"/>
              </a:rPr>
              <a:t>in Medical/Wellbeing IoT</a:t>
            </a:r>
            <a:br>
              <a:rPr lang="en-US" altLang="ja-JP" b="1" dirty="0">
                <a:ea typeface="ＭＳ Ｐゴシック" pitchFamily="50" charset="-128"/>
              </a:rPr>
            </a:br>
            <a:br>
              <a:rPr lang="en-US" altLang="ja-JP" b="1" dirty="0">
                <a:ea typeface="ＭＳ Ｐゴシック" pitchFamily="50" charset="-128"/>
              </a:rPr>
            </a:br>
            <a:br>
              <a:rPr lang="en-US" altLang="ja-JP" dirty="0">
                <a:ea typeface="ＭＳ Ｐゴシック" pitchFamily="50" charset="-128"/>
              </a:rPr>
            </a:br>
            <a:r>
              <a:rPr kumimoji="0" lang="fi-FI" altLang="ja-JP" sz="2100" b="1" i="0" u="none" strike="noStrike" kern="1200" cap="none" spc="0" normalizeH="0" baseline="0" noProof="0" dirty="0">
                <a:ln>
                  <a:noFill/>
                </a:ln>
                <a:solidFill>
                  <a:srgbClr val="23408F"/>
                </a:solidFill>
                <a:effectLst/>
                <a:uLnTx/>
                <a:uFillTx/>
                <a:latin typeface="Arial" panose="020B0604020202020204"/>
                <a:ea typeface="+mn-ea"/>
                <a:cs typeface="+mn-cs"/>
              </a:rPr>
              <a:t>Prof. Lorenzo Mucchi</a:t>
            </a:r>
            <a:br>
              <a:rPr kumimoji="0" lang="fi-FI" altLang="ja-JP" sz="2100" b="1" i="0" u="none" strike="noStrike" kern="1200" cap="none" spc="0" normalizeH="0" baseline="0" noProof="0" dirty="0">
                <a:ln>
                  <a:noFill/>
                </a:ln>
                <a:solidFill>
                  <a:srgbClr val="23408F"/>
                </a:solidFill>
                <a:effectLst/>
                <a:uLnTx/>
                <a:uFillTx/>
                <a:latin typeface="Arial" panose="020B0604020202020204"/>
                <a:ea typeface="+mn-ea"/>
                <a:cs typeface="+mn-cs"/>
              </a:rPr>
            </a:br>
            <a:r>
              <a:rPr kumimoji="0" lang="en-US" altLang="ja-JP" sz="2000" b="0" i="0" u="none" strike="noStrike" kern="1200" cap="none" spc="0" normalizeH="0" baseline="0" noProof="0" dirty="0">
                <a:ln>
                  <a:noFill/>
                </a:ln>
                <a:solidFill>
                  <a:srgbClr val="23408F"/>
                </a:solidFill>
                <a:effectLst/>
                <a:uLnTx/>
                <a:uFillTx/>
                <a:latin typeface="Times New Roman" panose="02020603050405020304" pitchFamily="18" charset="0"/>
                <a:ea typeface="Calibri" panose="020F0502020204030204" pitchFamily="34" charset="0"/>
                <a:cs typeface="Times New Roman" panose="02020603050405020304" pitchFamily="18" charset="0"/>
              </a:rPr>
              <a:t>Dept. of Information Engineering, University of Florence, Italy  </a:t>
            </a:r>
            <a:br>
              <a:rPr kumimoji="0" lang="en-US" altLang="ja-JP" sz="2000" b="0" i="0" u="none" strike="noStrike" kern="1200" cap="none" spc="0" normalizeH="0" baseline="0" noProof="0" dirty="0">
                <a:ln>
                  <a:noFill/>
                </a:ln>
                <a:solidFill>
                  <a:srgbClr val="23408F"/>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kumimoji="0" lang="fi-FI" altLang="ja-JP" sz="2100" b="1" i="0" u="none" strike="noStrike" kern="1200" cap="none" spc="0" normalizeH="0" baseline="0" noProof="0" dirty="0">
                <a:ln>
                  <a:noFill/>
                </a:ln>
                <a:solidFill>
                  <a:srgbClr val="23408F"/>
                </a:solidFill>
                <a:effectLst/>
                <a:uLnTx/>
                <a:uFillTx/>
                <a:latin typeface="Arial" panose="020B0604020202020204"/>
                <a:ea typeface="+mn-ea"/>
                <a:cs typeface="+mn-cs"/>
              </a:rPr>
            </a:br>
            <a:r>
              <a:rPr kumimoji="0" lang="fi-FI" altLang="ja-JP" sz="2100" b="1" i="0" u="none" strike="noStrike" kern="1200" cap="none" spc="0" normalizeH="0" baseline="0" noProof="0" dirty="0">
                <a:ln>
                  <a:noFill/>
                </a:ln>
                <a:solidFill>
                  <a:srgbClr val="23408F"/>
                </a:solidFill>
                <a:effectLst/>
                <a:uLnTx/>
                <a:uFillTx/>
                <a:latin typeface="Arial" panose="020B0604020202020204"/>
                <a:ea typeface="+mn-ea"/>
                <a:cs typeface="+mn-cs"/>
              </a:rPr>
              <a:t>Prof. Matti Hämäläinen</a:t>
            </a:r>
            <a:br>
              <a:rPr kumimoji="0" lang="fi-FI" altLang="ja-JP" sz="2100" b="0" i="0" u="none" strike="noStrike" kern="1200" cap="none" spc="0" normalizeH="0" baseline="30000" noProof="0" dirty="0">
                <a:ln>
                  <a:noFill/>
                </a:ln>
                <a:solidFill>
                  <a:srgbClr val="23408F"/>
                </a:solidFill>
                <a:effectLst/>
                <a:uLnTx/>
                <a:uFillTx/>
                <a:latin typeface="Arial" panose="020B0604020202020204"/>
                <a:ea typeface="+mn-ea"/>
                <a:cs typeface="+mn-cs"/>
              </a:rPr>
            </a:br>
            <a:r>
              <a:rPr kumimoji="0" lang="en-US" altLang="ja-JP" sz="2000" b="0" i="0" u="none" strike="noStrike" kern="1200" cap="none" spc="0" normalizeH="0" baseline="0" noProof="0" dirty="0">
                <a:ln>
                  <a:noFill/>
                </a:ln>
                <a:solidFill>
                  <a:srgbClr val="23408F"/>
                </a:solidFill>
                <a:effectLst/>
                <a:uLnTx/>
                <a:uFillTx/>
                <a:latin typeface="Times New Roman" panose="02020603050405020304" pitchFamily="18" charset="0"/>
                <a:ea typeface="+mn-ea"/>
                <a:cs typeface="Times New Roman" panose="02020603050405020304" pitchFamily="18" charset="0"/>
              </a:rPr>
              <a:t>Centre for Wireless Communications – University of Oulu, Finland</a:t>
            </a:r>
            <a:br>
              <a:rPr kumimoji="0" lang="fi-FI" altLang="ja-JP" sz="2000" b="0" i="0" u="none" strike="noStrike" kern="1200" cap="none" spc="0" normalizeH="0" baseline="0" noProof="0" dirty="0">
                <a:ln>
                  <a:noFill/>
                </a:ln>
                <a:solidFill>
                  <a:srgbClr val="23408F"/>
                </a:solidFill>
                <a:effectLst/>
                <a:uLnTx/>
                <a:uFillTx/>
                <a:latin typeface="Times New Roman" panose="02020603050405020304" pitchFamily="18" charset="0"/>
                <a:ea typeface="+mn-ea"/>
                <a:cs typeface="Times New Roman" panose="02020603050405020304" pitchFamily="18" charset="0"/>
              </a:rPr>
            </a:b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2022</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3484-99A8-42D9-98CE-1F299661DB09}"/>
              </a:ext>
            </a:extLst>
          </p:cNvPr>
          <p:cNvSpPr>
            <a:spLocks noGrp="1"/>
          </p:cNvSpPr>
          <p:nvPr>
            <p:ph type="title"/>
          </p:nvPr>
        </p:nvSpPr>
        <p:spPr/>
        <p:txBody>
          <a:bodyPr/>
          <a:lstStyle/>
          <a:p>
            <a:r>
              <a:rPr lang="fi-FI" dirty="0"/>
              <a:t>Smart </a:t>
            </a:r>
            <a:r>
              <a:rPr lang="fi-FI" dirty="0" err="1"/>
              <a:t>Coordinator</a:t>
            </a:r>
            <a:endParaRPr lang="fi-FI" dirty="0"/>
          </a:p>
        </p:txBody>
      </p:sp>
      <p:sp>
        <p:nvSpPr>
          <p:cNvPr id="3" name="Content Placeholder 2">
            <a:extLst>
              <a:ext uri="{FF2B5EF4-FFF2-40B4-BE49-F238E27FC236}">
                <a16:creationId xmlns:a16="http://schemas.microsoft.com/office/drawing/2014/main" id="{502AF179-B651-4828-8578-A19C2547F18D}"/>
              </a:ext>
            </a:extLst>
          </p:cNvPr>
          <p:cNvSpPr>
            <a:spLocks noGrp="1"/>
          </p:cNvSpPr>
          <p:nvPr>
            <p:ph sz="quarter" idx="14"/>
          </p:nvPr>
        </p:nvSpPr>
        <p:spPr>
          <a:xfrm>
            <a:off x="512891" y="1917374"/>
            <a:ext cx="7716441" cy="3213497"/>
          </a:xfrm>
        </p:spPr>
        <p:txBody>
          <a:bodyPr/>
          <a:lstStyle/>
          <a:p>
            <a:r>
              <a:rPr lang="en-US" dirty="0"/>
              <a:t>We envision that Smart Coordinator (SC) can act as a bridge between the human centric measurements and a wider, ubiquitous medical access network.</a:t>
            </a:r>
          </a:p>
          <a:p>
            <a:pPr lvl="2">
              <a:spcAft>
                <a:spcPts val="750"/>
              </a:spcAft>
              <a:buFont typeface="Verdana" panose="020B0604030504040204" pitchFamily="34" charset="0"/>
              <a:buChar char="‒"/>
            </a:pPr>
            <a:r>
              <a:rPr lang="en-US" sz="2100" dirty="0"/>
              <a:t>Security and heterogeneity management</a:t>
            </a:r>
          </a:p>
          <a:p>
            <a:pPr lvl="2">
              <a:spcAft>
                <a:spcPts val="750"/>
              </a:spcAft>
              <a:buFont typeface="Verdana" panose="020B0604030504040204" pitchFamily="34" charset="0"/>
              <a:buChar char="‒"/>
            </a:pPr>
            <a:r>
              <a:rPr lang="en-US" sz="2100" dirty="0"/>
              <a:t>Smart Coordinator specifications will be defined </a:t>
            </a:r>
            <a:br>
              <a:rPr lang="en-US" sz="2100" dirty="0"/>
            </a:br>
            <a:r>
              <a:rPr lang="en-US" sz="2100" dirty="0"/>
              <a:t>by ETSI TC </a:t>
            </a:r>
            <a:r>
              <a:rPr lang="en-US" sz="2100" dirty="0" err="1"/>
              <a:t>SmartBAN</a:t>
            </a:r>
            <a:r>
              <a:rPr lang="en-US" sz="2100" dirty="0"/>
              <a:t>!</a:t>
            </a:r>
            <a:endParaRPr lang="fi-FI" sz="2100" dirty="0"/>
          </a:p>
          <a:p>
            <a:r>
              <a:rPr lang="en-US" dirty="0"/>
              <a:t>Smart Coordinator enables future proof </a:t>
            </a:r>
            <a:br>
              <a:rPr lang="en-US" dirty="0"/>
            </a:br>
            <a:r>
              <a:rPr lang="en-US" dirty="0"/>
              <a:t>operation as the smartness is in the Smart Coordinator, not in the nodes.</a:t>
            </a:r>
          </a:p>
          <a:p>
            <a:pPr lvl="1"/>
            <a:r>
              <a:rPr lang="en-US" dirty="0"/>
              <a:t>New functionalities can be adopted via SC</a:t>
            </a:r>
          </a:p>
        </p:txBody>
      </p:sp>
      <p:pic>
        <p:nvPicPr>
          <p:cNvPr id="4" name="Picture 3">
            <a:extLst>
              <a:ext uri="{FF2B5EF4-FFF2-40B4-BE49-F238E27FC236}">
                <a16:creationId xmlns:a16="http://schemas.microsoft.com/office/drawing/2014/main" id="{56583208-774C-4CA5-9A78-D7063EFC6503}"/>
              </a:ext>
            </a:extLst>
          </p:cNvPr>
          <p:cNvPicPr>
            <a:picLocks noChangeAspect="1"/>
          </p:cNvPicPr>
          <p:nvPr/>
        </p:nvPicPr>
        <p:blipFill>
          <a:blip r:embed="rId2"/>
          <a:stretch>
            <a:fillRect/>
          </a:stretch>
        </p:blipFill>
        <p:spPr>
          <a:xfrm>
            <a:off x="6836673" y="3882073"/>
            <a:ext cx="1392659" cy="2001638"/>
          </a:xfrm>
          <a:prstGeom prst="rect">
            <a:avLst/>
          </a:prstGeom>
        </p:spPr>
      </p:pic>
      <p:cxnSp>
        <p:nvCxnSpPr>
          <p:cNvPr id="6" name="Straight Arrow Connector 5">
            <a:extLst>
              <a:ext uri="{FF2B5EF4-FFF2-40B4-BE49-F238E27FC236}">
                <a16:creationId xmlns:a16="http://schemas.microsoft.com/office/drawing/2014/main" id="{CA428D1C-CCAB-4D15-AB9B-816265475193}"/>
              </a:ext>
            </a:extLst>
          </p:cNvPr>
          <p:cNvCxnSpPr/>
          <p:nvPr/>
        </p:nvCxnSpPr>
        <p:spPr>
          <a:xfrm flipV="1">
            <a:off x="7665020" y="3445591"/>
            <a:ext cx="634181" cy="95127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5C190E-B8FB-4E25-A9A5-BDB7C720D268}"/>
              </a:ext>
            </a:extLst>
          </p:cNvPr>
          <p:cNvSpPr txBox="1"/>
          <p:nvPr/>
        </p:nvSpPr>
        <p:spPr>
          <a:xfrm>
            <a:off x="8387692" y="3183341"/>
            <a:ext cx="530915" cy="1338828"/>
          </a:xfrm>
          <a:prstGeom prst="rect">
            <a:avLst/>
          </a:prstGeom>
          <a:noFill/>
        </p:spPr>
        <p:txBody>
          <a:bodyPr wrap="none" rtlCol="0">
            <a:spAutoFit/>
          </a:bodyPr>
          <a:lstStyle/>
          <a:p>
            <a:r>
              <a:rPr lang="fi-FI" sz="1350" dirty="0" err="1"/>
              <a:t>WiFi</a:t>
            </a:r>
            <a:endParaRPr lang="fi-FI" sz="1350" dirty="0"/>
          </a:p>
          <a:p>
            <a:r>
              <a:rPr lang="fi-FI" sz="1350" dirty="0"/>
              <a:t>BLE</a:t>
            </a:r>
          </a:p>
          <a:p>
            <a:r>
              <a:rPr lang="fi-FI" sz="1350" dirty="0"/>
              <a:t>4G</a:t>
            </a:r>
          </a:p>
          <a:p>
            <a:r>
              <a:rPr lang="fi-FI" sz="1350" dirty="0"/>
              <a:t>5G</a:t>
            </a:r>
          </a:p>
          <a:p>
            <a:r>
              <a:rPr lang="fi-FI" sz="1350" dirty="0"/>
              <a:t>6G</a:t>
            </a:r>
          </a:p>
          <a:p>
            <a:r>
              <a:rPr lang="fi-FI" sz="1350" dirty="0"/>
              <a:t>etc.</a:t>
            </a:r>
          </a:p>
        </p:txBody>
      </p:sp>
      <p:sp>
        <p:nvSpPr>
          <p:cNvPr id="5" name="日付プレースホルダー 4">
            <a:extLst>
              <a:ext uri="{FF2B5EF4-FFF2-40B4-BE49-F238E27FC236}">
                <a16:creationId xmlns:a16="http://schemas.microsoft.com/office/drawing/2014/main" id="{BD43A544-6F23-FBAE-9E77-FDCB21C44334}"/>
              </a:ext>
            </a:extLst>
          </p:cNvPr>
          <p:cNvSpPr>
            <a:spLocks noGrp="1"/>
          </p:cNvSpPr>
          <p:nvPr>
            <p:ph type="dt" sz="half" idx="15"/>
          </p:nvPr>
        </p:nvSpPr>
        <p:spPr/>
        <p:txBody>
          <a:bodyPr/>
          <a:lstStyle/>
          <a:p>
            <a:r>
              <a:rPr lang="en-US" altLang="ja-JP" noProof="0"/>
              <a:t>May 2022</a:t>
            </a:r>
            <a:endParaRPr lang="en-GB" noProof="0"/>
          </a:p>
        </p:txBody>
      </p:sp>
      <p:sp>
        <p:nvSpPr>
          <p:cNvPr id="8" name="フッター プレースホルダー 7">
            <a:extLst>
              <a:ext uri="{FF2B5EF4-FFF2-40B4-BE49-F238E27FC236}">
                <a16:creationId xmlns:a16="http://schemas.microsoft.com/office/drawing/2014/main" id="{8EF25F8D-DD10-BAE3-5D75-D877A3A1F6D7}"/>
              </a:ext>
            </a:extLst>
          </p:cNvPr>
          <p:cNvSpPr>
            <a:spLocks noGrp="1"/>
          </p:cNvSpPr>
          <p:nvPr>
            <p:ph type="ftr" sz="quarter" idx="18"/>
          </p:nvPr>
        </p:nvSpPr>
        <p:spPr/>
        <p:txBody>
          <a:bodyPr/>
          <a:lstStyle/>
          <a:p>
            <a:endParaRPr lang="en-GB" noProof="0" dirty="0"/>
          </a:p>
        </p:txBody>
      </p:sp>
      <p:sp>
        <p:nvSpPr>
          <p:cNvPr id="9" name="スライド番号プレースホルダー 8">
            <a:extLst>
              <a:ext uri="{FF2B5EF4-FFF2-40B4-BE49-F238E27FC236}">
                <a16:creationId xmlns:a16="http://schemas.microsoft.com/office/drawing/2014/main" id="{7C774BAB-201A-3B89-5016-86381657D75A}"/>
              </a:ext>
            </a:extLst>
          </p:cNvPr>
          <p:cNvSpPr>
            <a:spLocks noGrp="1"/>
          </p:cNvSpPr>
          <p:nvPr>
            <p:ph type="sldNum" sz="quarter" idx="17"/>
          </p:nvPr>
        </p:nvSpPr>
        <p:spPr/>
        <p:txBody>
          <a:bodyPr/>
          <a:lstStyle/>
          <a:p>
            <a:fld id="{799663BE-0A7D-4715-8D39-0EC59974DD85}" type="slidenum">
              <a:rPr lang="en-GB" noProof="0" smtClean="0"/>
              <a:pPr/>
              <a:t>20</a:t>
            </a:fld>
            <a:endParaRPr lang="en-GB" noProof="0"/>
          </a:p>
        </p:txBody>
      </p:sp>
    </p:spTree>
    <p:extLst>
      <p:ext uri="{BB962C8B-B14F-4D97-AF65-F5344CB8AC3E}">
        <p14:creationId xmlns:p14="http://schemas.microsoft.com/office/powerpoint/2010/main" val="337924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64AC-AD56-4693-914F-6879993E6C8A}"/>
              </a:ext>
            </a:extLst>
          </p:cNvPr>
          <p:cNvSpPr>
            <a:spLocks noGrp="1"/>
          </p:cNvSpPr>
          <p:nvPr>
            <p:ph type="title"/>
          </p:nvPr>
        </p:nvSpPr>
        <p:spPr/>
        <p:txBody>
          <a:bodyPr/>
          <a:lstStyle/>
          <a:p>
            <a:r>
              <a:rPr lang="en-GB" dirty="0"/>
              <a:t>Conclusion</a:t>
            </a:r>
          </a:p>
        </p:txBody>
      </p:sp>
      <p:pic>
        <p:nvPicPr>
          <p:cNvPr id="5" name="Content Placeholder 4">
            <a:extLst>
              <a:ext uri="{FF2B5EF4-FFF2-40B4-BE49-F238E27FC236}">
                <a16:creationId xmlns:a16="http://schemas.microsoft.com/office/drawing/2014/main" id="{FDDB3538-E31D-4016-9C60-D235D2DA9FF0}"/>
              </a:ext>
            </a:extLst>
          </p:cNvPr>
          <p:cNvPicPr>
            <a:picLocks noGrp="1" noChangeAspect="1"/>
          </p:cNvPicPr>
          <p:nvPr>
            <p:ph sz="quarter" idx="14"/>
          </p:nvPr>
        </p:nvPicPr>
        <p:blipFill>
          <a:blip r:embed="rId3"/>
          <a:stretch>
            <a:fillRect/>
          </a:stretch>
        </p:blipFill>
        <p:spPr>
          <a:xfrm>
            <a:off x="1227555" y="1978114"/>
            <a:ext cx="5378012" cy="3588506"/>
          </a:xfrm>
        </p:spPr>
      </p:pic>
      <p:sp>
        <p:nvSpPr>
          <p:cNvPr id="3" name="TextBox 2">
            <a:extLst>
              <a:ext uri="{FF2B5EF4-FFF2-40B4-BE49-F238E27FC236}">
                <a16:creationId xmlns:a16="http://schemas.microsoft.com/office/drawing/2014/main" id="{BFFC31E2-9A03-40D4-9C11-88EFD79EEC05}"/>
              </a:ext>
            </a:extLst>
          </p:cNvPr>
          <p:cNvSpPr txBox="1"/>
          <p:nvPr/>
        </p:nvSpPr>
        <p:spPr>
          <a:xfrm>
            <a:off x="6629756" y="3086613"/>
            <a:ext cx="2351926" cy="230832"/>
          </a:xfrm>
          <a:prstGeom prst="rect">
            <a:avLst/>
          </a:prstGeom>
          <a:noFill/>
        </p:spPr>
        <p:txBody>
          <a:bodyPr wrap="none" rtlCol="0">
            <a:spAutoFit/>
          </a:bodyPr>
          <a:lstStyle/>
          <a:p>
            <a:r>
              <a:rPr lang="en-GB" sz="900" dirty="0"/>
              <a:t>amendments to relay and H2H are coming</a:t>
            </a:r>
          </a:p>
        </p:txBody>
      </p:sp>
      <p:sp>
        <p:nvSpPr>
          <p:cNvPr id="6" name="日付プレースホルダー 5">
            <a:extLst>
              <a:ext uri="{FF2B5EF4-FFF2-40B4-BE49-F238E27FC236}">
                <a16:creationId xmlns:a16="http://schemas.microsoft.com/office/drawing/2014/main" id="{94F09C55-4EBB-F103-FBC7-72E53E394A30}"/>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May 2022</a:t>
            </a:r>
            <a:endParaRPr lang="en-US" altLang="ja-JP" sz="1600" dirty="0"/>
          </a:p>
        </p:txBody>
      </p:sp>
      <p:sp>
        <p:nvSpPr>
          <p:cNvPr id="7" name="フッター プレースホルダー 6">
            <a:extLst>
              <a:ext uri="{FF2B5EF4-FFF2-40B4-BE49-F238E27FC236}">
                <a16:creationId xmlns:a16="http://schemas.microsoft.com/office/drawing/2014/main" id="{7BD218FA-72F2-F44B-B336-8631FF88602B}"/>
              </a:ext>
            </a:extLst>
          </p:cNvPr>
          <p:cNvSpPr>
            <a:spLocks noGrp="1"/>
          </p:cNvSpPr>
          <p:nvPr>
            <p:ph type="ftr" sz="quarter" idx="18"/>
          </p:nvPr>
        </p:nvSpPr>
        <p:spPr/>
        <p:txBody>
          <a:bodyPr/>
          <a:lstStyle/>
          <a:p>
            <a:endParaRPr lang="en-GB" noProof="0" dirty="0"/>
          </a:p>
        </p:txBody>
      </p:sp>
      <p:sp>
        <p:nvSpPr>
          <p:cNvPr id="8" name="スライド番号プレースホルダー 7">
            <a:extLst>
              <a:ext uri="{FF2B5EF4-FFF2-40B4-BE49-F238E27FC236}">
                <a16:creationId xmlns:a16="http://schemas.microsoft.com/office/drawing/2014/main" id="{80197C0A-4C88-270E-D813-BE7C476EAB83}"/>
              </a:ext>
            </a:extLst>
          </p:cNvPr>
          <p:cNvSpPr>
            <a:spLocks noGrp="1"/>
          </p:cNvSpPr>
          <p:nvPr>
            <p:ph type="sldNum" sz="quarter" idx="17"/>
          </p:nvPr>
        </p:nvSpPr>
        <p:spPr/>
        <p:txBody>
          <a:bodyPr/>
          <a:lstStyle/>
          <a:p>
            <a:fld id="{799663BE-0A7D-4715-8D39-0EC59974DD85}" type="slidenum">
              <a:rPr lang="en-GB" noProof="0" smtClean="0"/>
              <a:pPr/>
              <a:t>21</a:t>
            </a:fld>
            <a:endParaRPr lang="en-GB" noProof="0"/>
          </a:p>
        </p:txBody>
      </p:sp>
    </p:spTree>
    <p:extLst>
      <p:ext uri="{BB962C8B-B14F-4D97-AF65-F5344CB8AC3E}">
        <p14:creationId xmlns:p14="http://schemas.microsoft.com/office/powerpoint/2010/main" val="82301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normAutofit/>
          </a:bodyPr>
          <a:lstStyle/>
          <a:p>
            <a:r>
              <a:rPr lang="fi-FI" dirty="0" err="1"/>
              <a:t>List</a:t>
            </a:r>
            <a:r>
              <a:rPr lang="fi-FI" dirty="0"/>
              <a:t> of </a:t>
            </a:r>
            <a:r>
              <a:rPr lang="fi-FI" dirty="0" err="1"/>
              <a:t>published</a:t>
            </a:r>
            <a:r>
              <a:rPr lang="fi-FI" dirty="0"/>
              <a:t> TS</a:t>
            </a:r>
          </a:p>
        </p:txBody>
      </p:sp>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541369" y="2180588"/>
            <a:ext cx="8061263" cy="3454586"/>
          </a:xfrm>
        </p:spPr>
        <p:txBody>
          <a:bodyPr>
            <a:normAutofit fontScale="85000" lnSpcReduction="10000"/>
          </a:bodyPr>
          <a:lstStyle/>
          <a:p>
            <a:r>
              <a:rPr lang="en-US" dirty="0"/>
              <a:t>Smart Body Area Network (</a:t>
            </a:r>
            <a:r>
              <a:rPr lang="en-US" dirty="0" err="1"/>
              <a:t>SmartBAN</a:t>
            </a:r>
            <a:r>
              <a:rPr lang="en-US" dirty="0"/>
              <a:t>); Enhanced Ultra-Low Power Physical Layer. ETSI TS 103 326.</a:t>
            </a:r>
          </a:p>
          <a:p>
            <a:r>
              <a:rPr lang="en-US" dirty="0"/>
              <a:t>Smart Body Area Network (</a:t>
            </a:r>
            <a:r>
              <a:rPr lang="en-US" dirty="0" err="1"/>
              <a:t>SmartBAN</a:t>
            </a:r>
            <a:r>
              <a:rPr lang="en-US" dirty="0"/>
              <a:t>); Low Complexity Medium Access Control (MAC) for </a:t>
            </a:r>
            <a:r>
              <a:rPr lang="en-US" dirty="0" err="1"/>
              <a:t>SmartBAN</a:t>
            </a:r>
            <a:r>
              <a:rPr lang="en-US" dirty="0"/>
              <a:t>. ETSI TS 103 325.</a:t>
            </a:r>
          </a:p>
          <a:p>
            <a:r>
              <a:rPr lang="en-US" dirty="0"/>
              <a:t>Smart Body Area Networks (</a:t>
            </a:r>
            <a:r>
              <a:rPr lang="en-US" dirty="0" err="1"/>
              <a:t>SmartBAN</a:t>
            </a:r>
            <a:r>
              <a:rPr lang="en-US" dirty="0"/>
              <a:t>); Unified data representation formats, semantic and open data model. ETSI TS 103 378.</a:t>
            </a:r>
          </a:p>
          <a:p>
            <a:r>
              <a:rPr lang="en-US" dirty="0"/>
              <a:t>Smart Body Area Networks (</a:t>
            </a:r>
            <a:r>
              <a:rPr lang="en-US" dirty="0" err="1"/>
              <a:t>SmartBAN</a:t>
            </a:r>
            <a:r>
              <a:rPr lang="en-US" dirty="0"/>
              <a:t>); Service and application standardized enablers and interfaces, APIs and infrastructure for interoperability management. ETSI TS 103 327.</a:t>
            </a:r>
            <a:endParaRPr lang="fi-FI" dirty="0"/>
          </a:p>
          <a:p>
            <a:endParaRPr lang="fi-FI" dirty="0"/>
          </a:p>
        </p:txBody>
      </p:sp>
      <p:sp>
        <p:nvSpPr>
          <p:cNvPr id="7" name="TextBox 6">
            <a:extLst>
              <a:ext uri="{FF2B5EF4-FFF2-40B4-BE49-F238E27FC236}">
                <a16:creationId xmlns:a16="http://schemas.microsoft.com/office/drawing/2014/main" id="{E73A930E-C650-4FB4-8AD7-23765D6DF8AF}"/>
              </a:ext>
            </a:extLst>
          </p:cNvPr>
          <p:cNvSpPr txBox="1"/>
          <p:nvPr/>
        </p:nvSpPr>
        <p:spPr>
          <a:xfrm>
            <a:off x="3134222" y="5566620"/>
            <a:ext cx="3743397" cy="300082"/>
          </a:xfrm>
          <a:prstGeom prst="rect">
            <a:avLst/>
          </a:prstGeom>
          <a:noFill/>
        </p:spPr>
        <p:txBody>
          <a:bodyPr wrap="none" rtlCol="0">
            <a:spAutoFit/>
          </a:bodyPr>
          <a:lstStyle/>
          <a:p>
            <a:r>
              <a:rPr lang="fi-FI" sz="1350"/>
              <a:t>https://www.etsi.org/committee/1413-smartban</a:t>
            </a:r>
          </a:p>
        </p:txBody>
      </p:sp>
      <p:sp>
        <p:nvSpPr>
          <p:cNvPr id="6" name="日付プレースホルダー 5">
            <a:extLst>
              <a:ext uri="{FF2B5EF4-FFF2-40B4-BE49-F238E27FC236}">
                <a16:creationId xmlns:a16="http://schemas.microsoft.com/office/drawing/2014/main" id="{41B0F524-E144-4FD1-C941-EF981C2F3868}"/>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dirty="0"/>
              <a:t>May 2022</a:t>
            </a:r>
          </a:p>
        </p:txBody>
      </p:sp>
      <p:sp>
        <p:nvSpPr>
          <p:cNvPr id="5" name="フッター プレースホルダー 4">
            <a:extLst>
              <a:ext uri="{FF2B5EF4-FFF2-40B4-BE49-F238E27FC236}">
                <a16:creationId xmlns:a16="http://schemas.microsoft.com/office/drawing/2014/main" id="{66C4A41A-39EF-694D-42B3-8A7FBAB36ED8}"/>
              </a:ext>
            </a:extLst>
          </p:cNvPr>
          <p:cNvSpPr>
            <a:spLocks noGrp="1"/>
          </p:cNvSpPr>
          <p:nvPr>
            <p:ph type="ftr" sz="quarter" idx="18"/>
          </p:nvPr>
        </p:nvSpPr>
        <p:spPr/>
        <p:txBody>
          <a:bodyPr/>
          <a:lstStyle/>
          <a:p>
            <a:endParaRPr lang="en-GB" noProof="0" dirty="0"/>
          </a:p>
        </p:txBody>
      </p:sp>
      <p:sp>
        <p:nvSpPr>
          <p:cNvPr id="8" name="スライド番号プレースホルダー 7">
            <a:extLst>
              <a:ext uri="{FF2B5EF4-FFF2-40B4-BE49-F238E27FC236}">
                <a16:creationId xmlns:a16="http://schemas.microsoft.com/office/drawing/2014/main" id="{51318905-2A1A-22D1-66F6-E1E98649C14F}"/>
              </a:ext>
            </a:extLst>
          </p:cNvPr>
          <p:cNvSpPr>
            <a:spLocks noGrp="1"/>
          </p:cNvSpPr>
          <p:nvPr>
            <p:ph type="sldNum" sz="quarter" idx="17"/>
          </p:nvPr>
        </p:nvSpPr>
        <p:spPr/>
        <p:txBody>
          <a:bodyPr/>
          <a:lstStyle/>
          <a:p>
            <a:fld id="{799663BE-0A7D-4715-8D39-0EC59974DD85}" type="slidenum">
              <a:rPr lang="en-GB" noProof="0" smtClean="0"/>
              <a:pPr/>
              <a:t>22</a:t>
            </a:fld>
            <a:endParaRPr lang="en-GB" noProof="0"/>
          </a:p>
        </p:txBody>
      </p:sp>
    </p:spTree>
    <p:extLst>
      <p:ext uri="{BB962C8B-B14F-4D97-AF65-F5344CB8AC3E}">
        <p14:creationId xmlns:p14="http://schemas.microsoft.com/office/powerpoint/2010/main" val="139759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9D0-A9A7-44CA-ACC3-B13B575D4514}"/>
              </a:ext>
            </a:extLst>
          </p:cNvPr>
          <p:cNvSpPr>
            <a:spLocks noGrp="1"/>
          </p:cNvSpPr>
          <p:nvPr>
            <p:ph type="title"/>
          </p:nvPr>
        </p:nvSpPr>
        <p:spPr/>
        <p:txBody>
          <a:bodyPr>
            <a:normAutofit/>
          </a:bodyPr>
          <a:lstStyle/>
          <a:p>
            <a:r>
              <a:rPr lang="fi-FI" dirty="0" err="1"/>
              <a:t>List</a:t>
            </a:r>
            <a:r>
              <a:rPr lang="fi-FI" dirty="0"/>
              <a:t> of </a:t>
            </a:r>
            <a:r>
              <a:rPr lang="fi-FI" dirty="0" err="1"/>
              <a:t>published</a:t>
            </a:r>
            <a:r>
              <a:rPr lang="fi-FI" dirty="0"/>
              <a:t> TR</a:t>
            </a:r>
          </a:p>
        </p:txBody>
      </p:sp>
      <p:sp>
        <p:nvSpPr>
          <p:cNvPr id="3" name="Content Placeholder 2">
            <a:extLst>
              <a:ext uri="{FF2B5EF4-FFF2-40B4-BE49-F238E27FC236}">
                <a16:creationId xmlns:a16="http://schemas.microsoft.com/office/drawing/2014/main" id="{CFBDDC63-09CA-45E2-848C-4ABD35EC4EB1}"/>
              </a:ext>
            </a:extLst>
          </p:cNvPr>
          <p:cNvSpPr>
            <a:spLocks noGrp="1"/>
          </p:cNvSpPr>
          <p:nvPr>
            <p:ph sz="quarter" idx="14"/>
          </p:nvPr>
        </p:nvSpPr>
        <p:spPr>
          <a:xfrm>
            <a:off x="541369" y="1985759"/>
            <a:ext cx="8061263" cy="3454586"/>
          </a:xfrm>
        </p:spPr>
        <p:txBody>
          <a:bodyPr>
            <a:noAutofit/>
          </a:bodyPr>
          <a:lstStyle/>
          <a:p>
            <a:r>
              <a:rPr lang="en-US" sz="1800" dirty="0"/>
              <a:t>Smart Body Area Networks (</a:t>
            </a:r>
            <a:r>
              <a:rPr lang="en-US" sz="1800" dirty="0" err="1"/>
              <a:t>SmartBAN</a:t>
            </a:r>
            <a:r>
              <a:rPr lang="en-US" sz="1800" dirty="0"/>
              <a:t>); System Description. ETSI TR 103 394.</a:t>
            </a:r>
          </a:p>
          <a:p>
            <a:r>
              <a:rPr lang="en-US" sz="1800" dirty="0"/>
              <a:t>Smart Body Area Network (</a:t>
            </a:r>
            <a:r>
              <a:rPr lang="en-US" sz="1800" dirty="0" err="1"/>
              <a:t>SmartBAN</a:t>
            </a:r>
            <a:r>
              <a:rPr lang="en-US" sz="1800" dirty="0"/>
              <a:t>); Measurements and modelling of </a:t>
            </a:r>
            <a:r>
              <a:rPr lang="en-US" sz="1800" dirty="0" err="1"/>
              <a:t>SmartBAN</a:t>
            </a:r>
            <a:r>
              <a:rPr lang="en-US" sz="1800" dirty="0"/>
              <a:t> Radio Frequency (RF) environment. ETSI TR 103 395.</a:t>
            </a:r>
          </a:p>
          <a:p>
            <a:r>
              <a:rPr lang="en-US" sz="1800" dirty="0"/>
              <a:t>Smart Body Area Networks (</a:t>
            </a:r>
            <a:r>
              <a:rPr lang="en-US" sz="1800" dirty="0" err="1"/>
              <a:t>SmartBAN</a:t>
            </a:r>
            <a:r>
              <a:rPr lang="en-US" sz="1800" dirty="0"/>
              <a:t>); Implant communications. ETSI TR 103 751.</a:t>
            </a:r>
          </a:p>
          <a:p>
            <a:r>
              <a:rPr lang="en-US" sz="1800" dirty="0"/>
              <a:t>Smart Body Area Network (</a:t>
            </a:r>
            <a:r>
              <a:rPr lang="en-US" sz="1800" dirty="0" err="1"/>
              <a:t>SmartBAN</a:t>
            </a:r>
            <a:r>
              <a:rPr lang="en-US" sz="1800" dirty="0"/>
              <a:t>); Applying </a:t>
            </a:r>
            <a:r>
              <a:rPr lang="en-US" sz="1800" dirty="0" err="1"/>
              <a:t>SmartBAN</a:t>
            </a:r>
            <a:r>
              <a:rPr lang="en-US" sz="1800" dirty="0"/>
              <a:t> MAC (ETSI TS 103 325) for various use-cases. ETSI TR 103 711.</a:t>
            </a:r>
          </a:p>
          <a:p>
            <a:endParaRPr lang="en-US" sz="1800" dirty="0"/>
          </a:p>
          <a:p>
            <a:pPr marL="0" indent="0">
              <a:buNone/>
            </a:pPr>
            <a:r>
              <a:rPr lang="en-US" sz="1500" b="1" dirty="0"/>
              <a:t>Summary article:</a:t>
            </a:r>
          </a:p>
          <a:p>
            <a:r>
              <a:rPr lang="en-US" sz="1500" dirty="0"/>
              <a:t>M. Hämäläinen, L. Mucchi, M. Girod-Genet, T. Paso, J. Farserotu, H. Tanaka, D. Anzai, L. Pierucci, R. Khan, Md M. Alam, P. </a:t>
            </a:r>
            <a:r>
              <a:rPr lang="en-US" sz="1500" dirty="0" err="1"/>
              <a:t>Dallemagne</a:t>
            </a:r>
            <a:r>
              <a:rPr lang="en-US" sz="1500" dirty="0"/>
              <a:t>, "ETSI </a:t>
            </a:r>
            <a:r>
              <a:rPr lang="en-US" sz="1500" dirty="0" err="1"/>
              <a:t>SmartBAN</a:t>
            </a:r>
            <a:r>
              <a:rPr lang="en-US" sz="1500" dirty="0"/>
              <a:t> Architecture: the Global Vision for Smart Body Area Networks", </a:t>
            </a:r>
            <a:r>
              <a:rPr lang="en-US" sz="1500" b="1" dirty="0"/>
              <a:t>IEEE </a:t>
            </a:r>
            <a:r>
              <a:rPr lang="en-US" sz="1500" b="1" i="1" dirty="0"/>
              <a:t>Access</a:t>
            </a:r>
            <a:r>
              <a:rPr lang="en-US" sz="1500" dirty="0"/>
              <a:t>, Vol. 8, pp. 150611 - 150625, 2020. </a:t>
            </a:r>
            <a:endParaRPr lang="fi-FI" sz="1500" dirty="0"/>
          </a:p>
        </p:txBody>
      </p:sp>
      <p:sp>
        <p:nvSpPr>
          <p:cNvPr id="5" name="日付プレースホルダー 5">
            <a:extLst>
              <a:ext uri="{FF2B5EF4-FFF2-40B4-BE49-F238E27FC236}">
                <a16:creationId xmlns:a16="http://schemas.microsoft.com/office/drawing/2014/main" id="{289419CC-4FB2-57AE-2FCC-AC6A6E2E546C}"/>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dirty="0"/>
              <a:t>May 2022</a:t>
            </a:r>
          </a:p>
        </p:txBody>
      </p:sp>
      <p:sp>
        <p:nvSpPr>
          <p:cNvPr id="6" name="フッター プレースホルダー 5">
            <a:extLst>
              <a:ext uri="{FF2B5EF4-FFF2-40B4-BE49-F238E27FC236}">
                <a16:creationId xmlns:a16="http://schemas.microsoft.com/office/drawing/2014/main" id="{C125C0D0-41EF-7FF0-C0C8-E0235FF812A6}"/>
              </a:ext>
            </a:extLst>
          </p:cNvPr>
          <p:cNvSpPr>
            <a:spLocks noGrp="1"/>
          </p:cNvSpPr>
          <p:nvPr>
            <p:ph type="ftr" sz="quarter" idx="18"/>
          </p:nvPr>
        </p:nvSpPr>
        <p:spPr/>
        <p:txBody>
          <a:bodyPr/>
          <a:lstStyle/>
          <a:p>
            <a:endParaRPr lang="en-GB" noProof="0" dirty="0"/>
          </a:p>
        </p:txBody>
      </p:sp>
      <p:sp>
        <p:nvSpPr>
          <p:cNvPr id="7" name="スライド番号プレースホルダー 6">
            <a:extLst>
              <a:ext uri="{FF2B5EF4-FFF2-40B4-BE49-F238E27FC236}">
                <a16:creationId xmlns:a16="http://schemas.microsoft.com/office/drawing/2014/main" id="{2CA22ABB-F568-3AA8-0AB2-DC089B711C8F}"/>
              </a:ext>
            </a:extLst>
          </p:cNvPr>
          <p:cNvSpPr>
            <a:spLocks noGrp="1"/>
          </p:cNvSpPr>
          <p:nvPr>
            <p:ph type="sldNum" sz="quarter" idx="17"/>
          </p:nvPr>
        </p:nvSpPr>
        <p:spPr/>
        <p:txBody>
          <a:bodyPr/>
          <a:lstStyle/>
          <a:p>
            <a:fld id="{799663BE-0A7D-4715-8D39-0EC59974DD85}" type="slidenum">
              <a:rPr lang="en-GB" noProof="0" smtClean="0"/>
              <a:pPr/>
              <a:t>23</a:t>
            </a:fld>
            <a:endParaRPr lang="en-GB" noProof="0"/>
          </a:p>
        </p:txBody>
      </p:sp>
    </p:spTree>
    <p:extLst>
      <p:ext uri="{BB962C8B-B14F-4D97-AF65-F5344CB8AC3E}">
        <p14:creationId xmlns:p14="http://schemas.microsoft.com/office/powerpoint/2010/main" val="3407482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5">
            <a:extLst>
              <a:ext uri="{FF2B5EF4-FFF2-40B4-BE49-F238E27FC236}">
                <a16:creationId xmlns:a16="http://schemas.microsoft.com/office/drawing/2014/main" id="{289419CC-4FB2-57AE-2FCC-AC6A6E2E546C}"/>
              </a:ext>
            </a:extLst>
          </p:cNvPr>
          <p:cNvSpPr txBox="1">
            <a:spLocks/>
          </p:cNvSpPr>
          <p:nvPr/>
        </p:nvSpPr>
        <p:spPr>
          <a:xfrm>
            <a:off x="692232" y="308916"/>
            <a:ext cx="1600200" cy="2154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dirty="0"/>
              <a:t>May 2022</a:t>
            </a:r>
          </a:p>
        </p:txBody>
      </p:sp>
      <p:sp>
        <p:nvSpPr>
          <p:cNvPr id="7" name="Title 1">
            <a:extLst>
              <a:ext uri="{FF2B5EF4-FFF2-40B4-BE49-F238E27FC236}">
                <a16:creationId xmlns:a16="http://schemas.microsoft.com/office/drawing/2014/main" id="{5A6F12F6-CB98-7A79-2890-B1D5EF72319F}"/>
              </a:ext>
            </a:extLst>
          </p:cNvPr>
          <p:cNvSpPr txBox="1">
            <a:spLocks/>
          </p:cNvSpPr>
          <p:nvPr/>
        </p:nvSpPr>
        <p:spPr bwMode="auto">
          <a:xfrm>
            <a:off x="255389" y="2186869"/>
            <a:ext cx="8633222" cy="114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marR="0" indent="0" algn="l" defTabSz="685800" rtl="0" eaLnBrk="1" fontAlgn="auto" latinLnBrk="0" hangingPunct="1">
              <a:lnSpc>
                <a:spcPct val="90000"/>
              </a:lnSpc>
              <a:spcBef>
                <a:spcPct val="0"/>
              </a:spcBef>
              <a:spcAft>
                <a:spcPts val="0"/>
              </a:spcAft>
              <a:buClrTx/>
              <a:buSzTx/>
              <a:buFontTx/>
              <a:buNone/>
              <a:tabLst/>
              <a:defRPr kumimoji="1" sz="3600">
                <a:solidFill>
                  <a:srgbClr val="23408F"/>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algn="ctr"/>
            <a:r>
              <a:rPr lang="en-US" sz="5400" kern="0" dirty="0">
                <a:cs typeface="Arial"/>
              </a:rPr>
              <a:t>Thank You!</a:t>
            </a:r>
            <a:endParaRPr lang="en-US" sz="5400" kern="0" dirty="0"/>
          </a:p>
        </p:txBody>
      </p:sp>
      <p:sp>
        <p:nvSpPr>
          <p:cNvPr id="8" name="Content Placeholder 2">
            <a:extLst>
              <a:ext uri="{FF2B5EF4-FFF2-40B4-BE49-F238E27FC236}">
                <a16:creationId xmlns:a16="http://schemas.microsoft.com/office/drawing/2014/main" id="{6F4467E8-78F5-CF4A-8786-191191F27DAF}"/>
              </a:ext>
            </a:extLst>
          </p:cNvPr>
          <p:cNvSpPr txBox="1">
            <a:spLocks/>
          </p:cNvSpPr>
          <p:nvPr/>
        </p:nvSpPr>
        <p:spPr>
          <a:xfrm>
            <a:off x="1492332" y="4036208"/>
            <a:ext cx="6400800" cy="961066"/>
          </a:xfrm>
          <a:prstGeom prst="rect">
            <a:avLst/>
          </a:prstGeom>
        </p:spPr>
        <p:txBody>
          <a:bodyPr vert="horz" wrap="square" lIns="68580" tIns="34290" rIns="68580" bIns="34290" numCol="1" rtlCol="0" anchor="t" anchorCtr="0" compatLnSpc="1">
            <a:prstTxWarp prst="textNoShape">
              <a:avLst/>
            </a:prstTxWarp>
            <a:normAutofit fontScale="62500" lnSpcReduction="20000"/>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defTabSz="914400"/>
            <a:r>
              <a:rPr lang="en-US" kern="0" dirty="0">
                <a:ea typeface="+mn-lt"/>
                <a:cs typeface="+mn-lt"/>
              </a:rPr>
              <a:t>Contact:</a:t>
            </a:r>
            <a:endParaRPr lang="en-US" kern="0" dirty="0"/>
          </a:p>
          <a:p>
            <a:pPr marL="0" indent="0" defTabSz="914400">
              <a:buNone/>
            </a:pPr>
            <a:r>
              <a:rPr lang="en-US" kern="0" dirty="0">
                <a:solidFill>
                  <a:srgbClr val="FF0000"/>
                </a:solidFill>
                <a:ea typeface="+mn-lt"/>
                <a:cs typeface="+mn-lt"/>
                <a:hlinkClick r:id="rId3">
                  <a:extLst>
                    <a:ext uri="{A12FA001-AC4F-418D-AE19-62706E023703}">
                      <ahyp:hlinkClr xmlns:ahyp="http://schemas.microsoft.com/office/drawing/2018/hyperlinkcolor" val="tx"/>
                    </a:ext>
                  </a:extLst>
                </a:hlinkClick>
              </a:rPr>
              <a:t>lorenzo.mucchi@unifi.it</a:t>
            </a:r>
            <a:endParaRPr lang="en-US" kern="0" dirty="0">
              <a:solidFill>
                <a:srgbClr val="FF0000"/>
              </a:solidFill>
              <a:ea typeface="+mn-lt"/>
              <a:cs typeface="+mn-lt"/>
            </a:endParaRPr>
          </a:p>
          <a:p>
            <a:pPr marL="0" indent="0" defTabSz="914400">
              <a:buNone/>
            </a:pPr>
            <a:r>
              <a:rPr lang="en-US" kern="0" dirty="0">
                <a:solidFill>
                  <a:srgbClr val="FF0000"/>
                </a:solidFill>
                <a:ea typeface="+mn-lt"/>
                <a:cs typeface="+mn-lt"/>
                <a:hlinkClick r:id="rId4">
                  <a:extLst>
                    <a:ext uri="{A12FA001-AC4F-418D-AE19-62706E023703}">
                      <ahyp:hlinkClr xmlns:ahyp="http://schemas.microsoft.com/office/drawing/2018/hyperlinkcolor" val="tx"/>
                    </a:ext>
                  </a:extLst>
                </a:hlinkClick>
              </a:rPr>
              <a:t>matti.hamalainen@oulu.fi</a:t>
            </a:r>
            <a:r>
              <a:rPr lang="en-US" kern="0" dirty="0">
                <a:solidFill>
                  <a:srgbClr val="FF0000"/>
                </a:solidFill>
                <a:ea typeface="+mn-lt"/>
                <a:cs typeface="+mn-lt"/>
              </a:rPr>
              <a:t> </a:t>
            </a:r>
            <a:endParaRPr lang="en-US" kern="0" dirty="0">
              <a:solidFill>
                <a:srgbClr val="FF0000"/>
              </a:solidFill>
            </a:endParaRPr>
          </a:p>
        </p:txBody>
      </p:sp>
      <p:sp>
        <p:nvSpPr>
          <p:cNvPr id="10" name="フッター プレースホルダー 9">
            <a:extLst>
              <a:ext uri="{FF2B5EF4-FFF2-40B4-BE49-F238E27FC236}">
                <a16:creationId xmlns:a16="http://schemas.microsoft.com/office/drawing/2014/main" id="{E80AA9B2-4F98-AD4E-FFF3-9DF63A737889}"/>
              </a:ext>
            </a:extLst>
          </p:cNvPr>
          <p:cNvSpPr>
            <a:spLocks noGrp="1"/>
          </p:cNvSpPr>
          <p:nvPr>
            <p:ph type="ftr" sz="quarter" idx="18"/>
          </p:nvPr>
        </p:nvSpPr>
        <p:spPr/>
        <p:txBody>
          <a:bodyPr/>
          <a:lstStyle/>
          <a:p>
            <a:endParaRPr lang="en-GB" noProof="0" dirty="0"/>
          </a:p>
        </p:txBody>
      </p:sp>
      <p:sp>
        <p:nvSpPr>
          <p:cNvPr id="11" name="スライド番号プレースホルダー 10">
            <a:extLst>
              <a:ext uri="{FF2B5EF4-FFF2-40B4-BE49-F238E27FC236}">
                <a16:creationId xmlns:a16="http://schemas.microsoft.com/office/drawing/2014/main" id="{2CD8E679-CB29-F40C-8184-E71A4DBC81C6}"/>
              </a:ext>
            </a:extLst>
          </p:cNvPr>
          <p:cNvSpPr>
            <a:spLocks noGrp="1"/>
          </p:cNvSpPr>
          <p:nvPr>
            <p:ph type="sldNum" sz="quarter" idx="17"/>
          </p:nvPr>
        </p:nvSpPr>
        <p:spPr/>
        <p:txBody>
          <a:bodyPr/>
          <a:lstStyle/>
          <a:p>
            <a:fld id="{799663BE-0A7D-4715-8D39-0EC59974DD85}" type="slidenum">
              <a:rPr lang="en-GB" noProof="0" smtClean="0"/>
              <a:pPr/>
              <a:t>24</a:t>
            </a:fld>
            <a:endParaRPr lang="en-GB" noProof="0"/>
          </a:p>
        </p:txBody>
      </p:sp>
    </p:spTree>
    <p:extLst>
      <p:ext uri="{BB962C8B-B14F-4D97-AF65-F5344CB8AC3E}">
        <p14:creationId xmlns:p14="http://schemas.microsoft.com/office/powerpoint/2010/main" val="346360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3</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May 2022</a:t>
            </a:r>
            <a:endParaRPr lang="en-US" altLang="ja-JP" dirty="0"/>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1280244" y="777430"/>
            <a:ext cx="3816424" cy="769441"/>
          </a:xfrm>
          <a:prstGeom prst="rect">
            <a:avLst/>
          </a:prstGeom>
          <a:noFill/>
        </p:spPr>
        <p:txBody>
          <a:bodyPr wrap="square" rtlCol="0">
            <a:spAutoFit/>
          </a:bodyPr>
          <a:lstStyle/>
          <a:p>
            <a:r>
              <a:rPr kumimoji="0" lang="fi-FI" altLang="ja-JP" sz="4400" b="1" i="0" u="none" strike="noStrike" kern="1200" cap="none" spc="0" normalizeH="0" baseline="0" noProof="0" dirty="0">
                <a:ln>
                  <a:noFill/>
                </a:ln>
                <a:solidFill>
                  <a:srgbClr val="23408F"/>
                </a:solidFill>
                <a:effectLst/>
                <a:uLnTx/>
                <a:uFillTx/>
                <a:latin typeface="Arial" panose="020B0604020202020204"/>
                <a:ea typeface="+mj-ea"/>
                <a:cs typeface="+mj-cs"/>
              </a:rPr>
              <a:t>Content</a:t>
            </a:r>
            <a:endParaRPr kumimoji="1" lang="ja-JP" altLang="en-US" sz="3600" b="1" dirty="0"/>
          </a:p>
        </p:txBody>
      </p:sp>
      <p:sp>
        <p:nvSpPr>
          <p:cNvPr id="8" name="Content Placeholder 2">
            <a:extLst>
              <a:ext uri="{FF2B5EF4-FFF2-40B4-BE49-F238E27FC236}">
                <a16:creationId xmlns:a16="http://schemas.microsoft.com/office/drawing/2014/main" id="{C1D6A02B-4B78-1B0F-3D7A-40C05EE9967A}"/>
              </a:ext>
            </a:extLst>
          </p:cNvPr>
          <p:cNvSpPr txBox="1">
            <a:spLocks/>
          </p:cNvSpPr>
          <p:nvPr/>
        </p:nvSpPr>
        <p:spPr>
          <a:xfrm>
            <a:off x="1021570" y="1972025"/>
            <a:ext cx="6974187" cy="4611110"/>
          </a:xfrm>
          <a:prstGeom prst="rect">
            <a:avLst/>
          </a:prstGeom>
        </p:spPr>
        <p:txBody>
          <a:bodyPr vert="horz" lIns="91440" tIns="45720" rIns="91440" bIns="45720" rtlCol="0" anchor="t">
            <a:norm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3200" b="0" kern="1200">
                <a:solidFill>
                  <a:srgbClr val="2341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800" b="0" kern="1200">
                <a:solidFill>
                  <a:srgbClr val="2341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400" b="0" kern="1200">
                <a:solidFill>
                  <a:srgbClr val="2341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2000" b="0" kern="1200">
                <a:solidFill>
                  <a:srgbClr val="2341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1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3200" b="0" i="0" u="none" strike="noStrike" kern="1200" cap="none" spc="0" normalizeH="0" baseline="0" noProof="0" dirty="0">
                <a:ln>
                  <a:noFill/>
                </a:ln>
                <a:solidFill>
                  <a:srgbClr val="23418F"/>
                </a:solidFill>
                <a:effectLst/>
                <a:uLnTx/>
                <a:uFillTx/>
                <a:latin typeface="Arial" panose="020B0604020202020204"/>
                <a:ea typeface="+mn-ea"/>
                <a:cs typeface="+mn-cs"/>
              </a:rPr>
              <a:t>Motivation</a:t>
            </a: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a:p>
            <a:pPr marL="360045" marR="0" lvl="0" indent="-360045"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fi-FI" sz="3200" b="0" i="0" u="none" strike="noStrike" kern="1200" cap="none" spc="0" normalizeH="0" baseline="0" noProof="0" dirty="0">
                <a:ln>
                  <a:noFill/>
                </a:ln>
                <a:solidFill>
                  <a:srgbClr val="23418F"/>
                </a:solidFill>
                <a:effectLst/>
                <a:uLnTx/>
                <a:uFillTx/>
                <a:latin typeface="Arial" panose="020B0604020202020204"/>
                <a:ea typeface="+mn-ea"/>
                <a:cs typeface="+mn-cs"/>
              </a:rPr>
              <a:t>SmartBAN in brief</a:t>
            </a: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a:p>
            <a:pPr marL="360045" marR="0" lvl="1" indent="-360045" algn="l" defTabSz="914400" rtl="0" eaLnBrk="1" fontAlgn="auto" latinLnBrk="0" hangingPunct="1">
              <a:lnSpc>
                <a:spcPct val="110000"/>
              </a:lnSpc>
              <a:spcBef>
                <a:spcPts val="0"/>
              </a:spcBef>
              <a:spcAft>
                <a:spcPts val="300"/>
              </a:spcAft>
              <a:buClrTx/>
              <a:buSzTx/>
              <a:buFont typeface="Verdana" panose="020B0604030504040204" pitchFamily="34" charset="0"/>
              <a:buChar char="-"/>
              <a:tabLst/>
              <a:defRPr/>
            </a:pPr>
            <a:r>
              <a:rPr kumimoji="0" lang="fi-FI" sz="3200" b="0" i="0" u="none" strike="noStrike" kern="1200" cap="none" spc="0" normalizeH="0" baseline="0" noProof="0" dirty="0">
                <a:ln>
                  <a:noFill/>
                </a:ln>
                <a:solidFill>
                  <a:srgbClr val="23418F"/>
                </a:solidFill>
                <a:effectLst/>
                <a:uLnTx/>
                <a:uFillTx/>
                <a:latin typeface="Arial" panose="020B0604020202020204"/>
                <a:ea typeface="+mn-ea"/>
                <a:cs typeface="+mn-cs"/>
              </a:rPr>
              <a:t>Use-cases</a:t>
            </a: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a:p>
            <a:pPr marL="360045" marR="0" lvl="1" indent="-360045" algn="l" defTabSz="914400" rtl="0" eaLnBrk="1" fontAlgn="auto" latinLnBrk="0" hangingPunct="1">
              <a:lnSpc>
                <a:spcPct val="110000"/>
              </a:lnSpc>
              <a:spcBef>
                <a:spcPts val="0"/>
              </a:spcBef>
              <a:spcAft>
                <a:spcPts val="300"/>
              </a:spcAft>
              <a:buClrTx/>
              <a:buSzTx/>
              <a:buFont typeface="Verdana" panose="020B0604030504040204" pitchFamily="34" charset="0"/>
              <a:buChar char="-"/>
              <a:tabLst/>
              <a:defRPr/>
            </a:pPr>
            <a:r>
              <a:rPr kumimoji="0" lang="fi-FI" sz="3200" b="0" i="0" u="none" strike="noStrike" kern="1200" cap="none" spc="0" normalizeH="0" baseline="0" noProof="0" dirty="0">
                <a:ln>
                  <a:noFill/>
                </a:ln>
                <a:solidFill>
                  <a:srgbClr val="23418F"/>
                </a:solidFill>
                <a:effectLst/>
                <a:uLnTx/>
                <a:uFillTx/>
                <a:latin typeface="Arial" panose="020B0604020202020204"/>
                <a:ea typeface="+mn-ea"/>
                <a:cs typeface="+mn-cs"/>
              </a:rPr>
              <a:t>Summary</a:t>
            </a: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a:p>
            <a:pPr marL="360045" marR="0" lvl="1" indent="-360045" algn="l" defTabSz="914400" rtl="0" eaLnBrk="1" fontAlgn="auto" latinLnBrk="0" hangingPunct="1">
              <a:lnSpc>
                <a:spcPct val="110000"/>
              </a:lnSpc>
              <a:spcBef>
                <a:spcPts val="0"/>
              </a:spcBef>
              <a:spcAft>
                <a:spcPts val="300"/>
              </a:spcAft>
              <a:buClrTx/>
              <a:buSzTx/>
              <a:buFont typeface="Verdana" panose="020B0604030504040204" pitchFamily="34" charset="0"/>
              <a:buChar char="-"/>
              <a:tabLst/>
              <a:defRPr/>
            </a:pPr>
            <a:r>
              <a:rPr kumimoji="0" lang="fi-FI" sz="3200" b="0" i="0" u="none" strike="noStrike" kern="1200" cap="none" spc="0" normalizeH="0" baseline="0" noProof="0" dirty="0">
                <a:ln>
                  <a:noFill/>
                </a:ln>
                <a:solidFill>
                  <a:srgbClr val="23418F"/>
                </a:solidFill>
                <a:effectLst/>
                <a:uLnTx/>
                <a:uFillTx/>
                <a:latin typeface="Arial" panose="020B0604020202020204"/>
                <a:ea typeface="+mn-ea"/>
                <a:cs typeface="+mn-cs"/>
              </a:rPr>
              <a:t>List of published ETSI documents</a:t>
            </a: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p:txBody>
      </p:sp>
    </p:spTree>
    <p:extLst>
      <p:ext uri="{BB962C8B-B14F-4D97-AF65-F5344CB8AC3E}">
        <p14:creationId xmlns:p14="http://schemas.microsoft.com/office/powerpoint/2010/main" val="394410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4</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May 2022</a:t>
            </a:r>
            <a:endParaRPr lang="en-US" altLang="ja-JP" dirty="0"/>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916034" y="906092"/>
            <a:ext cx="3816424" cy="769441"/>
          </a:xfrm>
          <a:prstGeom prst="rect">
            <a:avLst/>
          </a:prstGeom>
          <a:noFill/>
        </p:spPr>
        <p:txBody>
          <a:bodyPr wrap="square" rtlCol="0">
            <a:spAutoFit/>
          </a:bodyPr>
          <a:lstStyle/>
          <a:p>
            <a:r>
              <a:rPr kumimoji="0" lang="fi-FI" altLang="ja-JP" sz="4400" b="1" i="0" u="none" strike="noStrike" kern="1200" cap="none" spc="0" normalizeH="0" baseline="0" noProof="0" dirty="0">
                <a:ln>
                  <a:noFill/>
                </a:ln>
                <a:solidFill>
                  <a:srgbClr val="23408F"/>
                </a:solidFill>
                <a:effectLst/>
                <a:uLnTx/>
                <a:uFillTx/>
                <a:latin typeface="Arial" panose="020B0604020202020204"/>
                <a:ea typeface="+mj-ea"/>
                <a:cs typeface="+mj-cs"/>
              </a:rPr>
              <a:t>Motivation</a:t>
            </a:r>
            <a:endParaRPr kumimoji="1" lang="ja-JP" altLang="en-US" sz="3600" b="1" dirty="0"/>
          </a:p>
        </p:txBody>
      </p:sp>
      <p:sp>
        <p:nvSpPr>
          <p:cNvPr id="8" name="Content Placeholder 2">
            <a:extLst>
              <a:ext uri="{FF2B5EF4-FFF2-40B4-BE49-F238E27FC236}">
                <a16:creationId xmlns:a16="http://schemas.microsoft.com/office/drawing/2014/main" id="{C1D6A02B-4B78-1B0F-3D7A-40C05EE9967A}"/>
              </a:ext>
            </a:extLst>
          </p:cNvPr>
          <p:cNvSpPr txBox="1">
            <a:spLocks/>
          </p:cNvSpPr>
          <p:nvPr/>
        </p:nvSpPr>
        <p:spPr>
          <a:xfrm>
            <a:off x="1021570" y="1972025"/>
            <a:ext cx="6974187" cy="4611110"/>
          </a:xfrm>
          <a:prstGeom prst="rect">
            <a:avLst/>
          </a:prstGeom>
        </p:spPr>
        <p:txBody>
          <a:bodyPr vert="horz" lIns="91440" tIns="45720" rIns="91440" bIns="45720" rtlCol="0" anchor="t">
            <a:norm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3200" b="0" kern="1200">
                <a:solidFill>
                  <a:srgbClr val="2341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800" b="0" kern="1200">
                <a:solidFill>
                  <a:srgbClr val="2341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400" b="0" kern="1200">
                <a:solidFill>
                  <a:srgbClr val="2341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2000" b="0" kern="1200">
                <a:solidFill>
                  <a:srgbClr val="2341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1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None/>
              <a:tabLst/>
              <a:defRPr/>
            </a:pP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p:txBody>
      </p:sp>
      <p:sp>
        <p:nvSpPr>
          <p:cNvPr id="7" name="テキスト ボックス 6">
            <a:extLst>
              <a:ext uri="{FF2B5EF4-FFF2-40B4-BE49-F238E27FC236}">
                <a16:creationId xmlns:a16="http://schemas.microsoft.com/office/drawing/2014/main" id="{1872A493-A3E6-6EE4-CE47-1F057F70C5CE}"/>
              </a:ext>
            </a:extLst>
          </p:cNvPr>
          <p:cNvSpPr txBox="1"/>
          <p:nvPr/>
        </p:nvSpPr>
        <p:spPr>
          <a:xfrm>
            <a:off x="916034" y="1864303"/>
            <a:ext cx="7352312" cy="3591752"/>
          </a:xfrm>
          <a:prstGeom prst="rect">
            <a:avLst/>
          </a:prstGeom>
          <a:noFill/>
        </p:spPr>
        <p:txBody>
          <a:bodyPr wrap="square">
            <a:spAutoFit/>
          </a:bodyPr>
          <a:lstStyle/>
          <a:p>
            <a:pPr marL="270034" marR="0" lvl="0" indent="-270034" algn="l" defTabSz="914400" rtl="0" eaLnBrk="1" fontAlgn="base" latinLnBrk="0" hangingPunct="1">
              <a:lnSpc>
                <a:spcPct val="100000"/>
              </a:lnSpc>
              <a:spcBef>
                <a:spcPct val="20000"/>
              </a:spcBef>
              <a:spcAft>
                <a:spcPct val="0"/>
              </a:spcAft>
              <a:buClrTx/>
              <a:buSzTx/>
              <a:buFontTx/>
              <a:buChar char="•"/>
              <a:tabLst/>
              <a:defRPr/>
            </a:pPr>
            <a:r>
              <a:rPr kumimoji="1" lang="en-US" altLang="ja-JP" sz="2400" b="0" i="0" u="none" strike="noStrike" kern="0" cap="none" spc="0" normalizeH="0" baseline="0" noProof="0" dirty="0">
                <a:ln>
                  <a:noFill/>
                </a:ln>
                <a:solidFill>
                  <a:srgbClr val="23418F"/>
                </a:solidFill>
                <a:effectLst/>
                <a:uLnTx/>
                <a:uFillTx/>
                <a:latin typeface="Arial"/>
                <a:ea typeface="+mn-ea"/>
                <a:cs typeface="+mn-cs"/>
              </a:rPr>
              <a:t>IoT utilization is spreading </a:t>
            </a:r>
            <a:r>
              <a:rPr kumimoji="1" lang="en-US" altLang="ja-JP" sz="2400" b="0" i="0" u="none" strike="noStrike" kern="0" cap="none" spc="0" normalizeH="0" baseline="0" noProof="0" dirty="0">
                <a:ln>
                  <a:noFill/>
                </a:ln>
                <a:solidFill>
                  <a:srgbClr val="23418F"/>
                </a:solidFill>
                <a:effectLst/>
                <a:uLnTx/>
                <a:uFillTx/>
                <a:latin typeface="Arial"/>
                <a:ea typeface="+mn-lt"/>
                <a:cs typeface="Arial"/>
              </a:rPr>
              <a:t>fast </a:t>
            </a:r>
            <a:r>
              <a:rPr kumimoji="1" lang="en-US" altLang="ja-JP" sz="2400" b="0" i="0" u="none" strike="noStrike" kern="0" cap="none" spc="0" normalizeH="0" baseline="0" noProof="0" dirty="0">
                <a:ln>
                  <a:noFill/>
                </a:ln>
                <a:solidFill>
                  <a:srgbClr val="23418F"/>
                </a:solidFill>
                <a:effectLst/>
                <a:uLnTx/>
                <a:uFillTx/>
                <a:latin typeface="Arial"/>
                <a:ea typeface="+mn-ea"/>
                <a:cs typeface="+mn-cs"/>
              </a:rPr>
              <a:t>in modern home and industrial automation, but it can also be utilized in healthcare domain.</a:t>
            </a:r>
          </a:p>
          <a:p>
            <a:pPr marL="467678" marR="0" lvl="1" indent="-270034" algn="l" defTabSz="914400" rtl="0" eaLnBrk="1" fontAlgn="base" latinLnBrk="0" hangingPunct="1">
              <a:lnSpc>
                <a:spcPct val="100000"/>
              </a:lnSpc>
              <a:spcBef>
                <a:spcPct val="20000"/>
              </a:spcBef>
              <a:spcAft>
                <a:spcPct val="0"/>
              </a:spcAft>
              <a:buClrTx/>
              <a:buSzTx/>
              <a:buFontTx/>
              <a:buChar char="–"/>
              <a:tabLst/>
              <a:defRPr/>
            </a:pPr>
            <a:r>
              <a:rPr kumimoji="1" lang="en-US" altLang="ja-JP" sz="2100" b="0" i="0" u="none" strike="noStrike" kern="0" cap="none" spc="0" normalizeH="0" baseline="0" noProof="0" dirty="0">
                <a:ln>
                  <a:noFill/>
                </a:ln>
                <a:solidFill>
                  <a:srgbClr val="23418F"/>
                </a:solidFill>
                <a:effectLst/>
                <a:uLnTx/>
                <a:uFillTx/>
                <a:latin typeface="Arial"/>
              </a:rPr>
              <a:t>Wearables and other health and wellbeing related personal devices carried by humans, or even implanted inside a human, are being more popular in healthcare.</a:t>
            </a:r>
            <a:endParaRPr kumimoji="1" lang="en-US" altLang="ja-JP" sz="2100" b="0" i="0" u="none" strike="noStrike" kern="0" cap="none" spc="0" normalizeH="0" baseline="0" noProof="0" dirty="0">
              <a:ln>
                <a:noFill/>
              </a:ln>
              <a:solidFill>
                <a:srgbClr val="23418F"/>
              </a:solidFill>
              <a:effectLst/>
              <a:uLnTx/>
              <a:uFillTx/>
              <a:latin typeface="Arial"/>
              <a:cs typeface="Arial"/>
            </a:endParaRPr>
          </a:p>
          <a:p>
            <a:pPr marL="467678" marR="0" lvl="1" indent="-270034" algn="l" defTabSz="914400" rtl="0" eaLnBrk="1" fontAlgn="base" latinLnBrk="0" hangingPunct="1">
              <a:lnSpc>
                <a:spcPct val="100000"/>
              </a:lnSpc>
              <a:spcBef>
                <a:spcPct val="20000"/>
              </a:spcBef>
              <a:spcAft>
                <a:spcPct val="0"/>
              </a:spcAft>
              <a:buClrTx/>
              <a:buSzTx/>
              <a:buFontTx/>
              <a:buChar char="–"/>
              <a:tabLst/>
              <a:defRPr/>
            </a:pPr>
            <a:r>
              <a:rPr kumimoji="1" lang="en-US" altLang="ja-JP" sz="2100" b="0" i="0" u="none" strike="noStrike" kern="0" cap="none" spc="0" normalizeH="0" baseline="0" noProof="0" dirty="0">
                <a:ln>
                  <a:noFill/>
                </a:ln>
                <a:solidFill>
                  <a:srgbClr val="23418F"/>
                </a:solidFill>
                <a:effectLst/>
                <a:uLnTx/>
                <a:uFillTx/>
                <a:latin typeface="Arial"/>
              </a:rPr>
              <a:t>Low power consumption devices could enable seamless 24/7 monitoring, control and actuation functions for various use-cases</a:t>
            </a:r>
            <a:r>
              <a:rPr kumimoji="1" lang="en-US" altLang="ja-JP" sz="2100" b="0" i="0" u="none" strike="noStrike" kern="0" cap="none" spc="0" normalizeH="0" baseline="0" noProof="0" dirty="0">
                <a:ln>
                  <a:noFill/>
                </a:ln>
                <a:solidFill>
                  <a:srgbClr val="23418F"/>
                </a:solidFill>
                <a:effectLst/>
                <a:uLnTx/>
                <a:uFillTx/>
                <a:latin typeface="Arial"/>
                <a:ea typeface="+mn-lt"/>
                <a:cs typeface="Arial"/>
              </a:rPr>
              <a:t> to assist healthcare professionals and patients</a:t>
            </a:r>
            <a:r>
              <a:rPr kumimoji="1" lang="en-US" altLang="ja-JP" sz="2100" b="0" i="0" u="none" strike="noStrike" kern="0" cap="none" spc="0" normalizeH="0" baseline="0" noProof="0" dirty="0">
                <a:ln>
                  <a:noFill/>
                </a:ln>
                <a:solidFill>
                  <a:srgbClr val="23418F"/>
                </a:solidFill>
                <a:effectLst/>
                <a:uLnTx/>
                <a:uFillTx/>
                <a:latin typeface="Arial"/>
              </a:rPr>
              <a:t>.</a:t>
            </a:r>
            <a:endParaRPr kumimoji="1" lang="en-US" altLang="ja-JP" sz="2100" b="0" i="0" u="none" strike="noStrike" kern="0" cap="none" spc="0" normalizeH="0" baseline="0" noProof="0" dirty="0">
              <a:ln>
                <a:noFill/>
              </a:ln>
              <a:solidFill>
                <a:srgbClr val="23418F"/>
              </a:solidFill>
              <a:effectLst/>
              <a:uLnTx/>
              <a:uFillTx/>
              <a:latin typeface="Arial"/>
              <a:cs typeface="Arial" panose="020B0604020202020204"/>
            </a:endParaRPr>
          </a:p>
        </p:txBody>
      </p:sp>
    </p:spTree>
    <p:extLst>
      <p:ext uri="{BB962C8B-B14F-4D97-AF65-F5344CB8AC3E}">
        <p14:creationId xmlns:p14="http://schemas.microsoft.com/office/powerpoint/2010/main" val="12476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May 2022</a:t>
            </a:r>
            <a:endParaRPr lang="en-US" altLang="ja-JP" dirty="0"/>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916034" y="906092"/>
            <a:ext cx="3816424" cy="769441"/>
          </a:xfrm>
          <a:prstGeom prst="rect">
            <a:avLst/>
          </a:prstGeom>
          <a:noFill/>
        </p:spPr>
        <p:txBody>
          <a:bodyPr wrap="square" rtlCol="0">
            <a:spAutoFit/>
          </a:bodyPr>
          <a:lstStyle/>
          <a:p>
            <a:r>
              <a:rPr kumimoji="0" lang="fi-FI" altLang="ja-JP" sz="4400" b="1" i="0" u="none" strike="noStrike" kern="1200" cap="none" spc="0" normalizeH="0" baseline="0" noProof="0" dirty="0">
                <a:ln>
                  <a:noFill/>
                </a:ln>
                <a:solidFill>
                  <a:srgbClr val="23408F"/>
                </a:solidFill>
                <a:effectLst/>
                <a:uLnTx/>
                <a:uFillTx/>
                <a:latin typeface="Arial" panose="020B0604020202020204"/>
                <a:ea typeface="+mj-ea"/>
                <a:cs typeface="+mj-cs"/>
              </a:rPr>
              <a:t>Motivation</a:t>
            </a:r>
            <a:endParaRPr kumimoji="1" lang="ja-JP" altLang="en-US" sz="3600" b="1" dirty="0"/>
          </a:p>
        </p:txBody>
      </p:sp>
      <p:sp>
        <p:nvSpPr>
          <p:cNvPr id="8" name="Content Placeholder 2">
            <a:extLst>
              <a:ext uri="{FF2B5EF4-FFF2-40B4-BE49-F238E27FC236}">
                <a16:creationId xmlns:a16="http://schemas.microsoft.com/office/drawing/2014/main" id="{C1D6A02B-4B78-1B0F-3D7A-40C05EE9967A}"/>
              </a:ext>
            </a:extLst>
          </p:cNvPr>
          <p:cNvSpPr txBox="1">
            <a:spLocks/>
          </p:cNvSpPr>
          <p:nvPr/>
        </p:nvSpPr>
        <p:spPr>
          <a:xfrm>
            <a:off x="1021570" y="1972025"/>
            <a:ext cx="6974187" cy="4611110"/>
          </a:xfrm>
          <a:prstGeom prst="rect">
            <a:avLst/>
          </a:prstGeom>
        </p:spPr>
        <p:txBody>
          <a:bodyPr vert="horz" lIns="91440" tIns="45720" rIns="91440" bIns="45720" rtlCol="0" anchor="t">
            <a:norm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3200" b="0" kern="1200">
                <a:solidFill>
                  <a:srgbClr val="2341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800" b="0" kern="1200">
                <a:solidFill>
                  <a:srgbClr val="2341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400" b="0" kern="1200">
                <a:solidFill>
                  <a:srgbClr val="2341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2000" b="0" kern="1200">
                <a:solidFill>
                  <a:srgbClr val="2341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1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None/>
              <a:tabLst/>
              <a:defRPr/>
            </a:pP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p:txBody>
      </p:sp>
      <p:sp>
        <p:nvSpPr>
          <p:cNvPr id="7" name="テキスト ボックス 6">
            <a:extLst>
              <a:ext uri="{FF2B5EF4-FFF2-40B4-BE49-F238E27FC236}">
                <a16:creationId xmlns:a16="http://schemas.microsoft.com/office/drawing/2014/main" id="{1872A493-A3E6-6EE4-CE47-1F057F70C5CE}"/>
              </a:ext>
            </a:extLst>
          </p:cNvPr>
          <p:cNvSpPr txBox="1"/>
          <p:nvPr/>
        </p:nvSpPr>
        <p:spPr>
          <a:xfrm>
            <a:off x="916034" y="1864303"/>
            <a:ext cx="7613371" cy="4302716"/>
          </a:xfrm>
          <a:prstGeom prst="rect">
            <a:avLst/>
          </a:prstGeom>
          <a:noFill/>
        </p:spPr>
        <p:txBody>
          <a:bodyPr wrap="square">
            <a:spAutoFit/>
          </a:bodyPr>
          <a:lstStyle/>
          <a:p>
            <a:pPr marL="270034" marR="0" lvl="0" indent="-270034" algn="l" defTabSz="914400" rtl="0" eaLnBrk="1" fontAlgn="base" latinLnBrk="0" hangingPunct="1">
              <a:lnSpc>
                <a:spcPct val="100000"/>
              </a:lnSpc>
              <a:spcBef>
                <a:spcPct val="20000"/>
              </a:spcBef>
              <a:spcAft>
                <a:spcPct val="0"/>
              </a:spcAft>
              <a:buClrTx/>
              <a:buSzTx/>
              <a:buFontTx/>
              <a:buChar char="•"/>
              <a:tabLst/>
              <a:defRPr/>
            </a:pPr>
            <a:r>
              <a:rPr kumimoji="1" lang="en-US" altLang="ja-JP" sz="2400" b="0" i="0" u="none" strike="noStrike" kern="0" cap="none" spc="0" normalizeH="0" baseline="0" noProof="0" dirty="0">
                <a:ln>
                  <a:noFill/>
                </a:ln>
                <a:solidFill>
                  <a:srgbClr val="23418F"/>
                </a:solidFill>
                <a:effectLst/>
                <a:uLnTx/>
                <a:uFillTx/>
                <a:latin typeface="Arial"/>
                <a:ea typeface="+mn-ea"/>
                <a:cs typeface="+mn-cs"/>
              </a:rPr>
              <a:t>The ETSI </a:t>
            </a:r>
            <a:r>
              <a:rPr kumimoji="1" lang="en-US" altLang="ja-JP" sz="2400" b="0" i="0" u="none" strike="noStrike" kern="0" cap="none" spc="0" normalizeH="0" baseline="0" noProof="0" dirty="0" err="1">
                <a:ln>
                  <a:noFill/>
                </a:ln>
                <a:solidFill>
                  <a:srgbClr val="23418F"/>
                </a:solidFill>
                <a:effectLst/>
                <a:uLnTx/>
                <a:uFillTx/>
                <a:latin typeface="Arial"/>
                <a:ea typeface="+mn-ea"/>
                <a:cs typeface="+mn-cs"/>
              </a:rPr>
              <a:t>SmartBAN</a:t>
            </a:r>
            <a:r>
              <a:rPr kumimoji="1" lang="en-US" altLang="ja-JP" sz="2400" b="0" i="0" u="none" strike="noStrike" kern="0" cap="none" spc="0" normalizeH="0" baseline="0" noProof="0" dirty="0">
                <a:ln>
                  <a:noFill/>
                </a:ln>
                <a:solidFill>
                  <a:srgbClr val="23418F"/>
                </a:solidFill>
                <a:effectLst/>
                <a:uLnTx/>
                <a:uFillTx/>
                <a:latin typeface="Arial"/>
                <a:ea typeface="+mn-ea"/>
                <a:cs typeface="+mn-cs"/>
              </a:rPr>
              <a:t> is a European initiative towards wider wireless body area networks (WBAN) utilization.</a:t>
            </a:r>
          </a:p>
          <a:p>
            <a:pPr marL="270034" marR="0" lvl="0" indent="-270034" algn="l" defTabSz="914400" rtl="0" eaLnBrk="1" fontAlgn="base" latinLnBrk="0" hangingPunct="1">
              <a:lnSpc>
                <a:spcPct val="100000"/>
              </a:lnSpc>
              <a:spcBef>
                <a:spcPct val="20000"/>
              </a:spcBef>
              <a:spcAft>
                <a:spcPct val="0"/>
              </a:spcAft>
              <a:buClrTx/>
              <a:buSzTx/>
              <a:buFontTx/>
              <a:buChar char="•"/>
              <a:tabLst/>
              <a:defRPr/>
            </a:pPr>
            <a:r>
              <a:rPr kumimoji="1" lang="en-US" altLang="ja-JP" sz="2400" b="0" i="0" u="none" strike="noStrike" kern="0" cap="none" spc="0" normalizeH="0" baseline="0" noProof="0" dirty="0">
                <a:ln>
                  <a:noFill/>
                </a:ln>
                <a:solidFill>
                  <a:srgbClr val="23418F"/>
                </a:solidFill>
                <a:effectLst/>
                <a:uLnTx/>
                <a:uFillTx/>
                <a:latin typeface="Arial"/>
                <a:ea typeface="+mn-ea"/>
                <a:cs typeface="+mn-cs"/>
              </a:rPr>
              <a:t>This presentation summaries shortly the </a:t>
            </a:r>
            <a:r>
              <a:rPr kumimoji="1" lang="en-US" altLang="ja-JP" sz="2400" b="0" i="0" u="none" strike="noStrike" kern="0" cap="none" spc="0" normalizeH="0" baseline="0" noProof="0" dirty="0" err="1">
                <a:ln>
                  <a:noFill/>
                </a:ln>
                <a:solidFill>
                  <a:srgbClr val="23418F"/>
                </a:solidFill>
                <a:effectLst/>
                <a:uLnTx/>
                <a:uFillTx/>
                <a:latin typeface="Arial"/>
                <a:ea typeface="+mn-ea"/>
                <a:cs typeface="+mn-cs"/>
              </a:rPr>
              <a:t>SmartBAN</a:t>
            </a:r>
            <a:r>
              <a:rPr kumimoji="1" lang="en-US" altLang="ja-JP" sz="2400" b="0" i="0" u="none" strike="noStrike" kern="0" cap="none" spc="0" normalizeH="0" baseline="0" noProof="0" dirty="0">
                <a:ln>
                  <a:noFill/>
                </a:ln>
                <a:solidFill>
                  <a:srgbClr val="23418F"/>
                </a:solidFill>
                <a:effectLst/>
                <a:uLnTx/>
                <a:uFillTx/>
                <a:latin typeface="Arial"/>
                <a:ea typeface="+mn-ea"/>
                <a:cs typeface="+mn-cs"/>
              </a:rPr>
              <a:t> standard and its utilization in medical IoT (</a:t>
            </a:r>
            <a:r>
              <a:rPr kumimoji="1" lang="en-US" altLang="ja-JP" sz="2400" b="0" i="0" u="none" strike="noStrike" kern="0" cap="none" spc="0" normalizeH="0" baseline="0" noProof="0" dirty="0" err="1">
                <a:ln>
                  <a:noFill/>
                </a:ln>
                <a:solidFill>
                  <a:srgbClr val="23418F"/>
                </a:solidFill>
                <a:effectLst/>
                <a:uLnTx/>
                <a:uFillTx/>
                <a:latin typeface="Arial"/>
                <a:ea typeface="+mn-ea"/>
                <a:cs typeface="+mn-cs"/>
              </a:rPr>
              <a:t>mIoT</a:t>
            </a:r>
            <a:r>
              <a:rPr kumimoji="1" lang="en-US" altLang="ja-JP" sz="2400" b="0" i="0" u="none" strike="noStrike" kern="0" cap="none" spc="0" normalizeH="0" baseline="0" noProof="0" dirty="0">
                <a:ln>
                  <a:noFill/>
                </a:ln>
                <a:solidFill>
                  <a:srgbClr val="23418F"/>
                </a:solidFill>
                <a:effectLst/>
                <a:uLnTx/>
                <a:uFillTx/>
                <a:latin typeface="Arial"/>
                <a:ea typeface="+mn-ea"/>
                <a:cs typeface="+mn-cs"/>
              </a:rPr>
              <a:t>) applications in heterogeneous radio environment. </a:t>
            </a:r>
          </a:p>
          <a:p>
            <a:pPr marL="270034" marR="0" lvl="0" indent="-270034" algn="l" defTabSz="914400" rtl="0" eaLnBrk="1" fontAlgn="base" latinLnBrk="0" hangingPunct="1">
              <a:lnSpc>
                <a:spcPct val="100000"/>
              </a:lnSpc>
              <a:spcBef>
                <a:spcPct val="20000"/>
              </a:spcBef>
              <a:spcAft>
                <a:spcPct val="0"/>
              </a:spcAft>
              <a:buClrTx/>
              <a:buSzTx/>
              <a:buFontTx/>
              <a:buChar char="•"/>
              <a:tabLst/>
              <a:defRPr/>
            </a:pPr>
            <a:r>
              <a:rPr kumimoji="1" lang="en-US" altLang="ja-JP" sz="2400" b="0" i="0" u="none" strike="noStrike" kern="0" cap="none" spc="0" normalizeH="0" baseline="0" noProof="0" dirty="0">
                <a:ln>
                  <a:noFill/>
                </a:ln>
                <a:solidFill>
                  <a:srgbClr val="23418F"/>
                </a:solidFill>
                <a:effectLst/>
                <a:uLnTx/>
                <a:uFillTx/>
                <a:latin typeface="Arial"/>
                <a:ea typeface="+mn-ea"/>
                <a:cs typeface="+mn-cs"/>
              </a:rPr>
              <a:t>The ETSI </a:t>
            </a:r>
            <a:r>
              <a:rPr kumimoji="1" lang="en-US" altLang="ja-JP" sz="2400" b="0" i="0" u="none" strike="noStrike" kern="0" cap="none" spc="0" normalizeH="0" baseline="0" noProof="0" dirty="0" err="1">
                <a:ln>
                  <a:noFill/>
                </a:ln>
                <a:solidFill>
                  <a:srgbClr val="23418F"/>
                </a:solidFill>
                <a:effectLst/>
                <a:uLnTx/>
                <a:uFillTx/>
                <a:latin typeface="Arial"/>
                <a:ea typeface="+mn-ea"/>
                <a:cs typeface="+mn-cs"/>
              </a:rPr>
              <a:t>SmartBAN</a:t>
            </a:r>
            <a:r>
              <a:rPr kumimoji="1" lang="en-US" altLang="ja-JP" sz="2400" b="0" i="0" u="none" strike="noStrike" kern="0" cap="none" spc="0" normalizeH="0" baseline="0" noProof="0" dirty="0">
                <a:ln>
                  <a:noFill/>
                </a:ln>
                <a:solidFill>
                  <a:srgbClr val="23418F"/>
                </a:solidFill>
                <a:effectLst/>
                <a:uLnTx/>
                <a:uFillTx/>
                <a:latin typeface="Arial"/>
                <a:ea typeface="+mn-ea"/>
                <a:cs typeface="+mn-cs"/>
              </a:rPr>
              <a:t> standard is defining physical and medium access control layers (PHY/MAC), as well as semantic interoperability mechanisms, heterogeneity management and security for smart WBAN.</a:t>
            </a:r>
          </a:p>
        </p:txBody>
      </p:sp>
    </p:spTree>
    <p:extLst>
      <p:ext uri="{BB962C8B-B14F-4D97-AF65-F5344CB8AC3E}">
        <p14:creationId xmlns:p14="http://schemas.microsoft.com/office/powerpoint/2010/main" val="13075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6</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May 2022</a:t>
            </a:r>
            <a:endParaRPr lang="en-US" altLang="ja-JP" dirty="0"/>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916034" y="906092"/>
            <a:ext cx="3816424" cy="769441"/>
          </a:xfrm>
          <a:prstGeom prst="rect">
            <a:avLst/>
          </a:prstGeom>
          <a:noFill/>
        </p:spPr>
        <p:txBody>
          <a:bodyPr wrap="square" rtlCol="0">
            <a:spAutoFit/>
          </a:bodyPr>
          <a:lstStyle/>
          <a:p>
            <a:r>
              <a:rPr kumimoji="0" lang="fi-FI" altLang="ja-JP" sz="4400" b="1" i="0" u="none" strike="noStrike" kern="1200" cap="none" spc="0" normalizeH="0" baseline="0" noProof="0" dirty="0">
                <a:ln>
                  <a:noFill/>
                </a:ln>
                <a:solidFill>
                  <a:srgbClr val="23408F"/>
                </a:solidFill>
                <a:effectLst/>
                <a:uLnTx/>
                <a:uFillTx/>
                <a:latin typeface="Arial" panose="020B0604020202020204"/>
                <a:ea typeface="+mj-ea"/>
                <a:cs typeface="+mj-cs"/>
              </a:rPr>
              <a:t>Motivation</a:t>
            </a:r>
            <a:endParaRPr kumimoji="1" lang="ja-JP" altLang="en-US" sz="3600" b="1" dirty="0"/>
          </a:p>
        </p:txBody>
      </p:sp>
      <p:sp>
        <p:nvSpPr>
          <p:cNvPr id="8" name="Content Placeholder 2">
            <a:extLst>
              <a:ext uri="{FF2B5EF4-FFF2-40B4-BE49-F238E27FC236}">
                <a16:creationId xmlns:a16="http://schemas.microsoft.com/office/drawing/2014/main" id="{C1D6A02B-4B78-1B0F-3D7A-40C05EE9967A}"/>
              </a:ext>
            </a:extLst>
          </p:cNvPr>
          <p:cNvSpPr txBox="1">
            <a:spLocks/>
          </p:cNvSpPr>
          <p:nvPr/>
        </p:nvSpPr>
        <p:spPr>
          <a:xfrm>
            <a:off x="1021570" y="1972025"/>
            <a:ext cx="6974187" cy="4611110"/>
          </a:xfrm>
          <a:prstGeom prst="rect">
            <a:avLst/>
          </a:prstGeom>
        </p:spPr>
        <p:txBody>
          <a:bodyPr vert="horz" lIns="91440" tIns="45720" rIns="91440" bIns="45720" rtlCol="0" anchor="t">
            <a:norm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3200" b="0" kern="1200">
                <a:solidFill>
                  <a:srgbClr val="2341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800" b="0" kern="1200">
                <a:solidFill>
                  <a:srgbClr val="2341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400" b="0" kern="1200">
                <a:solidFill>
                  <a:srgbClr val="2341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2000" b="0" kern="1200">
                <a:solidFill>
                  <a:srgbClr val="2341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1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None/>
              <a:tabLst/>
              <a:defRPr/>
            </a:pP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p:txBody>
      </p:sp>
      <p:sp>
        <p:nvSpPr>
          <p:cNvPr id="7" name="テキスト ボックス 6">
            <a:extLst>
              <a:ext uri="{FF2B5EF4-FFF2-40B4-BE49-F238E27FC236}">
                <a16:creationId xmlns:a16="http://schemas.microsoft.com/office/drawing/2014/main" id="{1872A493-A3E6-6EE4-CE47-1F057F70C5CE}"/>
              </a:ext>
            </a:extLst>
          </p:cNvPr>
          <p:cNvSpPr txBox="1"/>
          <p:nvPr/>
        </p:nvSpPr>
        <p:spPr>
          <a:xfrm>
            <a:off x="916034" y="1864303"/>
            <a:ext cx="7352312" cy="2751522"/>
          </a:xfrm>
          <a:prstGeom prst="rect">
            <a:avLst/>
          </a:prstGeom>
          <a:noFill/>
        </p:spPr>
        <p:txBody>
          <a:bodyPr wrap="square">
            <a:spAutoFit/>
          </a:bodyPr>
          <a:lstStyle/>
          <a:p>
            <a:pPr marL="270034" marR="0" lvl="0" indent="-270034" algn="l" defTabSz="914400" rtl="0" eaLnBrk="1" fontAlgn="base" latinLnBrk="0" hangingPunct="1">
              <a:lnSpc>
                <a:spcPct val="100000"/>
              </a:lnSpc>
              <a:spcBef>
                <a:spcPct val="20000"/>
              </a:spcBef>
              <a:spcAft>
                <a:spcPct val="0"/>
              </a:spcAft>
              <a:buClrTx/>
              <a:buSzTx/>
              <a:buFontTx/>
              <a:buChar char="•"/>
              <a:tabLst/>
              <a:defRPr/>
            </a:pPr>
            <a:r>
              <a:rPr kumimoji="1" lang="en-US" altLang="ja-JP" sz="2400" b="0" i="0" u="none" strike="noStrike" kern="0" cap="none" spc="0" normalizeH="0" baseline="0" noProof="0" dirty="0">
                <a:ln>
                  <a:noFill/>
                </a:ln>
                <a:solidFill>
                  <a:srgbClr val="23418F"/>
                </a:solidFill>
                <a:effectLst/>
                <a:uLnTx/>
                <a:uFillTx/>
                <a:latin typeface="Arial"/>
                <a:ea typeface="+mn-ea"/>
                <a:cs typeface="+mn-cs"/>
              </a:rPr>
              <a:t>The work towards smart BAN standardization under the ETSI Technical Committee (TC) </a:t>
            </a:r>
            <a:r>
              <a:rPr kumimoji="1" lang="en-US" altLang="ja-JP" sz="2400" b="0" i="0" u="none" strike="noStrike" kern="0" cap="none" spc="0" normalizeH="0" baseline="0" noProof="0" dirty="0" err="1">
                <a:ln>
                  <a:noFill/>
                </a:ln>
                <a:solidFill>
                  <a:srgbClr val="23418F"/>
                </a:solidFill>
                <a:effectLst/>
                <a:uLnTx/>
                <a:uFillTx/>
                <a:latin typeface="Arial"/>
                <a:ea typeface="+mn-ea"/>
                <a:cs typeface="+mn-cs"/>
              </a:rPr>
              <a:t>SmartBAN</a:t>
            </a:r>
            <a:r>
              <a:rPr kumimoji="1" lang="en-US" altLang="ja-JP" sz="2400" b="0" i="0" u="none" strike="noStrike" kern="0" cap="none" spc="0" normalizeH="0" baseline="0" noProof="0" dirty="0">
                <a:ln>
                  <a:noFill/>
                </a:ln>
                <a:solidFill>
                  <a:srgbClr val="23418F"/>
                </a:solidFill>
                <a:effectLst/>
                <a:uLnTx/>
                <a:uFillTx/>
                <a:latin typeface="Arial"/>
                <a:ea typeface="+mn-ea"/>
                <a:cs typeface="+mn-cs"/>
              </a:rPr>
              <a:t> started in 2013.</a:t>
            </a:r>
          </a:p>
          <a:p>
            <a:pPr marL="270034" marR="0" lvl="0" indent="-270034" algn="l" defTabSz="914400" rtl="0" eaLnBrk="1" fontAlgn="base" latinLnBrk="0" hangingPunct="1">
              <a:lnSpc>
                <a:spcPct val="100000"/>
              </a:lnSpc>
              <a:spcBef>
                <a:spcPct val="20000"/>
              </a:spcBef>
              <a:spcAft>
                <a:spcPct val="0"/>
              </a:spcAft>
              <a:buClrTx/>
              <a:buSzTx/>
              <a:buFontTx/>
              <a:buChar char="•"/>
              <a:tabLst/>
              <a:defRPr/>
            </a:pPr>
            <a:r>
              <a:rPr kumimoji="1" lang="en-US" altLang="ja-JP" sz="2400" b="0" i="0" u="none" strike="noStrike" kern="0" cap="none" spc="0" normalizeH="0" baseline="0" noProof="0" dirty="0">
                <a:ln>
                  <a:noFill/>
                </a:ln>
                <a:solidFill>
                  <a:srgbClr val="23418F"/>
                </a:solidFill>
                <a:effectLst/>
                <a:uLnTx/>
                <a:uFillTx/>
                <a:latin typeface="Arial"/>
                <a:ea typeface="+mn-ea"/>
                <a:cs typeface="+mn-cs"/>
              </a:rPr>
              <a:t>Our goal is to have a reliable, low-power and interoperable standard to boost WBAN technology development and adaptation to global </a:t>
            </a:r>
            <a:r>
              <a:rPr kumimoji="1" lang="en-US" altLang="ja-JP" sz="2400" b="0" i="0" u="none" strike="noStrike" kern="0" cap="none" spc="0" normalizeH="0" baseline="0" noProof="0" dirty="0" err="1">
                <a:ln>
                  <a:noFill/>
                </a:ln>
                <a:solidFill>
                  <a:srgbClr val="23418F"/>
                </a:solidFill>
                <a:effectLst/>
                <a:uLnTx/>
                <a:uFillTx/>
                <a:latin typeface="Arial"/>
                <a:ea typeface="+mn-ea"/>
                <a:cs typeface="+mn-cs"/>
              </a:rPr>
              <a:t>mIoT</a:t>
            </a:r>
            <a:r>
              <a:rPr kumimoji="1" lang="en-US" altLang="ja-JP" sz="2400" b="0" i="0" u="none" strike="noStrike" kern="0" cap="none" spc="0" normalizeH="0" baseline="0" noProof="0" dirty="0">
                <a:ln>
                  <a:noFill/>
                </a:ln>
                <a:solidFill>
                  <a:srgbClr val="23418F"/>
                </a:solidFill>
                <a:effectLst/>
                <a:uLnTx/>
                <a:uFillTx/>
                <a:latin typeface="Arial"/>
                <a:ea typeface="+mn-ea"/>
                <a:cs typeface="+mn-cs"/>
              </a:rPr>
              <a:t> markets</a:t>
            </a:r>
            <a:endParaRPr kumimoji="1" lang="en-US" altLang="ja-JP" sz="2100" b="0" i="0" u="none" strike="noStrike" kern="0" cap="none" spc="0" normalizeH="0" baseline="0" noProof="0" dirty="0">
              <a:ln>
                <a:noFill/>
              </a:ln>
              <a:solidFill>
                <a:srgbClr val="23418F"/>
              </a:solidFill>
              <a:effectLst/>
              <a:uLnTx/>
              <a:uFillTx/>
              <a:latin typeface="Arial"/>
              <a:cs typeface="Arial" panose="020B0604020202020204"/>
            </a:endParaRPr>
          </a:p>
        </p:txBody>
      </p:sp>
    </p:spTree>
    <p:extLst>
      <p:ext uri="{BB962C8B-B14F-4D97-AF65-F5344CB8AC3E}">
        <p14:creationId xmlns:p14="http://schemas.microsoft.com/office/powerpoint/2010/main" val="71457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7</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May 2022</a:t>
            </a:r>
            <a:endParaRPr lang="en-US" altLang="ja-JP" dirty="0"/>
          </a:p>
        </p:txBody>
      </p:sp>
      <p:sp>
        <p:nvSpPr>
          <p:cNvPr id="8" name="Content Placeholder 2">
            <a:extLst>
              <a:ext uri="{FF2B5EF4-FFF2-40B4-BE49-F238E27FC236}">
                <a16:creationId xmlns:a16="http://schemas.microsoft.com/office/drawing/2014/main" id="{C1D6A02B-4B78-1B0F-3D7A-40C05EE9967A}"/>
              </a:ext>
            </a:extLst>
          </p:cNvPr>
          <p:cNvSpPr txBox="1">
            <a:spLocks/>
          </p:cNvSpPr>
          <p:nvPr/>
        </p:nvSpPr>
        <p:spPr>
          <a:xfrm>
            <a:off x="1021570" y="1972025"/>
            <a:ext cx="6974187" cy="4611110"/>
          </a:xfrm>
          <a:prstGeom prst="rect">
            <a:avLst/>
          </a:prstGeom>
        </p:spPr>
        <p:txBody>
          <a:bodyPr vert="horz" lIns="91440" tIns="45720" rIns="91440" bIns="45720" rtlCol="0" anchor="t">
            <a:norm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3200" b="0" kern="1200">
                <a:solidFill>
                  <a:srgbClr val="2341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800" b="0" kern="1200">
                <a:solidFill>
                  <a:srgbClr val="2341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400" b="0" kern="1200">
                <a:solidFill>
                  <a:srgbClr val="2341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2000" b="0" kern="1200">
                <a:solidFill>
                  <a:srgbClr val="2341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1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None/>
              <a:tabLst/>
              <a:defRPr/>
            </a:pP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p:txBody>
      </p:sp>
      <p:sp>
        <p:nvSpPr>
          <p:cNvPr id="9" name="Title 1">
            <a:extLst>
              <a:ext uri="{FF2B5EF4-FFF2-40B4-BE49-F238E27FC236}">
                <a16:creationId xmlns:a16="http://schemas.microsoft.com/office/drawing/2014/main" id="{E6CA46C3-9042-EA3C-C336-B333443BED13}"/>
              </a:ext>
            </a:extLst>
          </p:cNvPr>
          <p:cNvSpPr txBox="1">
            <a:spLocks/>
          </p:cNvSpPr>
          <p:nvPr/>
        </p:nvSpPr>
        <p:spPr>
          <a:xfrm>
            <a:off x="792472" y="848567"/>
            <a:ext cx="7352313" cy="713065"/>
          </a:xfrm>
          <a:prstGeom prst="rect">
            <a:avLst/>
          </a:prstGeom>
        </p:spPr>
        <p:txBody>
          <a:bodyPr vert="horz" lIns="91440" tIns="45720" rIns="91440" bIns="45720" rtlCol="0" anchor="t" anchorCtr="0">
            <a:normAutofit fontScale="77500" lnSpcReduction="20000"/>
          </a:bodyPr>
          <a:lstStyle>
            <a:lvl1pPr marL="0" marR="0" indent="0" algn="l" defTabSz="914400" rtl="0" eaLnBrk="1" fontAlgn="auto" latinLnBrk="0" hangingPunct="1">
              <a:lnSpc>
                <a:spcPct val="90000"/>
              </a:lnSpc>
              <a:spcBef>
                <a:spcPct val="0"/>
              </a:spcBef>
              <a:spcAft>
                <a:spcPts val="0"/>
              </a:spcAft>
              <a:buClrTx/>
              <a:buSzTx/>
              <a:buFontTx/>
              <a:buNone/>
              <a:tabLst/>
              <a:defRPr sz="4400" b="1" kern="1200">
                <a:solidFill>
                  <a:srgbClr val="23408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1" i="0" u="none" strike="noStrike" kern="1200" cap="none" spc="0" normalizeH="0" baseline="0" noProof="0" dirty="0">
                <a:ln>
                  <a:noFill/>
                </a:ln>
                <a:solidFill>
                  <a:srgbClr val="23408F"/>
                </a:solidFill>
                <a:effectLst/>
                <a:uLnTx/>
                <a:uFillTx/>
                <a:latin typeface="Arial" panose="020B0604020202020204"/>
                <a:ea typeface="+mj-ea"/>
                <a:cs typeface="+mj-cs"/>
              </a:rPr>
              <a:t>SmartBAN in brief – Architecture</a:t>
            </a:r>
          </a:p>
        </p:txBody>
      </p:sp>
      <p:sp>
        <p:nvSpPr>
          <p:cNvPr id="10" name="Content Placeholder 2">
            <a:extLst>
              <a:ext uri="{FF2B5EF4-FFF2-40B4-BE49-F238E27FC236}">
                <a16:creationId xmlns:a16="http://schemas.microsoft.com/office/drawing/2014/main" id="{805058F6-B240-A397-E136-FC48FC5CA653}"/>
              </a:ext>
            </a:extLst>
          </p:cNvPr>
          <p:cNvSpPr txBox="1">
            <a:spLocks/>
          </p:cNvSpPr>
          <p:nvPr/>
        </p:nvSpPr>
        <p:spPr>
          <a:xfrm>
            <a:off x="746719" y="1724771"/>
            <a:ext cx="7650561" cy="4284662"/>
          </a:xfrm>
          <a:prstGeom prst="rect">
            <a:avLst/>
          </a:prstGeom>
        </p:spPr>
        <p:txBody>
          <a:bodyPr vert="horz" lIns="91440" tIns="45720" rIns="91440" bIns="45720" rtlCol="0">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3200" b="0" kern="1200">
                <a:solidFill>
                  <a:srgbClr val="2341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800" b="0" kern="1200">
                <a:solidFill>
                  <a:srgbClr val="2341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400" b="0" kern="1200">
                <a:solidFill>
                  <a:srgbClr val="2341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2000" b="0" kern="1200">
                <a:solidFill>
                  <a:srgbClr val="2341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1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marR="0" lvl="0" indent="-360363"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The </a:t>
            </a:r>
            <a:r>
              <a:rPr kumimoji="0" lang="en-US" sz="2400" b="0" i="0" u="none" strike="noStrike" kern="1200" cap="none" spc="0" normalizeH="0" baseline="0" noProof="0" dirty="0" err="1">
                <a:ln>
                  <a:noFill/>
                </a:ln>
                <a:solidFill>
                  <a:srgbClr val="23418F"/>
                </a:solidFill>
                <a:effectLst/>
                <a:uLnTx/>
                <a:uFillTx/>
                <a:latin typeface="Arial" panose="020B0604020202020204"/>
                <a:ea typeface="+mn-ea"/>
                <a:cs typeface="+mn-cs"/>
              </a:rPr>
              <a:t>SmartBAN</a:t>
            </a: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 network is controlled by the network coordinator, called as a Hub, which is the most powerful device associated to the network. </a:t>
            </a:r>
          </a:p>
          <a:p>
            <a:pPr marL="360363" marR="0" lvl="0" indent="-360363"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The </a:t>
            </a:r>
            <a:r>
              <a:rPr kumimoji="0" lang="en-US" sz="2400" b="0" i="0" u="none" strike="noStrike" kern="1200" cap="none" spc="0" normalizeH="0" baseline="0" noProof="0" dirty="0" err="1">
                <a:ln>
                  <a:noFill/>
                </a:ln>
                <a:solidFill>
                  <a:srgbClr val="23418F"/>
                </a:solidFill>
                <a:effectLst/>
                <a:uLnTx/>
                <a:uFillTx/>
                <a:latin typeface="Arial" panose="020B0604020202020204"/>
                <a:ea typeface="+mn-ea"/>
                <a:cs typeface="+mn-cs"/>
              </a:rPr>
              <a:t>SmartBAN</a:t>
            </a: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 sensor nodes connected to the Hub can consist of reduced functionalities and thus they could consume much less energy and be cheaper. </a:t>
            </a:r>
          </a:p>
          <a:p>
            <a:pPr marL="623888" marR="0" lvl="1" indent="-360363" algn="l" defTabSz="914400" rtl="0" eaLnBrk="1" fontAlgn="auto" latinLnBrk="0" hangingPunct="1">
              <a:lnSpc>
                <a:spcPct val="110000"/>
              </a:lnSpc>
              <a:spcBef>
                <a:spcPts val="0"/>
              </a:spcBef>
              <a:spcAft>
                <a:spcPts val="300"/>
              </a:spcAft>
              <a:buClrTx/>
              <a:buSzTx/>
              <a:buFont typeface="Verdana" panose="020B0604030504040204" pitchFamily="34" charset="0"/>
              <a:buChar char="-"/>
              <a:tabLst/>
              <a:defRPr/>
            </a:pPr>
            <a:r>
              <a:rPr kumimoji="0" lang="en-US" sz="2000" b="0" i="0" u="none" strike="noStrike" kern="1200" cap="none" spc="0" normalizeH="0" baseline="0" noProof="0" dirty="0">
                <a:ln>
                  <a:noFill/>
                </a:ln>
                <a:solidFill>
                  <a:srgbClr val="23418F"/>
                </a:solidFill>
                <a:effectLst/>
                <a:uLnTx/>
                <a:uFillTx/>
                <a:latin typeface="Arial" panose="020B0604020202020204"/>
                <a:ea typeface="+mn-ea"/>
                <a:cs typeface="+mn-cs"/>
              </a:rPr>
              <a:t>Maximum number of nodes is 16, being typically &lt; 8</a:t>
            </a:r>
          </a:p>
          <a:p>
            <a:pPr marL="360363" marR="0" lvl="0" indent="-360363"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The maximum range is less than 2 m.</a:t>
            </a:r>
          </a:p>
          <a:p>
            <a:pPr marL="360363" marR="0" lvl="1" indent="-360363" algn="l" defTabSz="914400" rtl="0" eaLnBrk="1" fontAlgn="auto" latinLnBrk="0" hangingPunct="1">
              <a:lnSpc>
                <a:spcPct val="110000"/>
              </a:lnSpc>
              <a:spcBef>
                <a:spcPts val="0"/>
              </a:spcBef>
              <a:spcAft>
                <a:spcPts val="300"/>
              </a:spcAft>
              <a:buClrTx/>
              <a:buSzTx/>
              <a:buFont typeface="Verdana" panose="020B0604030504040204" pitchFamily="34" charset="0"/>
              <a:buChar char="-"/>
              <a:tabLst/>
              <a:defRPr/>
            </a:pPr>
            <a:r>
              <a:rPr kumimoji="0" lang="en-US" sz="2000" b="0" i="0" u="none" strike="noStrike" kern="1200" cap="none" spc="0" normalizeH="0" baseline="0" noProof="0" dirty="0">
                <a:ln>
                  <a:noFill/>
                </a:ln>
                <a:solidFill>
                  <a:srgbClr val="23418F"/>
                </a:solidFill>
                <a:effectLst/>
                <a:uLnTx/>
                <a:uFillTx/>
                <a:latin typeface="Arial" panose="020B0604020202020204"/>
                <a:ea typeface="+mn-ea"/>
                <a:cs typeface="+mn-cs"/>
              </a:rPr>
              <a:t>Based on the human’s dimensions</a:t>
            </a:r>
            <a:endParaRPr kumimoji="0" lang="fi-FI" sz="2000" b="0" i="0" u="none" strike="noStrike" kern="1200" cap="none" spc="0" normalizeH="0" baseline="0" noProof="0" dirty="0">
              <a:ln>
                <a:noFill/>
              </a:ln>
              <a:solidFill>
                <a:srgbClr val="2341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968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8</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May 2022</a:t>
            </a:r>
            <a:endParaRPr lang="en-US" altLang="ja-JP" dirty="0"/>
          </a:p>
        </p:txBody>
      </p:sp>
      <p:sp>
        <p:nvSpPr>
          <p:cNvPr id="8" name="Content Placeholder 2">
            <a:extLst>
              <a:ext uri="{FF2B5EF4-FFF2-40B4-BE49-F238E27FC236}">
                <a16:creationId xmlns:a16="http://schemas.microsoft.com/office/drawing/2014/main" id="{C1D6A02B-4B78-1B0F-3D7A-40C05EE9967A}"/>
              </a:ext>
            </a:extLst>
          </p:cNvPr>
          <p:cNvSpPr txBox="1">
            <a:spLocks/>
          </p:cNvSpPr>
          <p:nvPr/>
        </p:nvSpPr>
        <p:spPr>
          <a:xfrm>
            <a:off x="1021570" y="1972025"/>
            <a:ext cx="6974187" cy="4611110"/>
          </a:xfrm>
          <a:prstGeom prst="rect">
            <a:avLst/>
          </a:prstGeom>
        </p:spPr>
        <p:txBody>
          <a:bodyPr vert="horz" lIns="91440" tIns="45720" rIns="91440" bIns="45720" rtlCol="0" anchor="t">
            <a:norm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3200" b="0" kern="1200">
                <a:solidFill>
                  <a:srgbClr val="2341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800" b="0" kern="1200">
                <a:solidFill>
                  <a:srgbClr val="2341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400" b="0" kern="1200">
                <a:solidFill>
                  <a:srgbClr val="2341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2000" b="0" kern="1200">
                <a:solidFill>
                  <a:srgbClr val="2341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1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None/>
              <a:tabLst/>
              <a:defRPr/>
            </a:pP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p:txBody>
      </p:sp>
      <p:sp>
        <p:nvSpPr>
          <p:cNvPr id="9" name="Title 1">
            <a:extLst>
              <a:ext uri="{FF2B5EF4-FFF2-40B4-BE49-F238E27FC236}">
                <a16:creationId xmlns:a16="http://schemas.microsoft.com/office/drawing/2014/main" id="{E6CA46C3-9042-EA3C-C336-B333443BED13}"/>
              </a:ext>
            </a:extLst>
          </p:cNvPr>
          <p:cNvSpPr txBox="1">
            <a:spLocks/>
          </p:cNvSpPr>
          <p:nvPr/>
        </p:nvSpPr>
        <p:spPr>
          <a:xfrm>
            <a:off x="792472" y="848567"/>
            <a:ext cx="7352313" cy="713065"/>
          </a:xfrm>
          <a:prstGeom prst="rect">
            <a:avLst/>
          </a:prstGeom>
        </p:spPr>
        <p:txBody>
          <a:bodyPr vert="horz" lIns="91440" tIns="45720" rIns="91440" bIns="45720" rtlCol="0" anchor="t" anchorCtr="0">
            <a:normAutofit fontScale="77500" lnSpcReduction="20000"/>
          </a:bodyPr>
          <a:lstStyle>
            <a:lvl1pPr marL="0" marR="0" indent="0" algn="l" defTabSz="914400" rtl="0" eaLnBrk="1" fontAlgn="auto" latinLnBrk="0" hangingPunct="1">
              <a:lnSpc>
                <a:spcPct val="90000"/>
              </a:lnSpc>
              <a:spcBef>
                <a:spcPct val="0"/>
              </a:spcBef>
              <a:spcAft>
                <a:spcPts val="0"/>
              </a:spcAft>
              <a:buClrTx/>
              <a:buSzTx/>
              <a:buFontTx/>
              <a:buNone/>
              <a:tabLst/>
              <a:defRPr sz="4400" b="1" kern="1200">
                <a:solidFill>
                  <a:srgbClr val="23408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1" i="0" u="none" strike="noStrike" kern="1200" cap="none" spc="0" normalizeH="0" baseline="0" noProof="0" dirty="0">
                <a:ln>
                  <a:noFill/>
                </a:ln>
                <a:solidFill>
                  <a:srgbClr val="23408F"/>
                </a:solidFill>
                <a:effectLst/>
                <a:uLnTx/>
                <a:uFillTx/>
                <a:latin typeface="Arial" panose="020B0604020202020204"/>
                <a:ea typeface="+mj-ea"/>
                <a:cs typeface="+mj-cs"/>
              </a:rPr>
              <a:t>SmartBAN in brief – Architecture</a:t>
            </a:r>
          </a:p>
        </p:txBody>
      </p:sp>
      <p:sp>
        <p:nvSpPr>
          <p:cNvPr id="7" name="Content Placeholder 2">
            <a:extLst>
              <a:ext uri="{FF2B5EF4-FFF2-40B4-BE49-F238E27FC236}">
                <a16:creationId xmlns:a16="http://schemas.microsoft.com/office/drawing/2014/main" id="{41F54B81-4AF7-0FDA-DF89-06F294006C12}"/>
              </a:ext>
            </a:extLst>
          </p:cNvPr>
          <p:cNvSpPr txBox="1">
            <a:spLocks/>
          </p:cNvSpPr>
          <p:nvPr/>
        </p:nvSpPr>
        <p:spPr>
          <a:xfrm>
            <a:off x="684483" y="1616283"/>
            <a:ext cx="7903133" cy="1956076"/>
          </a:xfrm>
          <a:prstGeom prst="rect">
            <a:avLst/>
          </a:prstGeom>
        </p:spPr>
        <p:txBody>
          <a:bodyPr vert="horz" lIns="91440" tIns="45720" rIns="91440" bIns="45720" rtlCol="0">
            <a:no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3200" b="0" kern="1200">
                <a:solidFill>
                  <a:srgbClr val="2341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800" b="0" kern="1200">
                <a:solidFill>
                  <a:srgbClr val="2341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400" b="0" kern="1200">
                <a:solidFill>
                  <a:srgbClr val="2341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2000" b="0" kern="1200">
                <a:solidFill>
                  <a:srgbClr val="2341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1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marR="0" lvl="0" indent="-360363" algn="l" defTabSz="914400" rtl="0" eaLnBrk="1" fontAlgn="auto" latinLnBrk="0" hangingPunct="1">
              <a:lnSpc>
                <a:spcPct val="100000"/>
              </a:lnSpc>
              <a:spcBef>
                <a:spcPts val="0"/>
              </a:spcBef>
              <a:spcAft>
                <a:spcPts val="1000"/>
              </a:spcAft>
              <a:buClrTx/>
              <a:buSzTx/>
              <a:buFont typeface="Verdana" panose="020B0604030504040204" pitchFamily="34" charset="0"/>
              <a:buChar char="‒"/>
              <a:tabLst/>
              <a:defRPr/>
            </a:pPr>
            <a:r>
              <a:rPr kumimoji="0" lang="en-US" sz="2800" b="0" i="0" u="none" strike="noStrike" kern="1200" cap="none" spc="0" normalizeH="0" baseline="0" noProof="0" dirty="0">
                <a:ln>
                  <a:noFill/>
                </a:ln>
                <a:solidFill>
                  <a:srgbClr val="23418F"/>
                </a:solidFill>
                <a:effectLst/>
                <a:uLnTx/>
                <a:uFillTx/>
                <a:latin typeface="Arial" panose="020B0604020202020204"/>
                <a:ea typeface="+mn-ea"/>
                <a:cs typeface="+mn-cs"/>
              </a:rPr>
              <a:t>The current </a:t>
            </a:r>
            <a:r>
              <a:rPr kumimoji="0" lang="en-US" sz="2800" b="0" i="0" u="none" strike="noStrike" kern="1200" cap="none" spc="0" normalizeH="0" baseline="0" noProof="0" dirty="0" err="1">
                <a:ln>
                  <a:noFill/>
                </a:ln>
                <a:solidFill>
                  <a:srgbClr val="23418F"/>
                </a:solidFill>
                <a:effectLst/>
                <a:uLnTx/>
                <a:uFillTx/>
                <a:latin typeface="Arial" panose="020B0604020202020204"/>
                <a:ea typeface="+mn-ea"/>
                <a:cs typeface="+mn-cs"/>
              </a:rPr>
              <a:t>SmartBAN</a:t>
            </a:r>
            <a:r>
              <a:rPr kumimoji="0" lang="en-US" sz="2800" b="0" i="0" u="none" strike="noStrike" kern="1200" cap="none" spc="0" normalizeH="0" baseline="0" noProof="0" dirty="0">
                <a:ln>
                  <a:noFill/>
                </a:ln>
                <a:solidFill>
                  <a:srgbClr val="23418F"/>
                </a:solidFill>
                <a:effectLst/>
                <a:uLnTx/>
                <a:uFillTx/>
                <a:latin typeface="Arial" panose="020B0604020202020204"/>
                <a:ea typeface="+mn-ea"/>
                <a:cs typeface="+mn-cs"/>
              </a:rPr>
              <a:t> system model is based on a one-hop star network topology.</a:t>
            </a:r>
          </a:p>
          <a:p>
            <a:pPr marL="623888" marR="0" lvl="1" indent="-360363" algn="l" defTabSz="914400" rtl="0" eaLnBrk="1" fontAlgn="auto" latinLnBrk="0" hangingPunct="1">
              <a:lnSpc>
                <a:spcPct val="110000"/>
              </a:lnSpc>
              <a:spcBef>
                <a:spcPts val="0"/>
              </a:spcBef>
              <a:spcAft>
                <a:spcPts val="300"/>
              </a:spcAft>
              <a:buClrTx/>
              <a:buSzTx/>
              <a:buFont typeface="Verdana" panose="020B0604030504040204" pitchFamily="34" charset="0"/>
              <a:buChar char="-"/>
              <a:tabLst/>
              <a:defRPr/>
            </a:pP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Ongoing revision work to support relay functionality</a:t>
            </a:r>
          </a:p>
          <a:p>
            <a:pPr marL="623888" marR="0" lvl="1" indent="-360363" algn="l" defTabSz="914400" rtl="0" eaLnBrk="1" fontAlgn="auto" latinLnBrk="0" hangingPunct="1">
              <a:lnSpc>
                <a:spcPct val="110000"/>
              </a:lnSpc>
              <a:spcBef>
                <a:spcPts val="0"/>
              </a:spcBef>
              <a:spcAft>
                <a:spcPts val="300"/>
              </a:spcAft>
              <a:buClrTx/>
              <a:buSzTx/>
              <a:buFont typeface="Verdana" panose="020B0604030504040204" pitchFamily="34" charset="0"/>
              <a:buChar char="-"/>
              <a:tabLst/>
              <a:defRPr/>
            </a:pP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and Hub-to-Hub (H2H) communications</a:t>
            </a:r>
            <a:endParaRPr kumimoji="0" lang="fi-FI" sz="2400" b="0" i="0" u="none" strike="noStrike" kern="1200" cap="none" spc="0" normalizeH="0" baseline="0" noProof="0" dirty="0">
              <a:ln>
                <a:noFill/>
              </a:ln>
              <a:solidFill>
                <a:srgbClr val="23418F"/>
              </a:solidFill>
              <a:effectLst/>
              <a:uLnTx/>
              <a:uFillTx/>
              <a:latin typeface="Arial" panose="020B0604020202020204"/>
              <a:ea typeface="+mn-ea"/>
              <a:cs typeface="+mn-cs"/>
            </a:endParaRPr>
          </a:p>
        </p:txBody>
      </p:sp>
      <p:grpSp>
        <p:nvGrpSpPr>
          <p:cNvPr id="11" name="Group 52">
            <a:extLst>
              <a:ext uri="{FF2B5EF4-FFF2-40B4-BE49-F238E27FC236}">
                <a16:creationId xmlns:a16="http://schemas.microsoft.com/office/drawing/2014/main" id="{DF478A50-E943-CAB3-739B-545FF0AD9063}"/>
              </a:ext>
            </a:extLst>
          </p:cNvPr>
          <p:cNvGrpSpPr/>
          <p:nvPr/>
        </p:nvGrpSpPr>
        <p:grpSpPr>
          <a:xfrm>
            <a:off x="2349384" y="4004787"/>
            <a:ext cx="2246956" cy="1958623"/>
            <a:chOff x="725684" y="1487769"/>
            <a:chExt cx="2246956" cy="1958623"/>
          </a:xfrm>
        </p:grpSpPr>
        <p:pic>
          <p:nvPicPr>
            <p:cNvPr id="12" name="Picture 53">
              <a:extLst>
                <a:ext uri="{FF2B5EF4-FFF2-40B4-BE49-F238E27FC236}">
                  <a16:creationId xmlns:a16="http://schemas.microsoft.com/office/drawing/2014/main" id="{9771F7D2-8DB7-35DB-5F2C-3CFA3F54CF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092" y="1487769"/>
              <a:ext cx="1436339" cy="1958623"/>
            </a:xfrm>
            <a:prstGeom prst="rect">
              <a:avLst/>
            </a:prstGeom>
            <a:ln>
              <a:noFill/>
            </a:ln>
          </p:spPr>
        </p:pic>
        <p:sp>
          <p:nvSpPr>
            <p:cNvPr id="13" name="Oval 54">
              <a:extLst>
                <a:ext uri="{FF2B5EF4-FFF2-40B4-BE49-F238E27FC236}">
                  <a16:creationId xmlns:a16="http://schemas.microsoft.com/office/drawing/2014/main" id="{DC1EBAC8-A263-9E62-0671-E8337EBE254E}"/>
                </a:ext>
              </a:extLst>
            </p:cNvPr>
            <p:cNvSpPr/>
            <p:nvPr/>
          </p:nvSpPr>
          <p:spPr>
            <a:xfrm>
              <a:off x="1729089" y="1552035"/>
              <a:ext cx="132346" cy="74311"/>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Oval 55">
              <a:extLst>
                <a:ext uri="{FF2B5EF4-FFF2-40B4-BE49-F238E27FC236}">
                  <a16:creationId xmlns:a16="http://schemas.microsoft.com/office/drawing/2014/main" id="{7852D170-6B0D-340F-F213-9B4248AEC91A}"/>
                </a:ext>
              </a:extLst>
            </p:cNvPr>
            <p:cNvSpPr/>
            <p:nvPr/>
          </p:nvSpPr>
          <p:spPr>
            <a:xfrm>
              <a:off x="1212681" y="2433648"/>
              <a:ext cx="132346" cy="74311"/>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5" name="Oval 56">
              <a:extLst>
                <a:ext uri="{FF2B5EF4-FFF2-40B4-BE49-F238E27FC236}">
                  <a16:creationId xmlns:a16="http://schemas.microsoft.com/office/drawing/2014/main" id="{A03318A7-D786-5299-BBCC-E6BDB3084077}"/>
                </a:ext>
              </a:extLst>
            </p:cNvPr>
            <p:cNvSpPr/>
            <p:nvPr/>
          </p:nvSpPr>
          <p:spPr>
            <a:xfrm>
              <a:off x="2266256" y="2440541"/>
              <a:ext cx="132346" cy="74311"/>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Oval 57">
              <a:extLst>
                <a:ext uri="{FF2B5EF4-FFF2-40B4-BE49-F238E27FC236}">
                  <a16:creationId xmlns:a16="http://schemas.microsoft.com/office/drawing/2014/main" id="{78CA8178-856A-BDE3-0167-DF640780876F}"/>
                </a:ext>
              </a:extLst>
            </p:cNvPr>
            <p:cNvSpPr/>
            <p:nvPr/>
          </p:nvSpPr>
          <p:spPr>
            <a:xfrm>
              <a:off x="1707842" y="1998033"/>
              <a:ext cx="174839" cy="11247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TextBox 58">
              <a:extLst>
                <a:ext uri="{FF2B5EF4-FFF2-40B4-BE49-F238E27FC236}">
                  <a16:creationId xmlns:a16="http://schemas.microsoft.com/office/drawing/2014/main" id="{F6F7C83F-B38B-EFCF-ADF0-44CAF6BCFD7D}"/>
                </a:ext>
              </a:extLst>
            </p:cNvPr>
            <p:cNvSpPr txBox="1"/>
            <p:nvPr/>
          </p:nvSpPr>
          <p:spPr>
            <a:xfrm>
              <a:off x="1191273" y="1508794"/>
              <a:ext cx="567010" cy="1607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err="1">
                  <a:ln>
                    <a:noFill/>
                  </a:ln>
                  <a:solidFill>
                    <a:srgbClr val="23408F"/>
                  </a:solidFill>
                  <a:effectLst/>
                  <a:uLnTx/>
                  <a:uFillTx/>
                </a:rPr>
                <a:t>Node</a:t>
              </a:r>
              <a:endParaRPr kumimoji="0" lang="fi-FI" sz="1200" b="0" i="0" u="none" strike="noStrike" kern="0" cap="none" spc="0" normalizeH="0" baseline="0" noProof="0">
                <a:ln>
                  <a:noFill/>
                </a:ln>
                <a:solidFill>
                  <a:srgbClr val="23408F"/>
                </a:solidFill>
                <a:effectLst/>
                <a:uLnTx/>
                <a:uFillTx/>
              </a:endParaRPr>
            </a:p>
          </p:txBody>
        </p:sp>
        <p:sp>
          <p:nvSpPr>
            <p:cNvPr id="18" name="TextBox 59">
              <a:extLst>
                <a:ext uri="{FF2B5EF4-FFF2-40B4-BE49-F238E27FC236}">
                  <a16:creationId xmlns:a16="http://schemas.microsoft.com/office/drawing/2014/main" id="{15F34604-85DB-E408-A48C-5BFA0E1BABFB}"/>
                </a:ext>
              </a:extLst>
            </p:cNvPr>
            <p:cNvSpPr txBox="1"/>
            <p:nvPr/>
          </p:nvSpPr>
          <p:spPr>
            <a:xfrm>
              <a:off x="725684" y="2397196"/>
              <a:ext cx="567010" cy="1607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srgbClr val="23408F"/>
                  </a:solidFill>
                  <a:effectLst/>
                  <a:uLnTx/>
                  <a:uFillTx/>
                </a:rPr>
                <a:t>Node</a:t>
              </a:r>
              <a:endParaRPr kumimoji="0" lang="fi-FI" sz="1200" b="0" i="0" u="none" strike="noStrike" kern="0" cap="none" spc="0" normalizeH="0" baseline="0" noProof="0" dirty="0">
                <a:ln>
                  <a:noFill/>
                </a:ln>
                <a:solidFill>
                  <a:srgbClr val="23408F"/>
                </a:solidFill>
                <a:effectLst/>
                <a:uLnTx/>
                <a:uFillTx/>
              </a:endParaRPr>
            </a:p>
          </p:txBody>
        </p:sp>
        <p:sp>
          <p:nvSpPr>
            <p:cNvPr id="19" name="TextBox 60">
              <a:extLst>
                <a:ext uri="{FF2B5EF4-FFF2-40B4-BE49-F238E27FC236}">
                  <a16:creationId xmlns:a16="http://schemas.microsoft.com/office/drawing/2014/main" id="{E665E9F4-BBD4-6334-8603-FCC594FE823E}"/>
                </a:ext>
              </a:extLst>
            </p:cNvPr>
            <p:cNvSpPr txBox="1"/>
            <p:nvPr/>
          </p:nvSpPr>
          <p:spPr>
            <a:xfrm>
              <a:off x="2405630" y="2397196"/>
              <a:ext cx="567010" cy="1607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err="1">
                  <a:ln>
                    <a:noFill/>
                  </a:ln>
                  <a:solidFill>
                    <a:srgbClr val="23408F"/>
                  </a:solidFill>
                  <a:effectLst/>
                  <a:uLnTx/>
                  <a:uFillTx/>
                </a:rPr>
                <a:t>Node</a:t>
              </a:r>
              <a:endParaRPr kumimoji="0" lang="fi-FI" sz="1200" b="0" i="0" u="none" strike="noStrike" kern="0" cap="none" spc="0" normalizeH="0" baseline="0" noProof="0">
                <a:ln>
                  <a:noFill/>
                </a:ln>
                <a:solidFill>
                  <a:srgbClr val="23408F"/>
                </a:solidFill>
                <a:effectLst/>
                <a:uLnTx/>
                <a:uFillTx/>
              </a:endParaRPr>
            </a:p>
          </p:txBody>
        </p:sp>
        <p:sp>
          <p:nvSpPr>
            <p:cNvPr id="20" name="TextBox 61">
              <a:extLst>
                <a:ext uri="{FF2B5EF4-FFF2-40B4-BE49-F238E27FC236}">
                  <a16:creationId xmlns:a16="http://schemas.microsoft.com/office/drawing/2014/main" id="{E065464B-7B79-07AD-BCD4-7F8002E8BE15}"/>
                </a:ext>
              </a:extLst>
            </p:cNvPr>
            <p:cNvSpPr txBox="1"/>
            <p:nvPr/>
          </p:nvSpPr>
          <p:spPr>
            <a:xfrm>
              <a:off x="923902" y="1846418"/>
              <a:ext cx="850149"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i-FI" sz="1600" b="1" i="0" u="none" strike="noStrike" kern="0" cap="none" spc="0" normalizeH="0" baseline="0" noProof="0" dirty="0" err="1">
                  <a:ln>
                    <a:noFill/>
                  </a:ln>
                  <a:solidFill>
                    <a:srgbClr val="23408F"/>
                  </a:solidFill>
                  <a:effectLst/>
                  <a:uLnTx/>
                  <a:uFillTx/>
                </a:rPr>
                <a:t>Hub</a:t>
              </a:r>
              <a:endParaRPr kumimoji="0" lang="fi-FI" sz="1600" b="1" i="0" u="none" strike="noStrike" kern="0" cap="none" spc="0" normalizeH="0" baseline="0" noProof="0" dirty="0">
                <a:ln>
                  <a:noFill/>
                </a:ln>
                <a:solidFill>
                  <a:srgbClr val="23408F"/>
                </a:solidFill>
                <a:effectLst/>
                <a:uLnTx/>
                <a:uFillTx/>
              </a:endParaRPr>
            </a:p>
          </p:txBody>
        </p:sp>
        <p:sp>
          <p:nvSpPr>
            <p:cNvPr id="21" name="Oval 62">
              <a:extLst>
                <a:ext uri="{FF2B5EF4-FFF2-40B4-BE49-F238E27FC236}">
                  <a16:creationId xmlns:a16="http://schemas.microsoft.com/office/drawing/2014/main" id="{059B2F70-09BC-4D43-E20A-E4F478773D34}"/>
                </a:ext>
              </a:extLst>
            </p:cNvPr>
            <p:cNvSpPr/>
            <p:nvPr/>
          </p:nvSpPr>
          <p:spPr>
            <a:xfrm>
              <a:off x="1867111" y="2741294"/>
              <a:ext cx="132346" cy="74311"/>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22" name="Straight Arrow Connector 63">
              <a:extLst>
                <a:ext uri="{FF2B5EF4-FFF2-40B4-BE49-F238E27FC236}">
                  <a16:creationId xmlns:a16="http://schemas.microsoft.com/office/drawing/2014/main" id="{66D37B88-F3C0-6E7D-2269-CFB03CEF2CF9}"/>
                </a:ext>
              </a:extLst>
            </p:cNvPr>
            <p:cNvCxnSpPr>
              <a:stCxn id="14" idx="7"/>
              <a:endCxn id="16" idx="3"/>
            </p:cNvCxnSpPr>
            <p:nvPr/>
          </p:nvCxnSpPr>
          <p:spPr>
            <a:xfrm flipV="1">
              <a:off x="1325645" y="2094036"/>
              <a:ext cx="407801" cy="350495"/>
            </a:xfrm>
            <a:prstGeom prst="straightConnector1">
              <a:avLst/>
            </a:prstGeom>
            <a:noFill/>
            <a:ln w="6350" cap="flat" cmpd="sng" algn="ctr">
              <a:solidFill>
                <a:srgbClr val="23408F"/>
              </a:solidFill>
              <a:prstDash val="solid"/>
              <a:miter lim="800000"/>
              <a:headEnd type="triangle"/>
              <a:tailEnd type="triangle"/>
            </a:ln>
            <a:effectLst/>
          </p:spPr>
        </p:cxnSp>
        <p:cxnSp>
          <p:nvCxnSpPr>
            <p:cNvPr id="23" name="Straight Arrow Connector 64">
              <a:extLst>
                <a:ext uri="{FF2B5EF4-FFF2-40B4-BE49-F238E27FC236}">
                  <a16:creationId xmlns:a16="http://schemas.microsoft.com/office/drawing/2014/main" id="{54D73D58-ED2A-0AB1-D4F4-57DEE74EAC8B}"/>
                </a:ext>
              </a:extLst>
            </p:cNvPr>
            <p:cNvCxnSpPr>
              <a:endCxn id="13" idx="4"/>
            </p:cNvCxnSpPr>
            <p:nvPr/>
          </p:nvCxnSpPr>
          <p:spPr>
            <a:xfrm flipV="1">
              <a:off x="1789925" y="1626346"/>
              <a:ext cx="5336" cy="365457"/>
            </a:xfrm>
            <a:prstGeom prst="straightConnector1">
              <a:avLst/>
            </a:prstGeom>
            <a:noFill/>
            <a:ln w="6350" cap="flat" cmpd="sng" algn="ctr">
              <a:solidFill>
                <a:srgbClr val="23408F"/>
              </a:solidFill>
              <a:prstDash val="solid"/>
              <a:miter lim="800000"/>
              <a:headEnd type="triangle"/>
              <a:tailEnd type="triangle"/>
            </a:ln>
            <a:effectLst/>
          </p:spPr>
        </p:cxnSp>
        <p:cxnSp>
          <p:nvCxnSpPr>
            <p:cNvPr id="24" name="Straight Arrow Connector 65">
              <a:extLst>
                <a:ext uri="{FF2B5EF4-FFF2-40B4-BE49-F238E27FC236}">
                  <a16:creationId xmlns:a16="http://schemas.microsoft.com/office/drawing/2014/main" id="{92FCECC9-CED3-A659-326F-9499B4D533D4}"/>
                </a:ext>
              </a:extLst>
            </p:cNvPr>
            <p:cNvCxnSpPr>
              <a:endCxn id="16" idx="5"/>
            </p:cNvCxnSpPr>
            <p:nvPr/>
          </p:nvCxnSpPr>
          <p:spPr>
            <a:xfrm flipH="1" flipV="1">
              <a:off x="1857076" y="2094036"/>
              <a:ext cx="462602" cy="342945"/>
            </a:xfrm>
            <a:prstGeom prst="straightConnector1">
              <a:avLst/>
            </a:prstGeom>
            <a:noFill/>
            <a:ln w="6350" cap="flat" cmpd="sng" algn="ctr">
              <a:solidFill>
                <a:srgbClr val="23408F"/>
              </a:solidFill>
              <a:prstDash val="solid"/>
              <a:miter lim="800000"/>
              <a:headEnd type="triangle"/>
              <a:tailEnd type="triangle"/>
            </a:ln>
            <a:effectLst/>
          </p:spPr>
        </p:cxnSp>
        <p:cxnSp>
          <p:nvCxnSpPr>
            <p:cNvPr id="25" name="Straight Arrow Connector 66">
              <a:extLst>
                <a:ext uri="{FF2B5EF4-FFF2-40B4-BE49-F238E27FC236}">
                  <a16:creationId xmlns:a16="http://schemas.microsoft.com/office/drawing/2014/main" id="{3D133928-A786-94AB-EE98-4EFE93473687}"/>
                </a:ext>
              </a:extLst>
            </p:cNvPr>
            <p:cNvCxnSpPr>
              <a:endCxn id="16" idx="4"/>
            </p:cNvCxnSpPr>
            <p:nvPr/>
          </p:nvCxnSpPr>
          <p:spPr>
            <a:xfrm flipH="1" flipV="1">
              <a:off x="1795262" y="2110508"/>
              <a:ext cx="129365" cy="623705"/>
            </a:xfrm>
            <a:prstGeom prst="straightConnector1">
              <a:avLst/>
            </a:prstGeom>
            <a:noFill/>
            <a:ln w="19050" cap="flat" cmpd="sng" algn="ctr">
              <a:solidFill>
                <a:srgbClr val="23408F"/>
              </a:solidFill>
              <a:prstDash val="solid"/>
              <a:miter lim="800000"/>
              <a:headEnd type="triangle"/>
              <a:tailEnd type="triangle"/>
            </a:ln>
            <a:effectLst/>
          </p:spPr>
        </p:cxnSp>
        <p:sp>
          <p:nvSpPr>
            <p:cNvPr id="26" name="Oval 67">
              <a:extLst>
                <a:ext uri="{FF2B5EF4-FFF2-40B4-BE49-F238E27FC236}">
                  <a16:creationId xmlns:a16="http://schemas.microsoft.com/office/drawing/2014/main" id="{BF233C3D-F4EE-897A-C7B2-DF88A7AA80D1}"/>
                </a:ext>
              </a:extLst>
            </p:cNvPr>
            <p:cNvSpPr/>
            <p:nvPr/>
          </p:nvSpPr>
          <p:spPr>
            <a:xfrm>
              <a:off x="1880248" y="2732296"/>
              <a:ext cx="132346" cy="74311"/>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27" name="Oval 68">
            <a:extLst>
              <a:ext uri="{FF2B5EF4-FFF2-40B4-BE49-F238E27FC236}">
                <a16:creationId xmlns:a16="http://schemas.microsoft.com/office/drawing/2014/main" id="{E6F907D2-4B67-8A9B-95CE-FBCAB174D9E5}"/>
              </a:ext>
            </a:extLst>
          </p:cNvPr>
          <p:cNvSpPr/>
          <p:nvPr/>
        </p:nvSpPr>
        <p:spPr>
          <a:xfrm>
            <a:off x="3598898" y="5872764"/>
            <a:ext cx="132346" cy="74311"/>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 name="TextBox 69">
            <a:extLst>
              <a:ext uri="{FF2B5EF4-FFF2-40B4-BE49-F238E27FC236}">
                <a16:creationId xmlns:a16="http://schemas.microsoft.com/office/drawing/2014/main" id="{167F7C8A-3A0D-CC71-27EB-DCBB1553A8BF}"/>
              </a:ext>
            </a:extLst>
          </p:cNvPr>
          <p:cNvSpPr txBox="1"/>
          <p:nvPr/>
        </p:nvSpPr>
        <p:spPr>
          <a:xfrm>
            <a:off x="3691022" y="5848640"/>
            <a:ext cx="567010" cy="1607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err="1">
                <a:ln>
                  <a:noFill/>
                </a:ln>
                <a:solidFill>
                  <a:srgbClr val="23408F"/>
                </a:solidFill>
                <a:effectLst/>
                <a:uLnTx/>
                <a:uFillTx/>
              </a:rPr>
              <a:t>Node</a:t>
            </a:r>
            <a:endParaRPr kumimoji="0" lang="fi-FI" sz="1200" b="0" i="0" u="none" strike="noStrike" kern="0" cap="none" spc="0" normalizeH="0" baseline="0" noProof="0">
              <a:ln>
                <a:noFill/>
              </a:ln>
              <a:solidFill>
                <a:srgbClr val="23408F"/>
              </a:solidFill>
              <a:effectLst/>
              <a:uLnTx/>
              <a:uFillTx/>
            </a:endParaRPr>
          </a:p>
        </p:txBody>
      </p:sp>
      <p:grpSp>
        <p:nvGrpSpPr>
          <p:cNvPr id="29" name="Group 70">
            <a:extLst>
              <a:ext uri="{FF2B5EF4-FFF2-40B4-BE49-F238E27FC236}">
                <a16:creationId xmlns:a16="http://schemas.microsoft.com/office/drawing/2014/main" id="{1A48DAB6-4433-998C-5333-CDA3612FB2BE}"/>
              </a:ext>
            </a:extLst>
          </p:cNvPr>
          <p:cNvGrpSpPr/>
          <p:nvPr/>
        </p:nvGrpSpPr>
        <p:grpSpPr>
          <a:xfrm>
            <a:off x="3513317" y="3978247"/>
            <a:ext cx="3892259" cy="1958623"/>
            <a:chOff x="3560061" y="1419622"/>
            <a:chExt cx="3892259" cy="1958623"/>
          </a:xfrm>
        </p:grpSpPr>
        <p:pic>
          <p:nvPicPr>
            <p:cNvPr id="30" name="Picture 71">
              <a:extLst>
                <a:ext uri="{FF2B5EF4-FFF2-40B4-BE49-F238E27FC236}">
                  <a16:creationId xmlns:a16="http://schemas.microsoft.com/office/drawing/2014/main" id="{ACDE45E3-82B6-6684-F3A6-04835B62B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416" y="1419622"/>
              <a:ext cx="1436339" cy="1958623"/>
            </a:xfrm>
            <a:prstGeom prst="rect">
              <a:avLst/>
            </a:prstGeom>
            <a:ln>
              <a:noFill/>
            </a:ln>
          </p:spPr>
        </p:pic>
        <p:sp>
          <p:nvSpPr>
            <p:cNvPr id="31" name="Oval 72">
              <a:extLst>
                <a:ext uri="{FF2B5EF4-FFF2-40B4-BE49-F238E27FC236}">
                  <a16:creationId xmlns:a16="http://schemas.microsoft.com/office/drawing/2014/main" id="{0D18E2D9-CEE1-653C-1B95-3622CA5949EC}"/>
                </a:ext>
              </a:extLst>
            </p:cNvPr>
            <p:cNvSpPr/>
            <p:nvPr/>
          </p:nvSpPr>
          <p:spPr>
            <a:xfrm>
              <a:off x="6733337" y="2378574"/>
              <a:ext cx="132346" cy="74311"/>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2" name="Oval 73">
              <a:extLst>
                <a:ext uri="{FF2B5EF4-FFF2-40B4-BE49-F238E27FC236}">
                  <a16:creationId xmlns:a16="http://schemas.microsoft.com/office/drawing/2014/main" id="{3BC50556-D5A9-F213-6652-01056B03B909}"/>
                </a:ext>
              </a:extLst>
            </p:cNvPr>
            <p:cNvSpPr/>
            <p:nvPr/>
          </p:nvSpPr>
          <p:spPr>
            <a:xfrm>
              <a:off x="5627862" y="2378574"/>
              <a:ext cx="132346" cy="74311"/>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3" name="TextBox 74">
              <a:extLst>
                <a:ext uri="{FF2B5EF4-FFF2-40B4-BE49-F238E27FC236}">
                  <a16:creationId xmlns:a16="http://schemas.microsoft.com/office/drawing/2014/main" id="{AC2E1860-35CB-2790-BA37-F778FD98BC9C}"/>
                </a:ext>
              </a:extLst>
            </p:cNvPr>
            <p:cNvSpPr txBox="1"/>
            <p:nvPr/>
          </p:nvSpPr>
          <p:spPr>
            <a:xfrm>
              <a:off x="5189953" y="2331239"/>
              <a:ext cx="567010" cy="1607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err="1">
                  <a:ln>
                    <a:noFill/>
                  </a:ln>
                  <a:solidFill>
                    <a:srgbClr val="23408F"/>
                  </a:solidFill>
                  <a:effectLst/>
                  <a:uLnTx/>
                  <a:uFillTx/>
                </a:rPr>
                <a:t>Node</a:t>
              </a:r>
              <a:endParaRPr kumimoji="0" lang="fi-FI" sz="1200" b="0" i="0" u="none" strike="noStrike" kern="0" cap="none" spc="0" normalizeH="0" baseline="0" noProof="0">
                <a:ln>
                  <a:noFill/>
                </a:ln>
                <a:solidFill>
                  <a:srgbClr val="23408F"/>
                </a:solidFill>
                <a:effectLst/>
                <a:uLnTx/>
                <a:uFillTx/>
              </a:endParaRPr>
            </a:p>
          </p:txBody>
        </p:sp>
        <p:sp>
          <p:nvSpPr>
            <p:cNvPr id="34" name="TextBox 75">
              <a:extLst>
                <a:ext uri="{FF2B5EF4-FFF2-40B4-BE49-F238E27FC236}">
                  <a16:creationId xmlns:a16="http://schemas.microsoft.com/office/drawing/2014/main" id="{76B4E1C6-F9D9-3D5A-C649-A6DC88D7096C}"/>
                </a:ext>
              </a:extLst>
            </p:cNvPr>
            <p:cNvSpPr txBox="1"/>
            <p:nvPr/>
          </p:nvSpPr>
          <p:spPr>
            <a:xfrm>
              <a:off x="6885310" y="2331239"/>
              <a:ext cx="567010" cy="1607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err="1">
                  <a:ln>
                    <a:noFill/>
                  </a:ln>
                  <a:solidFill>
                    <a:srgbClr val="23408F"/>
                  </a:solidFill>
                  <a:effectLst/>
                  <a:uLnTx/>
                  <a:uFillTx/>
                </a:rPr>
                <a:t>Node</a:t>
              </a:r>
              <a:endParaRPr kumimoji="0" lang="fi-FI" sz="1200" b="0" i="0" u="none" strike="noStrike" kern="0" cap="none" spc="0" normalizeH="0" baseline="0" noProof="0">
                <a:ln>
                  <a:noFill/>
                </a:ln>
                <a:solidFill>
                  <a:srgbClr val="23408F"/>
                </a:solidFill>
                <a:effectLst/>
                <a:uLnTx/>
                <a:uFillTx/>
              </a:endParaRPr>
            </a:p>
          </p:txBody>
        </p:sp>
        <p:sp>
          <p:nvSpPr>
            <p:cNvPr id="35" name="Oval 76">
              <a:extLst>
                <a:ext uri="{FF2B5EF4-FFF2-40B4-BE49-F238E27FC236}">
                  <a16:creationId xmlns:a16="http://schemas.microsoft.com/office/drawing/2014/main" id="{F8800DA9-63C1-B58A-4D79-BEFB77795FC8}"/>
                </a:ext>
              </a:extLst>
            </p:cNvPr>
            <p:cNvSpPr/>
            <p:nvPr/>
          </p:nvSpPr>
          <p:spPr>
            <a:xfrm>
              <a:off x="6181413" y="1487769"/>
              <a:ext cx="132346" cy="74311"/>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TextBox 77">
              <a:extLst>
                <a:ext uri="{FF2B5EF4-FFF2-40B4-BE49-F238E27FC236}">
                  <a16:creationId xmlns:a16="http://schemas.microsoft.com/office/drawing/2014/main" id="{DC78A7D4-8C94-41C7-92EE-2582059DE4BC}"/>
                </a:ext>
              </a:extLst>
            </p:cNvPr>
            <p:cNvSpPr txBox="1"/>
            <p:nvPr/>
          </p:nvSpPr>
          <p:spPr>
            <a:xfrm>
              <a:off x="5627862" y="1442837"/>
              <a:ext cx="567010" cy="1607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err="1">
                  <a:ln>
                    <a:noFill/>
                  </a:ln>
                  <a:solidFill>
                    <a:srgbClr val="23408F"/>
                  </a:solidFill>
                  <a:effectLst/>
                  <a:uLnTx/>
                  <a:uFillTx/>
                </a:rPr>
                <a:t>Node</a:t>
              </a:r>
              <a:endParaRPr kumimoji="0" lang="fi-FI" sz="1200" b="0" i="0" u="none" strike="noStrike" kern="0" cap="none" spc="0" normalizeH="0" baseline="0" noProof="0">
                <a:ln>
                  <a:noFill/>
                </a:ln>
                <a:solidFill>
                  <a:srgbClr val="23408F"/>
                </a:solidFill>
                <a:effectLst/>
                <a:uLnTx/>
                <a:uFillTx/>
              </a:endParaRPr>
            </a:p>
          </p:txBody>
        </p:sp>
        <p:sp>
          <p:nvSpPr>
            <p:cNvPr id="37" name="Oval 78">
              <a:extLst>
                <a:ext uri="{FF2B5EF4-FFF2-40B4-BE49-F238E27FC236}">
                  <a16:creationId xmlns:a16="http://schemas.microsoft.com/office/drawing/2014/main" id="{0D1BABD2-664E-0D43-6EDC-46D25885C8A6}"/>
                </a:ext>
              </a:extLst>
            </p:cNvPr>
            <p:cNvSpPr/>
            <p:nvPr/>
          </p:nvSpPr>
          <p:spPr>
            <a:xfrm>
              <a:off x="6160166" y="1963587"/>
              <a:ext cx="174839" cy="11247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8" name="TextBox 80">
              <a:extLst>
                <a:ext uri="{FF2B5EF4-FFF2-40B4-BE49-F238E27FC236}">
                  <a16:creationId xmlns:a16="http://schemas.microsoft.com/office/drawing/2014/main" id="{D7A903CC-D373-C2FE-DCA5-A3E3C5FA27A6}"/>
                </a:ext>
              </a:extLst>
            </p:cNvPr>
            <p:cNvSpPr txBox="1"/>
            <p:nvPr/>
          </p:nvSpPr>
          <p:spPr>
            <a:xfrm>
              <a:off x="6309539" y="1830474"/>
              <a:ext cx="65621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600" b="1" i="0" u="none" strike="noStrike" kern="0" cap="none" spc="0" normalizeH="0" baseline="0" noProof="0" dirty="0" err="1">
                  <a:ln>
                    <a:noFill/>
                  </a:ln>
                  <a:solidFill>
                    <a:srgbClr val="23408F"/>
                  </a:solidFill>
                  <a:effectLst/>
                  <a:uLnTx/>
                  <a:uFillTx/>
                </a:rPr>
                <a:t>Hub</a:t>
              </a:r>
              <a:endParaRPr kumimoji="0" lang="fi-FI" sz="1600" b="1" i="0" u="none" strike="noStrike" kern="0" cap="none" spc="0" normalizeH="0" baseline="0" noProof="0" dirty="0">
                <a:ln>
                  <a:noFill/>
                </a:ln>
                <a:solidFill>
                  <a:srgbClr val="23408F"/>
                </a:solidFill>
                <a:effectLst/>
                <a:uLnTx/>
                <a:uFillTx/>
              </a:endParaRPr>
            </a:p>
          </p:txBody>
        </p:sp>
        <p:cxnSp>
          <p:nvCxnSpPr>
            <p:cNvPr id="39" name="Straight Arrow Connector 86">
              <a:extLst>
                <a:ext uri="{FF2B5EF4-FFF2-40B4-BE49-F238E27FC236}">
                  <a16:creationId xmlns:a16="http://schemas.microsoft.com/office/drawing/2014/main" id="{D660A8B0-5FA8-F38C-CA8C-706F25B69009}"/>
                </a:ext>
              </a:extLst>
            </p:cNvPr>
            <p:cNvCxnSpPr>
              <a:cxnSpLocks/>
            </p:cNvCxnSpPr>
            <p:nvPr/>
          </p:nvCxnSpPr>
          <p:spPr>
            <a:xfrm flipH="1">
              <a:off x="3560061" y="2010187"/>
              <a:ext cx="2545619" cy="9637"/>
            </a:xfrm>
            <a:prstGeom prst="straightConnector1">
              <a:avLst/>
            </a:prstGeom>
            <a:noFill/>
            <a:ln w="19050" cap="flat" cmpd="sng" algn="ctr">
              <a:solidFill>
                <a:srgbClr val="FF0000"/>
              </a:solidFill>
              <a:prstDash val="solid"/>
              <a:miter lim="800000"/>
              <a:headEnd type="triangle"/>
              <a:tailEnd type="triangle"/>
            </a:ln>
            <a:effectLst/>
          </p:spPr>
        </p:cxnSp>
        <p:sp>
          <p:nvSpPr>
            <p:cNvPr id="40" name="TextBox 87">
              <a:extLst>
                <a:ext uri="{FF2B5EF4-FFF2-40B4-BE49-F238E27FC236}">
                  <a16:creationId xmlns:a16="http://schemas.microsoft.com/office/drawing/2014/main" id="{A3E42418-B7A8-4453-6150-94599845FE86}"/>
                </a:ext>
              </a:extLst>
            </p:cNvPr>
            <p:cNvSpPr txBox="1"/>
            <p:nvPr/>
          </p:nvSpPr>
          <p:spPr>
            <a:xfrm>
              <a:off x="4160226" y="1670966"/>
              <a:ext cx="122798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rgbClr val="23408F"/>
                  </a:solidFill>
                  <a:effectLst/>
                  <a:uLnTx/>
                  <a:uFillTx/>
                </a:rPr>
                <a:t>Hub2Hub</a:t>
              </a:r>
            </a:p>
          </p:txBody>
        </p:sp>
        <p:cxnSp>
          <p:nvCxnSpPr>
            <p:cNvPr id="41" name="Straight Arrow Connector 88">
              <a:extLst>
                <a:ext uri="{FF2B5EF4-FFF2-40B4-BE49-F238E27FC236}">
                  <a16:creationId xmlns:a16="http://schemas.microsoft.com/office/drawing/2014/main" id="{64A29DD5-321A-2D80-AC69-B0F72A427754}"/>
                </a:ext>
              </a:extLst>
            </p:cNvPr>
            <p:cNvCxnSpPr/>
            <p:nvPr/>
          </p:nvCxnSpPr>
          <p:spPr>
            <a:xfrm flipV="1">
              <a:off x="5748394" y="2032749"/>
              <a:ext cx="407801" cy="350495"/>
            </a:xfrm>
            <a:prstGeom prst="straightConnector1">
              <a:avLst/>
            </a:prstGeom>
            <a:noFill/>
            <a:ln w="6350" cap="flat" cmpd="sng" algn="ctr">
              <a:solidFill>
                <a:srgbClr val="23408F"/>
              </a:solidFill>
              <a:prstDash val="solid"/>
              <a:miter lim="800000"/>
              <a:headEnd type="triangle"/>
              <a:tailEnd type="triangle"/>
            </a:ln>
            <a:effectLst/>
          </p:spPr>
        </p:cxnSp>
        <p:cxnSp>
          <p:nvCxnSpPr>
            <p:cNvPr id="42" name="Straight Arrow Connector 89">
              <a:extLst>
                <a:ext uri="{FF2B5EF4-FFF2-40B4-BE49-F238E27FC236}">
                  <a16:creationId xmlns:a16="http://schemas.microsoft.com/office/drawing/2014/main" id="{A9CB7D37-ED4F-54C7-1B5E-3167C2466619}"/>
                </a:ext>
              </a:extLst>
            </p:cNvPr>
            <p:cNvCxnSpPr/>
            <p:nvPr/>
          </p:nvCxnSpPr>
          <p:spPr>
            <a:xfrm flipH="1" flipV="1">
              <a:off x="6304487" y="2040298"/>
              <a:ext cx="462602" cy="342945"/>
            </a:xfrm>
            <a:prstGeom prst="straightConnector1">
              <a:avLst/>
            </a:prstGeom>
            <a:noFill/>
            <a:ln w="6350" cap="flat" cmpd="sng" algn="ctr">
              <a:solidFill>
                <a:srgbClr val="23408F"/>
              </a:solidFill>
              <a:prstDash val="solid"/>
              <a:miter lim="800000"/>
              <a:headEnd type="triangle"/>
              <a:tailEnd type="triangle"/>
            </a:ln>
            <a:effectLst/>
          </p:spPr>
        </p:cxnSp>
        <p:cxnSp>
          <p:nvCxnSpPr>
            <p:cNvPr id="43" name="Straight Arrow Connector 90">
              <a:extLst>
                <a:ext uri="{FF2B5EF4-FFF2-40B4-BE49-F238E27FC236}">
                  <a16:creationId xmlns:a16="http://schemas.microsoft.com/office/drawing/2014/main" id="{BF8939B5-A614-8292-9216-25F292D44660}"/>
                </a:ext>
              </a:extLst>
            </p:cNvPr>
            <p:cNvCxnSpPr/>
            <p:nvPr/>
          </p:nvCxnSpPr>
          <p:spPr>
            <a:xfrm flipV="1">
              <a:off x="6247098" y="1580105"/>
              <a:ext cx="5336" cy="365457"/>
            </a:xfrm>
            <a:prstGeom prst="straightConnector1">
              <a:avLst/>
            </a:prstGeom>
            <a:noFill/>
            <a:ln w="6350" cap="flat" cmpd="sng" algn="ctr">
              <a:solidFill>
                <a:srgbClr val="23408F"/>
              </a:solidFill>
              <a:prstDash val="solid"/>
              <a:miter lim="800000"/>
              <a:headEnd type="triangle"/>
              <a:tailEnd type="triangle"/>
            </a:ln>
            <a:effectLst/>
          </p:spPr>
        </p:cxnSp>
      </p:grpSp>
      <p:grpSp>
        <p:nvGrpSpPr>
          <p:cNvPr id="44" name="Group 91">
            <a:extLst>
              <a:ext uri="{FF2B5EF4-FFF2-40B4-BE49-F238E27FC236}">
                <a16:creationId xmlns:a16="http://schemas.microsoft.com/office/drawing/2014/main" id="{3BBE698B-23F5-2605-036C-7AC690670745}"/>
              </a:ext>
            </a:extLst>
          </p:cNvPr>
          <p:cNvGrpSpPr/>
          <p:nvPr/>
        </p:nvGrpSpPr>
        <p:grpSpPr>
          <a:xfrm>
            <a:off x="3419844" y="4636234"/>
            <a:ext cx="927907" cy="1228438"/>
            <a:chOff x="1796144" y="2119216"/>
            <a:chExt cx="927907" cy="1228438"/>
          </a:xfrm>
        </p:grpSpPr>
        <p:sp>
          <p:nvSpPr>
            <p:cNvPr id="45" name="TextBox 92">
              <a:extLst>
                <a:ext uri="{FF2B5EF4-FFF2-40B4-BE49-F238E27FC236}">
                  <a16:creationId xmlns:a16="http://schemas.microsoft.com/office/drawing/2014/main" id="{0626557F-51BC-6412-39C5-06BA9FEA6BD8}"/>
                </a:ext>
              </a:extLst>
            </p:cNvPr>
            <p:cNvSpPr txBox="1"/>
            <p:nvPr/>
          </p:nvSpPr>
          <p:spPr>
            <a:xfrm>
              <a:off x="1993941" y="2747837"/>
              <a:ext cx="73011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err="1">
                  <a:ln>
                    <a:noFill/>
                  </a:ln>
                  <a:solidFill>
                    <a:srgbClr val="00B050"/>
                  </a:solidFill>
                  <a:effectLst/>
                  <a:uLnTx/>
                  <a:uFillTx/>
                </a:rPr>
                <a:t>Relay</a:t>
              </a:r>
              <a:endParaRPr kumimoji="0" lang="fi-FI" sz="1400" b="1" i="0" u="none" strike="noStrike" kern="0" cap="none" spc="0" normalizeH="0" baseline="0" noProof="0">
                <a:ln>
                  <a:noFill/>
                </a:ln>
                <a:solidFill>
                  <a:srgbClr val="00B050"/>
                </a:solidFill>
                <a:effectLst/>
                <a:uLnTx/>
                <a:uFillTx/>
              </a:endParaRPr>
            </a:p>
          </p:txBody>
        </p:sp>
        <p:cxnSp>
          <p:nvCxnSpPr>
            <p:cNvPr id="46" name="Straight Arrow Connector 93">
              <a:extLst>
                <a:ext uri="{FF2B5EF4-FFF2-40B4-BE49-F238E27FC236}">
                  <a16:creationId xmlns:a16="http://schemas.microsoft.com/office/drawing/2014/main" id="{78872F0E-DD11-6CC4-412B-1D133A39BEB5}"/>
                </a:ext>
              </a:extLst>
            </p:cNvPr>
            <p:cNvCxnSpPr>
              <a:cxnSpLocks/>
            </p:cNvCxnSpPr>
            <p:nvPr/>
          </p:nvCxnSpPr>
          <p:spPr>
            <a:xfrm flipH="1" flipV="1">
              <a:off x="1951873" y="2831301"/>
              <a:ext cx="51452" cy="516353"/>
            </a:xfrm>
            <a:prstGeom prst="straightConnector1">
              <a:avLst/>
            </a:prstGeom>
            <a:noFill/>
            <a:ln w="19050" cap="flat" cmpd="sng" algn="ctr">
              <a:solidFill>
                <a:srgbClr val="00B050"/>
              </a:solidFill>
              <a:prstDash val="solid"/>
              <a:miter lim="800000"/>
              <a:headEnd type="triangle"/>
              <a:tailEnd type="triangle"/>
            </a:ln>
            <a:effectLst/>
          </p:spPr>
        </p:cxnSp>
        <p:cxnSp>
          <p:nvCxnSpPr>
            <p:cNvPr id="47" name="Straight Arrow Connector 94">
              <a:extLst>
                <a:ext uri="{FF2B5EF4-FFF2-40B4-BE49-F238E27FC236}">
                  <a16:creationId xmlns:a16="http://schemas.microsoft.com/office/drawing/2014/main" id="{AC030E14-AC73-777E-8143-02D68E93CDCB}"/>
                </a:ext>
              </a:extLst>
            </p:cNvPr>
            <p:cNvCxnSpPr>
              <a:cxnSpLocks/>
            </p:cNvCxnSpPr>
            <p:nvPr/>
          </p:nvCxnSpPr>
          <p:spPr>
            <a:xfrm flipH="1" flipV="1">
              <a:off x="1796144" y="2119216"/>
              <a:ext cx="125616" cy="604082"/>
            </a:xfrm>
            <a:prstGeom prst="straightConnector1">
              <a:avLst/>
            </a:prstGeom>
            <a:noFill/>
            <a:ln w="19050" cap="flat" cmpd="sng" algn="ctr">
              <a:solidFill>
                <a:srgbClr val="00B050"/>
              </a:solidFill>
              <a:prstDash val="solid"/>
              <a:miter lim="800000"/>
              <a:headEnd type="triangle"/>
              <a:tailEnd type="triangle"/>
            </a:ln>
            <a:effectLst/>
          </p:spPr>
        </p:cxnSp>
        <p:sp>
          <p:nvSpPr>
            <p:cNvPr id="48" name="Oval 95">
              <a:extLst>
                <a:ext uri="{FF2B5EF4-FFF2-40B4-BE49-F238E27FC236}">
                  <a16:creationId xmlns:a16="http://schemas.microsoft.com/office/drawing/2014/main" id="{C651B414-3A22-8850-89CD-A1B0E07A5116}"/>
                </a:ext>
              </a:extLst>
            </p:cNvPr>
            <p:cNvSpPr/>
            <p:nvPr/>
          </p:nvSpPr>
          <p:spPr>
            <a:xfrm>
              <a:off x="1880536" y="2732849"/>
              <a:ext cx="132346" cy="74311"/>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49" name="TextBox 96">
            <a:extLst>
              <a:ext uri="{FF2B5EF4-FFF2-40B4-BE49-F238E27FC236}">
                <a16:creationId xmlns:a16="http://schemas.microsoft.com/office/drawing/2014/main" id="{CCAB59A0-7A51-1853-FAD7-218EC6258E09}"/>
              </a:ext>
            </a:extLst>
          </p:cNvPr>
          <p:cNvSpPr txBox="1"/>
          <p:nvPr/>
        </p:nvSpPr>
        <p:spPr>
          <a:xfrm>
            <a:off x="3750096" y="3585174"/>
            <a:ext cx="1760418" cy="57708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prstClr val="black"/>
                </a:solidFill>
                <a:effectLst/>
                <a:uLnTx/>
                <a:uFillTx/>
              </a:rPr>
              <a:t>e.g</a:t>
            </a:r>
            <a:r>
              <a:rPr kumimoji="0" lang="fi-FI" sz="1050" b="0" i="0" u="none" strike="noStrike" kern="0" cap="none" spc="0" normalizeH="0" baseline="0" noProof="0" dirty="0">
                <a:ln>
                  <a:noFill/>
                </a:ln>
                <a:solidFill>
                  <a:prstClr val="black"/>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prstClr val="black"/>
                </a:solidFill>
                <a:effectLst/>
                <a:uLnTx/>
                <a:uFillTx/>
              </a:rPr>
              <a:t>patient</a:t>
            </a:r>
            <a:r>
              <a:rPr kumimoji="0" lang="fi-FI" sz="1050" b="0" i="0" u="none" strike="noStrike" kern="0" cap="none" spc="0" normalizeH="0" baseline="0" noProof="0" dirty="0">
                <a:ln>
                  <a:noFill/>
                </a:ln>
                <a:solidFill>
                  <a:prstClr val="black"/>
                </a:solidFill>
                <a:effectLst/>
                <a:uLnTx/>
                <a:uFillTx/>
              </a:rPr>
              <a:t> &lt;−&gt; </a:t>
            </a:r>
            <a:r>
              <a:rPr kumimoji="0" lang="fi-FI" sz="1050" b="0" i="0" u="none" strike="noStrike" kern="0" cap="none" spc="0" normalizeH="0" baseline="0" noProof="0" dirty="0" err="1">
                <a:ln>
                  <a:noFill/>
                </a:ln>
                <a:solidFill>
                  <a:prstClr val="black"/>
                </a:solidFill>
                <a:effectLst/>
                <a:uLnTx/>
                <a:uFillTx/>
              </a:rPr>
              <a:t>doctor</a:t>
            </a:r>
            <a:endParaRPr kumimoji="0" lang="fi-FI" sz="105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prstClr val="black"/>
                </a:solidFill>
                <a:effectLst/>
                <a:uLnTx/>
                <a:uFillTx/>
              </a:rPr>
              <a:t>patient</a:t>
            </a:r>
            <a:r>
              <a:rPr kumimoji="0" lang="fi-FI" sz="1050" b="0" i="0" u="none" strike="noStrike" kern="0" cap="none" spc="0" normalizeH="0" baseline="0" noProof="0" dirty="0">
                <a:ln>
                  <a:noFill/>
                </a:ln>
                <a:solidFill>
                  <a:prstClr val="black"/>
                </a:solidFill>
                <a:effectLst/>
                <a:uLnTx/>
                <a:uFillTx/>
              </a:rPr>
              <a:t> &lt;-&gt; </a:t>
            </a:r>
            <a:r>
              <a:rPr kumimoji="0" lang="fi-FI" sz="1050" b="0" i="0" u="none" strike="noStrike" kern="0" cap="none" spc="0" normalizeH="0" baseline="0" noProof="0" dirty="0" err="1">
                <a:ln>
                  <a:noFill/>
                </a:ln>
                <a:solidFill>
                  <a:prstClr val="black"/>
                </a:solidFill>
                <a:effectLst/>
                <a:uLnTx/>
                <a:uFillTx/>
              </a:rPr>
              <a:t>medical</a:t>
            </a:r>
            <a:r>
              <a:rPr kumimoji="0" lang="fi-FI" sz="1050" b="0" i="0" u="none" strike="noStrike" kern="0" cap="none" spc="0" normalizeH="0" baseline="0" noProof="0" dirty="0">
                <a:ln>
                  <a:noFill/>
                </a:ln>
                <a:solidFill>
                  <a:prstClr val="black"/>
                </a:solidFill>
                <a:effectLst/>
                <a:uLnTx/>
                <a:uFillTx/>
              </a:rPr>
              <a:t> </a:t>
            </a:r>
            <a:r>
              <a:rPr kumimoji="0" lang="fi-FI" sz="1050" b="0" i="0" u="none" strike="noStrike" kern="0" cap="none" spc="0" normalizeH="0" baseline="0" noProof="0" dirty="0" err="1">
                <a:ln>
                  <a:noFill/>
                </a:ln>
                <a:solidFill>
                  <a:prstClr val="black"/>
                </a:solidFill>
                <a:effectLst/>
                <a:uLnTx/>
                <a:uFillTx/>
              </a:rPr>
              <a:t>device</a:t>
            </a:r>
            <a:endParaRPr kumimoji="0" lang="fi-FI" sz="105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583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9</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May 2022</a:t>
            </a:r>
            <a:endParaRPr lang="en-US" altLang="ja-JP" dirty="0"/>
          </a:p>
        </p:txBody>
      </p:sp>
      <p:sp>
        <p:nvSpPr>
          <p:cNvPr id="8" name="Content Placeholder 2">
            <a:extLst>
              <a:ext uri="{FF2B5EF4-FFF2-40B4-BE49-F238E27FC236}">
                <a16:creationId xmlns:a16="http://schemas.microsoft.com/office/drawing/2014/main" id="{C1D6A02B-4B78-1B0F-3D7A-40C05EE9967A}"/>
              </a:ext>
            </a:extLst>
          </p:cNvPr>
          <p:cNvSpPr txBox="1">
            <a:spLocks/>
          </p:cNvSpPr>
          <p:nvPr/>
        </p:nvSpPr>
        <p:spPr>
          <a:xfrm>
            <a:off x="1021570" y="1972025"/>
            <a:ext cx="6974187" cy="4611110"/>
          </a:xfrm>
          <a:prstGeom prst="rect">
            <a:avLst/>
          </a:prstGeom>
        </p:spPr>
        <p:txBody>
          <a:bodyPr vert="horz" lIns="91440" tIns="45720" rIns="91440" bIns="45720" rtlCol="0" anchor="t">
            <a:normAutofit/>
          </a:bodyPr>
          <a:lst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3200" b="0" kern="1200">
                <a:solidFill>
                  <a:srgbClr val="23418F"/>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800" b="0" kern="1200">
                <a:solidFill>
                  <a:srgbClr val="23418F"/>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400" b="0" kern="1200">
                <a:solidFill>
                  <a:srgbClr val="23418F"/>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2000" b="0" kern="1200">
                <a:solidFill>
                  <a:srgbClr val="23418F"/>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rgbClr val="23418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None/>
              <a:tabLst/>
              <a:defRPr/>
            </a:pPr>
            <a:endParaRPr kumimoji="0" lang="fi-FI" sz="3200" b="0" i="0" u="none" strike="noStrike" kern="1200" cap="none" spc="0" normalizeH="0" baseline="0" noProof="0" dirty="0">
              <a:ln>
                <a:noFill/>
              </a:ln>
              <a:solidFill>
                <a:srgbClr val="23418F"/>
              </a:solidFill>
              <a:effectLst/>
              <a:uLnTx/>
              <a:uFillTx/>
              <a:latin typeface="Arial" panose="020B0604020202020204"/>
              <a:ea typeface="+mn-ea"/>
              <a:cs typeface="Arial" panose="020B0604020202020204"/>
            </a:endParaRPr>
          </a:p>
        </p:txBody>
      </p:sp>
      <p:sp>
        <p:nvSpPr>
          <p:cNvPr id="9" name="Title 1">
            <a:extLst>
              <a:ext uri="{FF2B5EF4-FFF2-40B4-BE49-F238E27FC236}">
                <a16:creationId xmlns:a16="http://schemas.microsoft.com/office/drawing/2014/main" id="{E6CA46C3-9042-EA3C-C336-B333443BED13}"/>
              </a:ext>
            </a:extLst>
          </p:cNvPr>
          <p:cNvSpPr txBox="1">
            <a:spLocks/>
          </p:cNvSpPr>
          <p:nvPr/>
        </p:nvSpPr>
        <p:spPr>
          <a:xfrm>
            <a:off x="792472" y="848567"/>
            <a:ext cx="7352313" cy="713065"/>
          </a:xfrm>
          <a:prstGeom prst="rect">
            <a:avLst/>
          </a:prstGeom>
        </p:spPr>
        <p:txBody>
          <a:bodyPr vert="horz" lIns="91440" tIns="45720" rIns="91440" bIns="45720" rtlCol="0"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kern="1200">
                <a:solidFill>
                  <a:srgbClr val="23408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1" i="0" u="none" strike="noStrike" kern="1200" cap="none" spc="0" normalizeH="0" baseline="0" noProof="0" dirty="0">
              <a:ln>
                <a:noFill/>
              </a:ln>
              <a:solidFill>
                <a:srgbClr val="23408F"/>
              </a:solidFill>
              <a:effectLst/>
              <a:uLnTx/>
              <a:uFillTx/>
              <a:latin typeface="Arial" panose="020B0604020202020204"/>
              <a:ea typeface="+mj-ea"/>
              <a:cs typeface="+mj-cs"/>
            </a:endParaRPr>
          </a:p>
        </p:txBody>
      </p:sp>
      <p:sp>
        <p:nvSpPr>
          <p:cNvPr id="50" name="Title 1">
            <a:extLst>
              <a:ext uri="{FF2B5EF4-FFF2-40B4-BE49-F238E27FC236}">
                <a16:creationId xmlns:a16="http://schemas.microsoft.com/office/drawing/2014/main" id="{08184AB9-3289-F50F-C431-088372508B94}"/>
              </a:ext>
            </a:extLst>
          </p:cNvPr>
          <p:cNvSpPr txBox="1">
            <a:spLocks/>
          </p:cNvSpPr>
          <p:nvPr/>
        </p:nvSpPr>
        <p:spPr>
          <a:xfrm>
            <a:off x="894635" y="852618"/>
            <a:ext cx="7614278" cy="1355889"/>
          </a:xfrm>
          <a:prstGeom prst="rect">
            <a:avLst/>
          </a:prstGeom>
        </p:spPr>
        <p:txBody>
          <a:bodyPr vert="horz" lIns="91440" tIns="45720" rIns="91440" bIns="45720" rtlCol="0" anchor="t" anchorCtr="0">
            <a:normAutofit fontScale="97500"/>
          </a:bodyPr>
          <a:lstStyle>
            <a:lvl1pPr marL="0" marR="0" indent="0" algn="l" defTabSz="685800" rtl="0" eaLnBrk="1" fontAlgn="auto" latinLnBrk="0" hangingPunct="1">
              <a:lnSpc>
                <a:spcPct val="90000"/>
              </a:lnSpc>
              <a:spcBef>
                <a:spcPct val="0"/>
              </a:spcBef>
              <a:spcAft>
                <a:spcPts val="0"/>
              </a:spcAft>
              <a:buClrTx/>
              <a:buSzTx/>
              <a:buFontTx/>
              <a:buNone/>
              <a:tabLst/>
              <a:defRPr sz="3300" b="1" kern="1200">
                <a:solidFill>
                  <a:srgbClr val="23408F"/>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23408F"/>
                </a:solidFill>
                <a:effectLst/>
                <a:uLnTx/>
                <a:uFillTx/>
                <a:latin typeface="Arial" panose="020B0604020202020204"/>
                <a:ea typeface="+mj-ea"/>
                <a:cs typeface="+mj-cs"/>
              </a:rPr>
              <a:t>SmartBAN</a:t>
            </a:r>
            <a:r>
              <a:rPr kumimoji="0" lang="en-US" sz="3200" b="1" i="0" u="none" strike="noStrike" kern="1200" cap="none" spc="0" normalizeH="0" baseline="0" noProof="0" dirty="0">
                <a:ln>
                  <a:noFill/>
                </a:ln>
                <a:solidFill>
                  <a:srgbClr val="23408F"/>
                </a:solidFill>
                <a:effectLst/>
                <a:uLnTx/>
                <a:uFillTx/>
                <a:latin typeface="Arial" panose="020B0604020202020204"/>
                <a:ea typeface="+mj-ea"/>
                <a:cs typeface="+mj-cs"/>
              </a:rPr>
              <a:t> in brief – Operational assumptions</a:t>
            </a:r>
          </a:p>
        </p:txBody>
      </p:sp>
      <p:sp>
        <p:nvSpPr>
          <p:cNvPr id="51" name="Content Placeholder 2">
            <a:extLst>
              <a:ext uri="{FF2B5EF4-FFF2-40B4-BE49-F238E27FC236}">
                <a16:creationId xmlns:a16="http://schemas.microsoft.com/office/drawing/2014/main" id="{FF0037B4-CEC1-60D3-46DF-C17CAB766725}"/>
              </a:ext>
            </a:extLst>
          </p:cNvPr>
          <p:cNvSpPr txBox="1">
            <a:spLocks/>
          </p:cNvSpPr>
          <p:nvPr/>
        </p:nvSpPr>
        <p:spPr>
          <a:xfrm>
            <a:off x="792472" y="1972024"/>
            <a:ext cx="7716441" cy="3213497"/>
          </a:xfrm>
          <a:prstGeom prst="rect">
            <a:avLst/>
          </a:prstGeom>
        </p:spPr>
        <p:txBody>
          <a:bodyPr vert="horz" lIns="91440" tIns="45720" rIns="91440" bIns="45720" rtlCol="0">
            <a:noAutofit/>
          </a:bodyPr>
          <a:lstStyle>
            <a:lvl1pPr marL="270272" indent="-270272" algn="l" defTabSz="685800" rtl="0" eaLnBrk="1" latinLnBrk="0" hangingPunct="1">
              <a:lnSpc>
                <a:spcPct val="100000"/>
              </a:lnSpc>
              <a:spcBef>
                <a:spcPts val="0"/>
              </a:spcBef>
              <a:spcAft>
                <a:spcPts val="750"/>
              </a:spcAft>
              <a:buFont typeface="Verdana" panose="020B0604030504040204" pitchFamily="34" charset="0"/>
              <a:buChar char="‒"/>
              <a:defRPr sz="2400" b="0" kern="1200">
                <a:solidFill>
                  <a:srgbClr val="23418F"/>
                </a:solidFill>
                <a:latin typeface="+mn-lt"/>
                <a:ea typeface="+mn-ea"/>
                <a:cs typeface="+mn-cs"/>
              </a:defRPr>
            </a:lvl1pPr>
            <a:lvl2pPr marL="270272" indent="-270272" algn="l" defTabSz="685800" rtl="0" eaLnBrk="1" latinLnBrk="0" hangingPunct="1">
              <a:lnSpc>
                <a:spcPct val="110000"/>
              </a:lnSpc>
              <a:spcBef>
                <a:spcPts val="0"/>
              </a:spcBef>
              <a:spcAft>
                <a:spcPts val="225"/>
              </a:spcAft>
              <a:buFont typeface="Verdana" panose="020B0604030504040204" pitchFamily="34" charset="0"/>
              <a:buChar char="-"/>
              <a:defRPr sz="2100" b="0" kern="1200">
                <a:solidFill>
                  <a:srgbClr val="23418F"/>
                </a:solidFill>
                <a:latin typeface="+mn-lt"/>
                <a:ea typeface="+mn-ea"/>
                <a:cs typeface="+mn-cs"/>
              </a:defRPr>
            </a:lvl2pPr>
            <a:lvl3pPr marL="540544" indent="-270272" algn="l" defTabSz="685800" rtl="0" eaLnBrk="1" latinLnBrk="0" hangingPunct="1">
              <a:lnSpc>
                <a:spcPct val="110000"/>
              </a:lnSpc>
              <a:spcBef>
                <a:spcPts val="0"/>
              </a:spcBef>
              <a:buFont typeface="Verdana" panose="020B0604030504040204" pitchFamily="34" charset="0"/>
              <a:buChar char="-"/>
              <a:defRPr sz="1800" b="0" kern="1200">
                <a:solidFill>
                  <a:srgbClr val="23418F"/>
                </a:solidFill>
                <a:latin typeface="+mn-lt"/>
                <a:ea typeface="+mn-ea"/>
                <a:cs typeface="+mn-cs"/>
              </a:defRPr>
            </a:lvl3pPr>
            <a:lvl4pPr marL="804863" indent="-264319" algn="l" defTabSz="685800" rtl="0" eaLnBrk="1" latinLnBrk="0" hangingPunct="1">
              <a:lnSpc>
                <a:spcPct val="110000"/>
              </a:lnSpc>
              <a:spcBef>
                <a:spcPts val="0"/>
              </a:spcBef>
              <a:buFont typeface="Verdana" panose="020B0604030504040204" pitchFamily="34" charset="0"/>
              <a:buChar char="-"/>
              <a:defRPr sz="1500" b="0" kern="1200">
                <a:solidFill>
                  <a:srgbClr val="23418F"/>
                </a:solidFill>
                <a:latin typeface="+mn-lt"/>
                <a:ea typeface="+mn-ea"/>
                <a:cs typeface="+mn-cs"/>
              </a:defRPr>
            </a:lvl4pPr>
            <a:lvl5pPr marL="1076325" indent="-271463" algn="l" defTabSz="685800" rtl="0" eaLnBrk="1" latinLnBrk="0" hangingPunct="1">
              <a:lnSpc>
                <a:spcPct val="110000"/>
              </a:lnSpc>
              <a:spcBef>
                <a:spcPts val="0"/>
              </a:spcBef>
              <a:buFont typeface="Verdana" panose="020B0604030504040204" pitchFamily="34" charset="0"/>
              <a:buChar char="-"/>
              <a:defRPr sz="1350" b="0" kern="1200">
                <a:solidFill>
                  <a:srgbClr val="23418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0272" marR="0" lvl="0" indent="-270272" algn="l" defTabSz="685800" rtl="0" eaLnBrk="1" fontAlgn="auto" latinLnBrk="0" hangingPunct="1">
              <a:lnSpc>
                <a:spcPct val="100000"/>
              </a:lnSpc>
              <a:spcBef>
                <a:spcPts val="0"/>
              </a:spcBef>
              <a:spcAft>
                <a:spcPts val="750"/>
              </a:spcAft>
              <a:buClrTx/>
              <a:buSzTx/>
              <a:buFont typeface="Verdana" panose="020B0604030504040204" pitchFamily="34" charset="0"/>
              <a:buChar char="‒"/>
              <a:tabLst/>
              <a:defRPr/>
            </a:pPr>
            <a:r>
              <a:rPr kumimoji="0" lang="en-US" sz="2400" b="0" i="0" u="none" strike="noStrike" kern="1200" cap="none" spc="0" normalizeH="0" baseline="0" noProof="0" dirty="0" err="1">
                <a:ln>
                  <a:noFill/>
                </a:ln>
                <a:solidFill>
                  <a:srgbClr val="23418F"/>
                </a:solidFill>
                <a:effectLst/>
                <a:uLnTx/>
                <a:uFillTx/>
                <a:latin typeface="Arial" panose="020B0604020202020204"/>
                <a:ea typeface="+mn-ea"/>
                <a:cs typeface="+mn-cs"/>
              </a:rPr>
              <a:t>SmartBAN</a:t>
            </a: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 devices need to be energy efficient.</a:t>
            </a:r>
          </a:p>
          <a:p>
            <a:pPr marL="270272" marR="0" lvl="0" indent="-270272" algn="l" defTabSz="685800" rtl="0" eaLnBrk="1" fontAlgn="auto" latinLnBrk="0" hangingPunct="1">
              <a:lnSpc>
                <a:spcPct val="100000"/>
              </a:lnSpc>
              <a:spcBef>
                <a:spcPts val="0"/>
              </a:spcBef>
              <a:spcAft>
                <a:spcPts val="750"/>
              </a:spcAft>
              <a:buClrTx/>
              <a:buSzTx/>
              <a:buFont typeface="Verdana" panose="020B0604030504040204" pitchFamily="34" charset="0"/>
              <a:buChar char="‒"/>
              <a:tabLst/>
              <a:defRPr/>
            </a:pP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They need to co-exist with the other radio systems sharing the same space and frequency band.</a:t>
            </a:r>
          </a:p>
          <a:p>
            <a:pPr marL="270272" marR="0" lvl="0" indent="-270272" algn="l" defTabSz="685800" rtl="0" eaLnBrk="1" fontAlgn="auto" latinLnBrk="0" hangingPunct="1">
              <a:lnSpc>
                <a:spcPct val="100000"/>
              </a:lnSpc>
              <a:spcBef>
                <a:spcPts val="0"/>
              </a:spcBef>
              <a:spcAft>
                <a:spcPts val="750"/>
              </a:spcAft>
              <a:buClrTx/>
              <a:buSzTx/>
              <a:buFont typeface="Verdana" panose="020B0604030504040204" pitchFamily="34" charset="0"/>
              <a:buChar char="‒"/>
              <a:tabLst/>
              <a:defRPr/>
            </a:pP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System needs to fulfil pre-defined quality of service (QoS) requirements. </a:t>
            </a:r>
            <a:r>
              <a:rPr kumimoji="0" lang="en-US" sz="9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Smart Body Area Networks (</a:t>
            </a:r>
            <a:r>
              <a:rPr kumimoji="0" lang="en-US" sz="900" b="0" i="0" u="none" strike="noStrike" kern="1200" cap="none" spc="0" normalizeH="0" baseline="0" noProof="0" dirty="0" err="1">
                <a:ln>
                  <a:noFill/>
                </a:ln>
                <a:solidFill>
                  <a:sysClr val="windowText" lastClr="000000"/>
                </a:solidFill>
                <a:effectLst/>
                <a:uLnTx/>
                <a:uFillTx/>
                <a:latin typeface="Arial" panose="020B0604020202020204"/>
                <a:ea typeface="+mn-ea"/>
                <a:cs typeface="+mn-cs"/>
              </a:rPr>
              <a:t>SmartBAN</a:t>
            </a:r>
            <a:r>
              <a:rPr kumimoji="0" lang="en-US" sz="9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System Description. ETSI TR 103 394.</a:t>
            </a:r>
          </a:p>
          <a:p>
            <a:pPr marL="270272" marR="0" lvl="0" indent="-270272" algn="l" defTabSz="685800" rtl="0" eaLnBrk="1" fontAlgn="auto" latinLnBrk="0" hangingPunct="1">
              <a:lnSpc>
                <a:spcPct val="100000"/>
              </a:lnSpc>
              <a:spcBef>
                <a:spcPts val="0"/>
              </a:spcBef>
              <a:spcAft>
                <a:spcPts val="750"/>
              </a:spcAft>
              <a:buClrTx/>
              <a:buSzTx/>
              <a:buFont typeface="Verdana" panose="020B0604030504040204" pitchFamily="34" charset="0"/>
              <a:buChar char="‒"/>
              <a:tabLst/>
              <a:defRPr/>
            </a:pPr>
            <a:r>
              <a:rPr kumimoji="0" lang="en-US" sz="2400" b="0" i="0" u="none" strike="noStrike" kern="1200" cap="none" spc="0" normalizeH="0" baseline="0" noProof="0" dirty="0" err="1">
                <a:ln>
                  <a:noFill/>
                </a:ln>
                <a:solidFill>
                  <a:srgbClr val="23418F"/>
                </a:solidFill>
                <a:effectLst/>
                <a:uLnTx/>
                <a:uFillTx/>
                <a:latin typeface="Arial" panose="020B0604020202020204"/>
                <a:ea typeface="+mn-ea"/>
                <a:cs typeface="+mn-cs"/>
              </a:rPr>
              <a:t>SmartBAN</a:t>
            </a:r>
            <a:r>
              <a:rPr kumimoji="0" lang="en-US" sz="2400" b="0" i="0" u="none" strike="noStrike" kern="1200" cap="none" spc="0" normalizeH="0" baseline="0" noProof="0" dirty="0">
                <a:ln>
                  <a:noFill/>
                </a:ln>
                <a:solidFill>
                  <a:srgbClr val="23418F"/>
                </a:solidFill>
                <a:effectLst/>
                <a:uLnTx/>
                <a:uFillTx/>
                <a:latin typeface="Arial" panose="020B0604020202020204"/>
                <a:ea typeface="+mn-ea"/>
                <a:cs typeface="+mn-cs"/>
              </a:rPr>
              <a:t> is providing fast channel access mechanism and supports prioritized traffic for nodes to communicate with the hub.</a:t>
            </a:r>
            <a:endParaRPr kumimoji="0" lang="fi-FI" sz="2400" b="0" i="0" u="none" strike="noStrike" kern="1200" cap="none" spc="0" normalizeH="0" baseline="0" noProof="0" dirty="0">
              <a:ln>
                <a:noFill/>
              </a:ln>
              <a:solidFill>
                <a:srgbClr val="2341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47201427"/>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57552</TotalTime>
  <Words>2310</Words>
  <Application>Microsoft Office PowerPoint</Application>
  <PresentationFormat>画面に合わせる (4:3)</PresentationFormat>
  <Paragraphs>250</Paragraphs>
  <Slides>24</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游ゴシック</vt:lpstr>
      <vt:lpstr>Arial</vt:lpstr>
      <vt:lpstr>Times New Roman</vt:lpstr>
      <vt:lpstr>Verdana</vt:lpstr>
      <vt:lpstr>IEEE-P802_15</vt:lpstr>
      <vt:lpstr>PowerPoint プレゼンテーション</vt:lpstr>
      <vt:lpstr>ETSI SmartBAN  in Medical/Wellbeing IoT   Prof. Lorenzo Mucchi Dept. of Information Engineering, University of Florence, Italy    Prof. Matti Hämäläinen Centre for Wireless Communications – University of Oulu, Finland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SmartBAN in brief – Physical layer</vt:lpstr>
      <vt:lpstr>SmartBAN in brief – Physical layer</vt:lpstr>
      <vt:lpstr>SmartBAN in brief – Physical layer</vt:lpstr>
      <vt:lpstr>SmartBAN in brief – Physical layer</vt:lpstr>
      <vt:lpstr>SmartBAN in brief – MAC layer</vt:lpstr>
      <vt:lpstr>SmartBAN in brief – MAC layer</vt:lpstr>
      <vt:lpstr>SmartBAN in brief – MAC layer</vt:lpstr>
      <vt:lpstr>SmartBAN in brief – Interoperability</vt:lpstr>
      <vt:lpstr>SmartBAN in brief – Use-cases</vt:lpstr>
      <vt:lpstr>SmartBAN in brief – Use-cases</vt:lpstr>
      <vt:lpstr>Smart Coordinator</vt:lpstr>
      <vt:lpstr>Conclusion</vt:lpstr>
      <vt:lpstr>List of published TS</vt:lpstr>
      <vt:lpstr>List of published TR</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 Ryuji</cp:lastModifiedBy>
  <cp:revision>88</cp:revision>
  <dcterms:created xsi:type="dcterms:W3CDTF">2020-12-17T10:56:09Z</dcterms:created>
  <dcterms:modified xsi:type="dcterms:W3CDTF">2022-05-10T09:03:26Z</dcterms:modified>
</cp:coreProperties>
</file>