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363" r:id="rId2"/>
    <p:sldId id="322" r:id="rId3"/>
    <p:sldId id="365" r:id="rId4"/>
    <p:sldId id="304" r:id="rId5"/>
    <p:sldId id="317" r:id="rId6"/>
    <p:sldId id="302" r:id="rId7"/>
    <p:sldId id="312" r:id="rId8"/>
    <p:sldId id="2385" r:id="rId9"/>
    <p:sldId id="326" r:id="rId10"/>
    <p:sldId id="2389" r:id="rId11"/>
    <p:sldId id="298" r:id="rId12"/>
    <p:sldId id="29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82" d="100"/>
          <a:sy n="82" d="100"/>
        </p:scale>
        <p:origin x="150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802.15-22-0217-00-04ab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April 26th,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11</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April 26</a:t>
            </a:r>
            <a:r>
              <a:rPr lang="en-US" baseline="30000" dirty="0"/>
              <a:t>th</a:t>
            </a:r>
            <a:r>
              <a:rPr lang="en-US" dirty="0"/>
              <a:t>,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and Reminders </a:t>
            </a:r>
          </a:p>
          <a:p>
            <a:pPr marL="514350" indent="-514350">
              <a:buFont typeface="Arial" panose="020B0604020202020204" pitchFamily="34" charset="0"/>
              <a:buAutoNum type="arabicPeriod"/>
            </a:pPr>
            <a:r>
              <a:rPr lang="en-US" altLang="en-US" dirty="0"/>
              <a:t>Technical discussions</a:t>
            </a:r>
          </a:p>
          <a:p>
            <a:pPr marL="914400" lvl="1" indent="-514350">
              <a:buFont typeface="+mj-lt"/>
              <a:buAutoNum type="alphaLcPeriod"/>
            </a:pPr>
            <a:r>
              <a:rPr lang="en-US" altLang="en-US" dirty="0"/>
              <a:t>Technical Contribution Overview</a:t>
            </a:r>
          </a:p>
          <a:p>
            <a:pPr marL="514350" indent="-514350">
              <a:buFont typeface="Arial" panose="020B0604020202020204" pitchFamily="34" charset="0"/>
              <a:buAutoNum type="arabicPeriod"/>
            </a:pPr>
            <a:r>
              <a:rPr lang="en-US" altLang="en-US" dirty="0"/>
              <a:t>Next steps</a:t>
            </a:r>
          </a:p>
          <a:p>
            <a:pPr marL="914400" lvl="1" indent="-514350">
              <a:buFont typeface="+mj-lt"/>
              <a:buAutoNum type="alphaLcPeriod"/>
            </a:pPr>
            <a:r>
              <a:rPr lang="en-US" altLang="en-US" dirty="0"/>
              <a:t>May meeting</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38715</TotalTime>
  <Words>779</Words>
  <Application>Microsoft Office PowerPoint</Application>
  <PresentationFormat>On-screen Show (4:3)</PresentationFormat>
  <Paragraphs>88</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Open Sans</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Technical Discussion</vt:lpstr>
      <vt:lpstr>Next Steps</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222</cp:revision>
  <cp:lastPrinted>2000-03-07T00:55:37Z</cp:lastPrinted>
  <dcterms:created xsi:type="dcterms:W3CDTF">2016-01-17T22:48:36Z</dcterms:created>
  <dcterms:modified xsi:type="dcterms:W3CDTF">2022-04-26T05:25:48Z</dcterms:modified>
  <cp:category/>
</cp:coreProperties>
</file>