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Lst>
  <p:notesMasterIdLst>
    <p:notesMasterId r:id="rId14"/>
  </p:notesMasterIdLst>
  <p:sldIdLst>
    <p:sldId id="363" r:id="rId2"/>
    <p:sldId id="322" r:id="rId3"/>
    <p:sldId id="365" r:id="rId4"/>
    <p:sldId id="304" r:id="rId5"/>
    <p:sldId id="317" r:id="rId6"/>
    <p:sldId id="302" r:id="rId7"/>
    <p:sldId id="312" r:id="rId8"/>
    <p:sldId id="2385" r:id="rId9"/>
    <p:sldId id="326" r:id="rId10"/>
    <p:sldId id="2389" r:id="rId11"/>
    <p:sldId id="298" r:id="rId12"/>
    <p:sldId id="296" r:id="rId13"/>
  </p:sldIdLst>
  <p:sldSz cx="9144000" cy="6858000" type="screen4x3"/>
  <p:notesSz cx="6858000" cy="9237663"/>
  <p:defaultTextStyle>
    <a:defPPr>
      <a:defRPr lang="en-GB"/>
    </a:defPPr>
    <a:lvl1pPr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enjamin Rolfe" initials="BR"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EAEC38"/>
    <a:srgbClr val="C3EC8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6" autoAdjust="0"/>
    <p:restoredTop sz="94646" autoAdjust="0"/>
  </p:normalViewPr>
  <p:slideViewPr>
    <p:cSldViewPr>
      <p:cViewPr varScale="1">
        <p:scale>
          <a:sx n="133" d="100"/>
          <a:sy n="133" d="100"/>
        </p:scale>
        <p:origin x="1714" y="8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AutoShape 1">
            <a:extLst>
              <a:ext uri="{FF2B5EF4-FFF2-40B4-BE49-F238E27FC236}">
                <a16:creationId xmlns:a16="http://schemas.microsoft.com/office/drawing/2014/main" id="{1FAD8B0C-1BCA-4B4B-86AE-C637127452A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5" name="AutoShape 2">
            <a:extLst>
              <a:ext uri="{FF2B5EF4-FFF2-40B4-BE49-F238E27FC236}">
                <a16:creationId xmlns:a16="http://schemas.microsoft.com/office/drawing/2014/main" id="{B58C36BB-FB5B-4752-861B-050CB2D2169D}"/>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6" name="AutoShape 3">
            <a:extLst>
              <a:ext uri="{FF2B5EF4-FFF2-40B4-BE49-F238E27FC236}">
                <a16:creationId xmlns:a16="http://schemas.microsoft.com/office/drawing/2014/main" id="{849DF383-6460-403D-AF77-5FFF96D9EF8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7" name="AutoShape 4">
            <a:extLst>
              <a:ext uri="{FF2B5EF4-FFF2-40B4-BE49-F238E27FC236}">
                <a16:creationId xmlns:a16="http://schemas.microsoft.com/office/drawing/2014/main" id="{9E279C52-D4F4-4280-B302-F741933E0195}"/>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8" name="AutoShape 5">
            <a:extLst>
              <a:ext uri="{FF2B5EF4-FFF2-40B4-BE49-F238E27FC236}">
                <a16:creationId xmlns:a16="http://schemas.microsoft.com/office/drawing/2014/main" id="{798152AC-16A6-47DC-A055-B74C14C5EC2B}"/>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9" name="Text Box 6">
            <a:extLst>
              <a:ext uri="{FF2B5EF4-FFF2-40B4-BE49-F238E27FC236}">
                <a16:creationId xmlns:a16="http://schemas.microsoft.com/office/drawing/2014/main" id="{7B12017D-B53A-4443-ACCE-293205F1A8AB}"/>
              </a:ext>
            </a:extLst>
          </p:cNvPr>
          <p:cNvSpPr txBox="1">
            <a:spLocks noChangeArrowheads="1"/>
          </p:cNvSpPr>
          <p:nvPr/>
        </p:nvSpPr>
        <p:spPr bwMode="auto">
          <a:xfrm>
            <a:off x="3429000" y="95250"/>
            <a:ext cx="27844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 name="Rectangle 7">
            <a:extLst>
              <a:ext uri="{FF2B5EF4-FFF2-40B4-BE49-F238E27FC236}">
                <a16:creationId xmlns:a16="http://schemas.microsoft.com/office/drawing/2014/main" id="{7FBA8C1C-E32A-4F14-9D1F-D7601E734A75}"/>
              </a:ext>
            </a:extLst>
          </p:cNvPr>
          <p:cNvSpPr>
            <a:spLocks noGrp="1" noChangeArrowheads="1"/>
          </p:cNvSpPr>
          <p:nvPr>
            <p:ph type="dt"/>
          </p:nvPr>
        </p:nvSpPr>
        <p:spPr bwMode="auto">
          <a:xfrm>
            <a:off x="646113" y="85725"/>
            <a:ext cx="2700337" cy="211138"/>
          </a:xfrm>
          <a:prstGeom prst="rect">
            <a:avLst/>
          </a:prstGeom>
          <a:noFill/>
          <a:ln>
            <a:noFill/>
          </a:ln>
          <a:effectLst/>
        </p:spPr>
        <p:txBody>
          <a:bodyPr vert="horz" wrap="square" lIns="0" tIns="0" rIns="0" bIns="0" numCol="1" anchor="b" anchorCtr="0" compatLnSpc="1">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Times New Roman" charset="0"/>
                <a:ea typeface="ＭＳ Ｐゴシック" charset="0"/>
                <a:cs typeface="Arial Unicode MS" charset="0"/>
              </a:defRPr>
            </a:lvl1pPr>
          </a:lstStyle>
          <a:p>
            <a:pPr>
              <a:defRPr/>
            </a:pPr>
            <a:r>
              <a:rPr lang="en-US"/>
              <a:t>07/12/10</a:t>
            </a:r>
          </a:p>
        </p:txBody>
      </p:sp>
      <p:sp>
        <p:nvSpPr>
          <p:cNvPr id="3081" name="Rectangle 8">
            <a:extLst>
              <a:ext uri="{FF2B5EF4-FFF2-40B4-BE49-F238E27FC236}">
                <a16:creationId xmlns:a16="http://schemas.microsoft.com/office/drawing/2014/main" id="{E122C960-2A54-40F5-A908-87971E0C7034}"/>
              </a:ext>
            </a:extLst>
          </p:cNvPr>
          <p:cNvSpPr>
            <a:spLocks noGrp="1" noRot="1" noChangeAspect="1" noChangeArrowheads="1"/>
          </p:cNvSpPr>
          <p:nvPr>
            <p:ph type="sldImg"/>
          </p:nvPr>
        </p:nvSpPr>
        <p:spPr bwMode="auto">
          <a:xfrm>
            <a:off x="1130300" y="698500"/>
            <a:ext cx="4594225" cy="3443288"/>
          </a:xfrm>
          <a:prstGeom prst="rect">
            <a:avLst/>
          </a:prstGeom>
          <a:noFill/>
          <a:ln w="126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Rectangle 9">
            <a:extLst>
              <a:ext uri="{FF2B5EF4-FFF2-40B4-BE49-F238E27FC236}">
                <a16:creationId xmlns:a16="http://schemas.microsoft.com/office/drawing/2014/main" id="{1234A300-5485-429F-944B-554FF57137BD}"/>
              </a:ext>
            </a:extLst>
          </p:cNvPr>
          <p:cNvSpPr>
            <a:spLocks noGrp="1" noChangeArrowheads="1"/>
          </p:cNvSpPr>
          <p:nvPr>
            <p:ph type="body"/>
          </p:nvPr>
        </p:nvSpPr>
        <p:spPr bwMode="auto">
          <a:xfrm>
            <a:off x="914400" y="4387850"/>
            <a:ext cx="5021263" cy="4148138"/>
          </a:xfrm>
          <a:prstGeom prst="rect">
            <a:avLst/>
          </a:prstGeom>
          <a:noFill/>
          <a:ln>
            <a:noFill/>
          </a:ln>
          <a:effectLst/>
        </p:spPr>
        <p:txBody>
          <a:bodyPr vert="horz" wrap="square" lIns="92160" tIns="46080" rIns="92160" bIns="46080" numCol="1" anchor="t" anchorCtr="0" compatLnSpc="1">
            <a:prstTxWarp prst="textNoShape">
              <a:avLst/>
            </a:prstTxWarp>
          </a:bodyPr>
          <a:lstStyle/>
          <a:p>
            <a:pPr lvl="0"/>
            <a:endParaRPr lang="en-US" altLang="en-US" noProof="0"/>
          </a:p>
        </p:txBody>
      </p:sp>
      <p:sp>
        <p:nvSpPr>
          <p:cNvPr id="3083" name="Text Box 10">
            <a:extLst>
              <a:ext uri="{FF2B5EF4-FFF2-40B4-BE49-F238E27FC236}">
                <a16:creationId xmlns:a16="http://schemas.microsoft.com/office/drawing/2014/main" id="{1C68885A-041B-4C0A-8E83-F16A43DC578F}"/>
              </a:ext>
            </a:extLst>
          </p:cNvPr>
          <p:cNvSpPr txBox="1">
            <a:spLocks noChangeArrowheads="1"/>
          </p:cNvSpPr>
          <p:nvPr/>
        </p:nvSpPr>
        <p:spPr bwMode="auto">
          <a:xfrm>
            <a:off x="3730625" y="8942388"/>
            <a:ext cx="2482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4" name="Rectangle 11">
            <a:extLst>
              <a:ext uri="{FF2B5EF4-FFF2-40B4-BE49-F238E27FC236}">
                <a16:creationId xmlns:a16="http://schemas.microsoft.com/office/drawing/2014/main" id="{41E70119-92F6-4621-AC57-B463517937D2}"/>
              </a:ext>
            </a:extLst>
          </p:cNvPr>
          <p:cNvSpPr>
            <a:spLocks noGrp="1" noChangeArrowheads="1"/>
          </p:cNvSpPr>
          <p:nvPr>
            <p:ph type="sldNum"/>
          </p:nvPr>
        </p:nvSpPr>
        <p:spPr bwMode="auto">
          <a:xfrm>
            <a:off x="2901950" y="8942388"/>
            <a:ext cx="784225" cy="730250"/>
          </a:xfrm>
          <a:prstGeom prst="rect">
            <a:avLst/>
          </a:prstGeom>
          <a:noFill/>
          <a:ln>
            <a:noFill/>
          </a:ln>
          <a:effectLst/>
        </p:spPr>
        <p:txBody>
          <a:bodyPr vert="horz" wrap="square" lIns="0" tIns="0" rIns="0" bIns="0" numCol="1" anchor="t" anchorCtr="0" compatLnSpc="1">
            <a:prstTxWarp prst="textNoShape">
              <a:avLst/>
            </a:prstTxWarp>
          </a:bodyPr>
          <a:lstStyle>
            <a:lvl1pPr algn="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defRPr>
            </a:lvl1pPr>
          </a:lstStyle>
          <a:p>
            <a:pPr>
              <a:defRPr/>
            </a:pPr>
            <a:r>
              <a:rPr lang="en-US" altLang="en-US"/>
              <a:t>Page </a:t>
            </a:r>
            <a:fld id="{AF55197A-4911-4ED0-BBAA-82A1653DF638}" type="slidenum">
              <a:rPr lang="en-US" altLang="en-US" smtClean="0"/>
              <a:pPr>
                <a:defRPr/>
              </a:pPr>
              <a:t>‹#›</a:t>
            </a:fld>
            <a:endParaRPr lang="en-US" altLang="en-US"/>
          </a:p>
        </p:txBody>
      </p:sp>
      <p:sp>
        <p:nvSpPr>
          <p:cNvPr id="25613" name="Rectangle 12">
            <a:extLst>
              <a:ext uri="{FF2B5EF4-FFF2-40B4-BE49-F238E27FC236}">
                <a16:creationId xmlns:a16="http://schemas.microsoft.com/office/drawing/2014/main" id="{A90C13E1-E327-4B98-B22B-780D71105C8B}"/>
              </a:ext>
            </a:extLst>
          </p:cNvPr>
          <p:cNvSpPr>
            <a:spLocks noChangeArrowheads="1"/>
          </p:cNvSpPr>
          <p:nvPr/>
        </p:nvSpPr>
        <p:spPr bwMode="auto">
          <a:xfrm>
            <a:off x="715963" y="8942388"/>
            <a:ext cx="2255837" cy="182562"/>
          </a:xfrm>
          <a:prstGeom prst="rect">
            <a:avLst/>
          </a:prstGeom>
          <a:noFill/>
          <a:ln>
            <a:noFill/>
          </a:ln>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US" altLang="en-US" dirty="0">
                <a:solidFill>
                  <a:srgbClr val="000000"/>
                </a:solidFill>
              </a:rPr>
              <a:t>Tentative agenda Full WG</a:t>
            </a:r>
          </a:p>
        </p:txBody>
      </p:sp>
      <p:sp>
        <p:nvSpPr>
          <p:cNvPr id="3086" name="Line 13">
            <a:extLst>
              <a:ext uri="{FF2B5EF4-FFF2-40B4-BE49-F238E27FC236}">
                <a16:creationId xmlns:a16="http://schemas.microsoft.com/office/drawing/2014/main" id="{4458E013-756C-4026-9A0C-ED693EE20CB3}"/>
              </a:ext>
            </a:extLst>
          </p:cNvPr>
          <p:cNvSpPr>
            <a:spLocks noChangeShapeType="1"/>
          </p:cNvSpPr>
          <p:nvPr/>
        </p:nvSpPr>
        <p:spPr bwMode="auto">
          <a:xfrm>
            <a:off x="736600" y="8940800"/>
            <a:ext cx="5405438"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3087" name="Line 14">
            <a:extLst>
              <a:ext uri="{FF2B5EF4-FFF2-40B4-BE49-F238E27FC236}">
                <a16:creationId xmlns:a16="http://schemas.microsoft.com/office/drawing/2014/main" id="{A892DDF2-531F-4C1A-BB8E-FDD3F71D9892}"/>
              </a:ext>
            </a:extLst>
          </p:cNvPr>
          <p:cNvSpPr>
            <a:spLocks noChangeShapeType="1"/>
          </p:cNvSpPr>
          <p:nvPr/>
        </p:nvSpPr>
        <p:spPr bwMode="auto">
          <a:xfrm>
            <a:off x="661988" y="295275"/>
            <a:ext cx="55546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Tree>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4FDF47AF-7F27-47A2-AC95-1B734D852285}"/>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itchFamily="34" charset="-128"/>
              </a:rPr>
              <a:t>07/12/10</a:t>
            </a:r>
          </a:p>
        </p:txBody>
      </p:sp>
      <p:sp>
        <p:nvSpPr>
          <p:cNvPr id="5123" name="Rectangle 11">
            <a:extLst>
              <a:ext uri="{FF2B5EF4-FFF2-40B4-BE49-F238E27FC236}">
                <a16:creationId xmlns:a16="http://schemas.microsoft.com/office/drawing/2014/main" id="{E7A312FD-48BA-4567-B1F3-7520CA98CA17}"/>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2A02BA22-F607-40B6-B650-89B025089CA0}" type="slidenum">
              <a:rPr lang="en-US" altLang="en-US" sz="2400" smtClean="0"/>
              <a:pPr>
                <a:spcBef>
                  <a:spcPct val="0"/>
                </a:spcBef>
                <a:buClrTx/>
                <a:buFontTx/>
                <a:buNone/>
              </a:pPr>
              <a:t>1</a:t>
            </a:fld>
            <a:endParaRPr lang="en-US" altLang="en-US" sz="2400"/>
          </a:p>
        </p:txBody>
      </p:sp>
      <p:sp>
        <p:nvSpPr>
          <p:cNvPr id="5124" name="Text Box 1">
            <a:extLst>
              <a:ext uri="{FF2B5EF4-FFF2-40B4-BE49-F238E27FC236}">
                <a16:creationId xmlns:a16="http://schemas.microsoft.com/office/drawing/2014/main" id="{C0042731-F3F6-4A64-81A0-A6EDF2F792BF}"/>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Jul 12, 2010</a:t>
            </a:r>
          </a:p>
        </p:txBody>
      </p:sp>
      <p:sp>
        <p:nvSpPr>
          <p:cNvPr id="5125" name="Text Box 2">
            <a:extLst>
              <a:ext uri="{FF2B5EF4-FFF2-40B4-BE49-F238E27FC236}">
                <a16:creationId xmlns:a16="http://schemas.microsoft.com/office/drawing/2014/main" id="{15A48728-99FA-4FFC-99DB-2BCCC7484781}"/>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B08E7645-705B-4ADD-B5B6-F7EFEFDE2AD9}" type="slidenum">
              <a:rPr lang="en-US" altLang="en-US"/>
              <a:pPr algn="r" eaLnBrk="1" hangingPunct="1">
                <a:spcBef>
                  <a:spcPct val="0"/>
                </a:spcBef>
                <a:buClrTx/>
                <a:buFontTx/>
                <a:buNone/>
              </a:pPr>
              <a:t>1</a:t>
            </a:fld>
            <a:endParaRPr lang="en-US" altLang="en-US"/>
          </a:p>
        </p:txBody>
      </p:sp>
      <p:sp>
        <p:nvSpPr>
          <p:cNvPr id="5126" name="Text Box 3">
            <a:extLst>
              <a:ext uri="{FF2B5EF4-FFF2-40B4-BE49-F238E27FC236}">
                <a16:creationId xmlns:a16="http://schemas.microsoft.com/office/drawing/2014/main" id="{40B3C9E2-901C-4E2D-9196-A5D26B960683}"/>
              </a:ext>
            </a:extLst>
          </p:cNvPr>
          <p:cNvSpPr>
            <a:spLocks noGrp="1" noRot="1" noChangeAspect="1" noChangeArrowheads="1" noTextEdit="1"/>
          </p:cNvSpPr>
          <p:nvPr>
            <p:ph type="sldImg"/>
          </p:nvPr>
        </p:nvSpPr>
        <p:spPr>
          <a:xfrm>
            <a:off x="1130300" y="698500"/>
            <a:ext cx="4602163" cy="3451225"/>
          </a:xfrm>
          <a:solidFill>
            <a:srgbClr val="FFFFFF"/>
          </a:solidFill>
          <a:ln/>
        </p:spPr>
      </p:sp>
      <p:sp>
        <p:nvSpPr>
          <p:cNvPr id="5127" name="Text Box 4">
            <a:extLst>
              <a:ext uri="{FF2B5EF4-FFF2-40B4-BE49-F238E27FC236}">
                <a16:creationId xmlns:a16="http://schemas.microsoft.com/office/drawing/2014/main" id="{9444E41B-0F32-4A16-9E20-D6DFD1D90FA5}"/>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9">
            <a:extLst>
              <a:ext uri="{FF2B5EF4-FFF2-40B4-BE49-F238E27FC236}">
                <a16:creationId xmlns:a16="http://schemas.microsoft.com/office/drawing/2014/main" id="{CDECFD97-FF53-4387-BAF0-F12D463EB1E9}"/>
              </a:ext>
            </a:extLst>
          </p:cNvPr>
          <p:cNvSpPr>
            <a:spLocks noGrp="1" noChangeArrowheads="1"/>
          </p:cNvSpPr>
          <p:nvPr>
            <p:ph type="sldNum" idx="10"/>
          </p:nvPr>
        </p:nvSpPr>
        <p:spPr>
          <a:ln/>
        </p:spPr>
        <p:txBody>
          <a:bodyPr/>
          <a:lstStyle>
            <a:lvl1pPr>
              <a:defRPr/>
            </a:lvl1pPr>
          </a:lstStyle>
          <a:p>
            <a:pPr>
              <a:defRPr/>
            </a:pPr>
            <a:r>
              <a:rPr lang="en-US" altLang="en-US"/>
              <a:t>Slide </a:t>
            </a:r>
            <a:fld id="{CAA2C270-03FA-43C7-AEFB-067184F3C062}" type="slidenum">
              <a:rPr lang="en-US" altLang="en-US" smtClean="0"/>
              <a:pPr>
                <a:defRPr/>
              </a:pPr>
              <a:t>‹#›</a:t>
            </a:fld>
            <a:endParaRPr lang="en-US" altLang="en-US"/>
          </a:p>
        </p:txBody>
      </p:sp>
    </p:spTree>
    <p:extLst>
      <p:ext uri="{BB962C8B-B14F-4D97-AF65-F5344CB8AC3E}">
        <p14:creationId xmlns:p14="http://schemas.microsoft.com/office/powerpoint/2010/main" val="1087355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920AD8A7-AF3A-45B5-A4AF-214DE59C8098}"/>
              </a:ext>
            </a:extLst>
          </p:cNvPr>
          <p:cNvSpPr>
            <a:spLocks noGrp="1" noChangeArrowheads="1"/>
          </p:cNvSpPr>
          <p:nvPr>
            <p:ph type="sldNum" idx="10"/>
          </p:nvPr>
        </p:nvSpPr>
        <p:spPr>
          <a:ln/>
        </p:spPr>
        <p:txBody>
          <a:bodyPr/>
          <a:lstStyle>
            <a:lvl1pPr>
              <a:defRPr/>
            </a:lvl1pPr>
          </a:lstStyle>
          <a:p>
            <a:pPr>
              <a:defRPr/>
            </a:pPr>
            <a:r>
              <a:rPr lang="en-US" altLang="en-US"/>
              <a:t>Slide </a:t>
            </a:r>
            <a:fld id="{6A68D7BD-EE7B-43EB-BA6B-D7A780E6E7A2}" type="slidenum">
              <a:rPr lang="en-US" altLang="en-US" smtClean="0"/>
              <a:pPr>
                <a:defRPr/>
              </a:pPr>
              <a:t>‹#›</a:t>
            </a:fld>
            <a:endParaRPr lang="en-US" altLang="en-US"/>
          </a:p>
        </p:txBody>
      </p:sp>
    </p:spTree>
    <p:extLst>
      <p:ext uri="{BB962C8B-B14F-4D97-AF65-F5344CB8AC3E}">
        <p14:creationId xmlns:p14="http://schemas.microsoft.com/office/powerpoint/2010/main" val="33025762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8438" y="685800"/>
            <a:ext cx="1978025" cy="5554663"/>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609600" y="685800"/>
            <a:ext cx="5786438" cy="5554663"/>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67540C22-21B0-475E-96ED-8FBF9E25E7D2}"/>
              </a:ext>
            </a:extLst>
          </p:cNvPr>
          <p:cNvSpPr>
            <a:spLocks noGrp="1" noChangeArrowheads="1"/>
          </p:cNvSpPr>
          <p:nvPr>
            <p:ph type="sldNum" idx="10"/>
          </p:nvPr>
        </p:nvSpPr>
        <p:spPr>
          <a:ln/>
        </p:spPr>
        <p:txBody>
          <a:bodyPr/>
          <a:lstStyle>
            <a:lvl1pPr>
              <a:defRPr/>
            </a:lvl1pPr>
          </a:lstStyle>
          <a:p>
            <a:pPr>
              <a:defRPr/>
            </a:pPr>
            <a:r>
              <a:rPr lang="en-US" altLang="en-US"/>
              <a:t>Slide </a:t>
            </a:r>
            <a:fld id="{D4FA0C20-D616-47F3-A135-1674C8921168}" type="slidenum">
              <a:rPr lang="en-US" altLang="en-US" smtClean="0"/>
              <a:pPr>
                <a:defRPr/>
              </a:pPr>
              <a:t>‹#›</a:t>
            </a:fld>
            <a:endParaRPr lang="en-US" altLang="en-US"/>
          </a:p>
        </p:txBody>
      </p:sp>
    </p:spTree>
    <p:extLst>
      <p:ext uri="{BB962C8B-B14F-4D97-AF65-F5344CB8AC3E}">
        <p14:creationId xmlns:p14="http://schemas.microsoft.com/office/powerpoint/2010/main" val="2536889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3865CD11-6439-4324-AFE9-E89B987C693E}"/>
              </a:ext>
            </a:extLst>
          </p:cNvPr>
          <p:cNvSpPr>
            <a:spLocks noGrp="1" noChangeArrowheads="1"/>
          </p:cNvSpPr>
          <p:nvPr>
            <p:ph type="sldNum" idx="10"/>
          </p:nvPr>
        </p:nvSpPr>
        <p:spPr>
          <a:ln/>
        </p:spPr>
        <p:txBody>
          <a:bodyPr/>
          <a:lstStyle>
            <a:lvl1pPr>
              <a:defRPr/>
            </a:lvl1pPr>
          </a:lstStyle>
          <a:p>
            <a:pPr>
              <a:defRPr/>
            </a:pPr>
            <a:r>
              <a:rPr lang="en-US" altLang="en-US"/>
              <a:t>Slide </a:t>
            </a:r>
            <a:fld id="{5DD27314-9434-4B6F-80C2-AAC402118CDA}" type="slidenum">
              <a:rPr lang="en-US" altLang="en-US" smtClean="0"/>
              <a:pPr>
                <a:defRPr/>
              </a:pPr>
              <a:t>‹#›</a:t>
            </a:fld>
            <a:endParaRPr lang="en-US" altLang="en-US"/>
          </a:p>
        </p:txBody>
      </p:sp>
    </p:spTree>
    <p:extLst>
      <p:ext uri="{BB962C8B-B14F-4D97-AF65-F5344CB8AC3E}">
        <p14:creationId xmlns:p14="http://schemas.microsoft.com/office/powerpoint/2010/main" val="8982834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9">
            <a:extLst>
              <a:ext uri="{FF2B5EF4-FFF2-40B4-BE49-F238E27FC236}">
                <a16:creationId xmlns:a16="http://schemas.microsoft.com/office/drawing/2014/main" id="{BF17094D-F91B-41DB-9A16-A7218645C9FA}"/>
              </a:ext>
            </a:extLst>
          </p:cNvPr>
          <p:cNvSpPr>
            <a:spLocks noGrp="1" noChangeArrowheads="1"/>
          </p:cNvSpPr>
          <p:nvPr>
            <p:ph type="sldNum" idx="10"/>
          </p:nvPr>
        </p:nvSpPr>
        <p:spPr>
          <a:ln/>
        </p:spPr>
        <p:txBody>
          <a:bodyPr/>
          <a:lstStyle>
            <a:lvl1pPr>
              <a:defRPr/>
            </a:lvl1pPr>
          </a:lstStyle>
          <a:p>
            <a:pPr>
              <a:defRPr/>
            </a:pPr>
            <a:r>
              <a:rPr lang="en-US" altLang="en-US"/>
              <a:t>Slide </a:t>
            </a:r>
            <a:fld id="{3D266AC6-DD33-448D-B445-2628016ADA7D}" type="slidenum">
              <a:rPr lang="en-US" altLang="en-US" smtClean="0"/>
              <a:pPr>
                <a:defRPr/>
              </a:pPr>
              <a:t>‹#›</a:t>
            </a:fld>
            <a:endParaRPr lang="en-US" altLang="en-US"/>
          </a:p>
        </p:txBody>
      </p:sp>
    </p:spTree>
    <p:extLst>
      <p:ext uri="{BB962C8B-B14F-4D97-AF65-F5344CB8AC3E}">
        <p14:creationId xmlns:p14="http://schemas.microsoft.com/office/powerpoint/2010/main" val="3747991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609600" y="1371600"/>
            <a:ext cx="3805238"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567238" y="1371600"/>
            <a:ext cx="3806825"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9">
            <a:extLst>
              <a:ext uri="{FF2B5EF4-FFF2-40B4-BE49-F238E27FC236}">
                <a16:creationId xmlns:a16="http://schemas.microsoft.com/office/drawing/2014/main" id="{F60F77CD-DD4D-4F42-85AE-C07B6997D237}"/>
              </a:ext>
            </a:extLst>
          </p:cNvPr>
          <p:cNvSpPr>
            <a:spLocks noGrp="1" noChangeArrowheads="1"/>
          </p:cNvSpPr>
          <p:nvPr>
            <p:ph type="sldNum" idx="10"/>
          </p:nvPr>
        </p:nvSpPr>
        <p:spPr>
          <a:ln/>
        </p:spPr>
        <p:txBody>
          <a:bodyPr/>
          <a:lstStyle>
            <a:lvl1pPr>
              <a:defRPr/>
            </a:lvl1pPr>
          </a:lstStyle>
          <a:p>
            <a:pPr>
              <a:defRPr/>
            </a:pPr>
            <a:r>
              <a:rPr lang="en-US" altLang="en-US"/>
              <a:t>Slide </a:t>
            </a:r>
            <a:fld id="{1F551F72-38F2-479C-990C-DF0D2C0B1F2C}" type="slidenum">
              <a:rPr lang="en-US" altLang="en-US" smtClean="0"/>
              <a:pPr>
                <a:defRPr/>
              </a:pPr>
              <a:t>‹#›</a:t>
            </a:fld>
            <a:endParaRPr lang="en-US" altLang="en-US"/>
          </a:p>
        </p:txBody>
      </p:sp>
    </p:spTree>
    <p:extLst>
      <p:ext uri="{BB962C8B-B14F-4D97-AF65-F5344CB8AC3E}">
        <p14:creationId xmlns:p14="http://schemas.microsoft.com/office/powerpoint/2010/main" val="3901467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9">
            <a:extLst>
              <a:ext uri="{FF2B5EF4-FFF2-40B4-BE49-F238E27FC236}">
                <a16:creationId xmlns:a16="http://schemas.microsoft.com/office/drawing/2014/main" id="{4906BD87-6C63-4BAE-BB78-2E037CDA80CF}"/>
              </a:ext>
            </a:extLst>
          </p:cNvPr>
          <p:cNvSpPr>
            <a:spLocks noGrp="1" noChangeArrowheads="1"/>
          </p:cNvSpPr>
          <p:nvPr>
            <p:ph type="sldNum" idx="10"/>
          </p:nvPr>
        </p:nvSpPr>
        <p:spPr>
          <a:ln/>
        </p:spPr>
        <p:txBody>
          <a:bodyPr/>
          <a:lstStyle>
            <a:lvl1pPr>
              <a:defRPr/>
            </a:lvl1pPr>
          </a:lstStyle>
          <a:p>
            <a:pPr>
              <a:defRPr/>
            </a:pPr>
            <a:r>
              <a:rPr lang="en-US" altLang="en-US"/>
              <a:t>Slide </a:t>
            </a:r>
            <a:fld id="{07143AE2-8961-49C4-80E3-5346A3EB4C4A}" type="slidenum">
              <a:rPr lang="en-US" altLang="en-US" smtClean="0"/>
              <a:pPr>
                <a:defRPr/>
              </a:pPr>
              <a:t>‹#›</a:t>
            </a:fld>
            <a:endParaRPr lang="en-US" altLang="en-US"/>
          </a:p>
        </p:txBody>
      </p:sp>
    </p:spTree>
    <p:extLst>
      <p:ext uri="{BB962C8B-B14F-4D97-AF65-F5344CB8AC3E}">
        <p14:creationId xmlns:p14="http://schemas.microsoft.com/office/powerpoint/2010/main" val="1138997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9">
            <a:extLst>
              <a:ext uri="{FF2B5EF4-FFF2-40B4-BE49-F238E27FC236}">
                <a16:creationId xmlns:a16="http://schemas.microsoft.com/office/drawing/2014/main" id="{77CDBA8A-BE42-43E1-A3A6-A4B661E728FA}"/>
              </a:ext>
            </a:extLst>
          </p:cNvPr>
          <p:cNvSpPr>
            <a:spLocks noGrp="1" noChangeArrowheads="1"/>
          </p:cNvSpPr>
          <p:nvPr>
            <p:ph type="sldNum" idx="10"/>
          </p:nvPr>
        </p:nvSpPr>
        <p:spPr>
          <a:ln/>
        </p:spPr>
        <p:txBody>
          <a:bodyPr/>
          <a:lstStyle>
            <a:lvl1pPr>
              <a:defRPr/>
            </a:lvl1pPr>
          </a:lstStyle>
          <a:p>
            <a:pPr>
              <a:defRPr/>
            </a:pPr>
            <a:r>
              <a:rPr lang="en-US" altLang="en-US"/>
              <a:t>Slide </a:t>
            </a:r>
            <a:fld id="{49DFBF5E-CB2C-45B5-BBB9-429FD974229E}" type="slidenum">
              <a:rPr lang="en-US" altLang="en-US" smtClean="0"/>
              <a:pPr>
                <a:defRPr/>
              </a:pPr>
              <a:t>‹#›</a:t>
            </a:fld>
            <a:endParaRPr lang="en-US" altLang="en-US"/>
          </a:p>
        </p:txBody>
      </p:sp>
    </p:spTree>
    <p:extLst>
      <p:ext uri="{BB962C8B-B14F-4D97-AF65-F5344CB8AC3E}">
        <p14:creationId xmlns:p14="http://schemas.microsoft.com/office/powerpoint/2010/main" val="14132547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DDB69A1-11BC-41B0-8884-BE90EB602636}"/>
              </a:ext>
            </a:extLst>
          </p:cNvPr>
          <p:cNvSpPr>
            <a:spLocks noGrp="1" noChangeArrowheads="1"/>
          </p:cNvSpPr>
          <p:nvPr>
            <p:ph type="sldNum" idx="10"/>
          </p:nvPr>
        </p:nvSpPr>
        <p:spPr>
          <a:xfrm>
            <a:off x="4244975" y="6538913"/>
            <a:ext cx="654050" cy="382587"/>
          </a:xfrm>
        </p:spPr>
        <p:txBody>
          <a:bodyPr/>
          <a:lstStyle>
            <a:lvl1pPr>
              <a:defRPr/>
            </a:lvl1pPr>
          </a:lstStyle>
          <a:p>
            <a:pPr>
              <a:defRPr/>
            </a:pPr>
            <a:r>
              <a:rPr lang="en-US" altLang="en-US"/>
              <a:t>Slid</a:t>
            </a:r>
            <a:fld id="{0F04E8E9-279B-42CA-B6E8-61A287E0027B}" type="slidenum">
              <a:rPr lang="en-US" altLang="en-US" smtClean="0"/>
              <a:pPr>
                <a:defRPr/>
              </a:pPr>
              <a:t>‹#›</a:t>
            </a:fld>
            <a:endParaRPr lang="en-US" altLang="en-US"/>
          </a:p>
        </p:txBody>
      </p:sp>
    </p:spTree>
    <p:extLst>
      <p:ext uri="{BB962C8B-B14F-4D97-AF65-F5344CB8AC3E}">
        <p14:creationId xmlns:p14="http://schemas.microsoft.com/office/powerpoint/2010/main" val="38143437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CC365BC2-592E-47FF-BFDD-D1B2E6BD5920}"/>
              </a:ext>
            </a:extLst>
          </p:cNvPr>
          <p:cNvSpPr>
            <a:spLocks noGrp="1" noChangeArrowheads="1"/>
          </p:cNvSpPr>
          <p:nvPr>
            <p:ph type="sldNum" idx="10"/>
          </p:nvPr>
        </p:nvSpPr>
        <p:spPr>
          <a:ln/>
        </p:spPr>
        <p:txBody>
          <a:bodyPr/>
          <a:lstStyle>
            <a:lvl1pPr>
              <a:defRPr/>
            </a:lvl1pPr>
          </a:lstStyle>
          <a:p>
            <a:pPr>
              <a:defRPr/>
            </a:pPr>
            <a:r>
              <a:rPr lang="en-US" altLang="en-US"/>
              <a:t>Slide </a:t>
            </a:r>
            <a:fld id="{48BD2DDC-C4F9-4DA1-A63E-D3965D205843}" type="slidenum">
              <a:rPr lang="en-US" altLang="en-US" smtClean="0"/>
              <a:pPr>
                <a:defRPr/>
              </a:pPr>
              <a:t>‹#›</a:t>
            </a:fld>
            <a:endParaRPr lang="en-US" altLang="en-US"/>
          </a:p>
        </p:txBody>
      </p:sp>
    </p:spTree>
    <p:extLst>
      <p:ext uri="{BB962C8B-B14F-4D97-AF65-F5344CB8AC3E}">
        <p14:creationId xmlns:p14="http://schemas.microsoft.com/office/powerpoint/2010/main" val="20010253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1E37D6BB-C57E-46F3-9463-6F29DC2C04C7}"/>
              </a:ext>
            </a:extLst>
          </p:cNvPr>
          <p:cNvSpPr>
            <a:spLocks noGrp="1" noChangeArrowheads="1"/>
          </p:cNvSpPr>
          <p:nvPr>
            <p:ph type="sldNum" idx="10"/>
          </p:nvPr>
        </p:nvSpPr>
        <p:spPr>
          <a:ln/>
        </p:spPr>
        <p:txBody>
          <a:bodyPr/>
          <a:lstStyle>
            <a:lvl1pPr>
              <a:defRPr/>
            </a:lvl1pPr>
          </a:lstStyle>
          <a:p>
            <a:pPr>
              <a:defRPr/>
            </a:pPr>
            <a:r>
              <a:rPr lang="en-US" altLang="en-US"/>
              <a:t>Slide </a:t>
            </a:r>
            <a:fld id="{2771F862-3EEA-4803-88C2-BE8D6DB460BF}" type="slidenum">
              <a:rPr lang="en-US" altLang="en-US" smtClean="0"/>
              <a:pPr>
                <a:defRPr/>
              </a:pPr>
              <a:t>‹#›</a:t>
            </a:fld>
            <a:endParaRPr lang="en-US" altLang="en-US"/>
          </a:p>
        </p:txBody>
      </p:sp>
    </p:spTree>
    <p:extLst>
      <p:ext uri="{BB962C8B-B14F-4D97-AF65-F5344CB8AC3E}">
        <p14:creationId xmlns:p14="http://schemas.microsoft.com/office/powerpoint/2010/main" val="123044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8AF5D4AB-E353-4EAB-9E5C-B82B00CB74A2}"/>
              </a:ext>
            </a:extLst>
          </p:cNvPr>
          <p:cNvSpPr>
            <a:spLocks noChangeArrowheads="1"/>
          </p:cNvSpPr>
          <p:nvPr/>
        </p:nvSpPr>
        <p:spPr bwMode="auto">
          <a:xfrm>
            <a:off x="4572000" y="412234"/>
            <a:ext cx="3962400" cy="184666"/>
          </a:xfrm>
          <a:prstGeom prst="rect">
            <a:avLst/>
          </a:prstGeom>
          <a:noFill/>
          <a:ln>
            <a:noFill/>
          </a:ln>
        </p:spPr>
        <p:txBody>
          <a:bodyPr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b="1" dirty="0">
                <a:solidFill>
                  <a:schemeClr val="tx1"/>
                </a:solidFill>
              </a:rPr>
              <a:t>doc.: IEEE 802.15-22-0119-00-04ab</a:t>
            </a:r>
          </a:p>
        </p:txBody>
      </p:sp>
      <p:sp>
        <p:nvSpPr>
          <p:cNvPr id="1027" name="Line 2">
            <a:extLst>
              <a:ext uri="{FF2B5EF4-FFF2-40B4-BE49-F238E27FC236}">
                <a16:creationId xmlns:a16="http://schemas.microsoft.com/office/drawing/2014/main" id="{132CA22D-276C-45C8-B677-E5BCA761A59E}"/>
              </a:ext>
            </a:extLst>
          </p:cNvPr>
          <p:cNvSpPr>
            <a:spLocks noChangeShapeType="1"/>
          </p:cNvSpPr>
          <p:nvPr/>
        </p:nvSpPr>
        <p:spPr bwMode="auto">
          <a:xfrm>
            <a:off x="685800" y="609600"/>
            <a:ext cx="784860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1028" name="Line 4">
            <a:extLst>
              <a:ext uri="{FF2B5EF4-FFF2-40B4-BE49-F238E27FC236}">
                <a16:creationId xmlns:a16="http://schemas.microsoft.com/office/drawing/2014/main" id="{831B6CFB-2FA6-4CFA-9B69-4004A92F5FEE}"/>
              </a:ext>
            </a:extLst>
          </p:cNvPr>
          <p:cNvSpPr>
            <a:spLocks noChangeShapeType="1"/>
          </p:cNvSpPr>
          <p:nvPr/>
        </p:nvSpPr>
        <p:spPr bwMode="auto">
          <a:xfrm>
            <a:off x="706438" y="6477000"/>
            <a:ext cx="78279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2" name="Text Box 5">
            <a:extLst>
              <a:ext uri="{FF2B5EF4-FFF2-40B4-BE49-F238E27FC236}">
                <a16:creationId xmlns:a16="http://schemas.microsoft.com/office/drawing/2014/main" id="{7274DC08-9B8C-464E-97F8-9AF419E7B8D9}"/>
              </a:ext>
            </a:extLst>
          </p:cNvPr>
          <p:cNvSpPr txBox="1">
            <a:spLocks noChangeArrowheads="1"/>
          </p:cNvSpPr>
          <p:nvPr/>
        </p:nvSpPr>
        <p:spPr bwMode="auto">
          <a:xfrm>
            <a:off x="685800" y="304800"/>
            <a:ext cx="17526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eaLnBrk="1" hangingPunct="1">
              <a:buSzPct val="100000"/>
              <a:defRPr/>
            </a:pPr>
            <a:r>
              <a:rPr lang="en-GB" dirty="0"/>
              <a:t>February 2022</a:t>
            </a:r>
          </a:p>
        </p:txBody>
      </p:sp>
      <p:sp>
        <p:nvSpPr>
          <p:cNvPr id="1030" name="Text Box 6">
            <a:extLst>
              <a:ext uri="{FF2B5EF4-FFF2-40B4-BE49-F238E27FC236}">
                <a16:creationId xmlns:a16="http://schemas.microsoft.com/office/drawing/2014/main" id="{5C9A48D8-B217-4A04-8A4A-17E7990FB9CE}"/>
              </a:ext>
            </a:extLst>
          </p:cNvPr>
          <p:cNvSpPr txBox="1">
            <a:spLocks noChangeArrowheads="1"/>
          </p:cNvSpPr>
          <p:nvPr/>
        </p:nvSpPr>
        <p:spPr bwMode="auto">
          <a:xfrm>
            <a:off x="4908550" y="6478588"/>
            <a:ext cx="37465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r" eaLnBrk="1" hangingPunct="1">
              <a:spcBef>
                <a:spcPts val="750"/>
              </a:spcBef>
              <a:buSzPct val="100000"/>
              <a:defRPr/>
            </a:pPr>
            <a:r>
              <a:rPr lang="en-GB" dirty="0"/>
              <a:t>B. Rolfe (BCA)</a:t>
            </a:r>
          </a:p>
        </p:txBody>
      </p:sp>
      <p:sp>
        <p:nvSpPr>
          <p:cNvPr id="1031" name="Rectangle 7">
            <a:extLst>
              <a:ext uri="{FF2B5EF4-FFF2-40B4-BE49-F238E27FC236}">
                <a16:creationId xmlns:a16="http://schemas.microsoft.com/office/drawing/2014/main" id="{5D51B55C-069B-4D75-9B4D-246CDA06270D}"/>
              </a:ext>
            </a:extLst>
          </p:cNvPr>
          <p:cNvSpPr>
            <a:spLocks noGrp="1" noChangeArrowheads="1"/>
          </p:cNvSpPr>
          <p:nvPr>
            <p:ph type="title"/>
          </p:nvPr>
        </p:nvSpPr>
        <p:spPr bwMode="auto">
          <a:xfrm>
            <a:off x="755576" y="685800"/>
            <a:ext cx="7764463"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p>
            <a:pPr lvl="0"/>
            <a:r>
              <a:rPr lang="en-GB" altLang="en-US" dirty="0"/>
              <a:t>Click to edit the title text format</a:t>
            </a:r>
          </a:p>
        </p:txBody>
      </p:sp>
      <p:sp>
        <p:nvSpPr>
          <p:cNvPr id="1032" name="Rectangle 8">
            <a:extLst>
              <a:ext uri="{FF2B5EF4-FFF2-40B4-BE49-F238E27FC236}">
                <a16:creationId xmlns:a16="http://schemas.microsoft.com/office/drawing/2014/main" id="{5CF464D6-905A-4259-BFB1-449C29AED4FE}"/>
              </a:ext>
            </a:extLst>
          </p:cNvPr>
          <p:cNvSpPr>
            <a:spLocks noGrp="1" noChangeArrowheads="1"/>
          </p:cNvSpPr>
          <p:nvPr>
            <p:ph type="body" idx="1"/>
          </p:nvPr>
        </p:nvSpPr>
        <p:spPr bwMode="auto">
          <a:xfrm>
            <a:off x="767977" y="1371600"/>
            <a:ext cx="7764463"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dirty="0"/>
              <a:t>Click to edit the outline text format</a:t>
            </a:r>
          </a:p>
          <a:p>
            <a:pPr lvl="1"/>
            <a:r>
              <a:rPr lang="en-GB" altLang="en-US" dirty="0"/>
              <a:t>Second Outline Level</a:t>
            </a:r>
          </a:p>
          <a:p>
            <a:pPr lvl="2"/>
            <a:r>
              <a:rPr lang="en-GB" altLang="en-US" dirty="0"/>
              <a:t>Third Outline Level</a:t>
            </a:r>
          </a:p>
          <a:p>
            <a:pPr lvl="3"/>
            <a:r>
              <a:rPr lang="en-GB" altLang="en-US" dirty="0"/>
              <a:t>Fourth Outline Level</a:t>
            </a:r>
          </a:p>
          <a:p>
            <a:pPr lvl="4"/>
            <a:r>
              <a:rPr lang="en-GB" altLang="en-US" dirty="0"/>
              <a:t>Fifth Outline Level</a:t>
            </a:r>
          </a:p>
          <a:p>
            <a:pPr lvl="4"/>
            <a:r>
              <a:rPr lang="en-GB" altLang="en-US" dirty="0"/>
              <a:t>Sixth Outline Level</a:t>
            </a:r>
          </a:p>
          <a:p>
            <a:pPr lvl="4"/>
            <a:r>
              <a:rPr lang="en-GB" altLang="en-US" dirty="0"/>
              <a:t>Seventh Outline Level</a:t>
            </a:r>
          </a:p>
          <a:p>
            <a:pPr lvl="4"/>
            <a:r>
              <a:rPr lang="en-GB" altLang="en-US" dirty="0"/>
              <a:t>Eighth Outline Level</a:t>
            </a:r>
          </a:p>
          <a:p>
            <a:pPr lvl="4"/>
            <a:r>
              <a:rPr lang="en-GB" altLang="en-US" dirty="0"/>
              <a:t>Ninth Outline Level</a:t>
            </a:r>
          </a:p>
        </p:txBody>
      </p:sp>
      <p:sp>
        <p:nvSpPr>
          <p:cNvPr id="3" name="Rectangle 9">
            <a:extLst>
              <a:ext uri="{FF2B5EF4-FFF2-40B4-BE49-F238E27FC236}">
                <a16:creationId xmlns:a16="http://schemas.microsoft.com/office/drawing/2014/main" id="{0B2EF45E-69B5-4D61-ACC6-817BA12ACDB0}"/>
              </a:ext>
            </a:extLst>
          </p:cNvPr>
          <p:cNvSpPr>
            <a:spLocks noGrp="1" noChangeArrowheads="1"/>
          </p:cNvSpPr>
          <p:nvPr>
            <p:ph type="sldNum"/>
          </p:nvPr>
        </p:nvSpPr>
        <p:spPr bwMode="auto">
          <a:xfrm>
            <a:off x="4211638" y="6554788"/>
            <a:ext cx="655637" cy="239712"/>
          </a:xfrm>
          <a:prstGeom prst="rect">
            <a:avLst/>
          </a:prstGeom>
          <a:noFill/>
          <a:ln>
            <a:noFill/>
          </a:ln>
          <a:effectLst/>
        </p:spPr>
        <p:txBody>
          <a:bodyPr vert="horz" wrap="square" lIns="0" tIns="0" rIns="0" bIns="0" numCol="1" anchor="ctr" anchorCtr="0" compatLnSpc="1">
            <a:prstTxWarp prst="textNoShape">
              <a:avLst/>
            </a:prstTxWarp>
          </a:bodyPr>
          <a:lstStyle>
            <a:lvl1pPr algn="ct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defRPr>
            </a:lvl1pPr>
          </a:lstStyle>
          <a:p>
            <a:pPr>
              <a:defRPr/>
            </a:pPr>
            <a:r>
              <a:rPr lang="en-US" altLang="en-US"/>
              <a:t>Slide </a:t>
            </a:r>
            <a:fld id="{C945B3CD-E11D-4C08-80C1-5F9C37B0203A}" type="slidenum">
              <a:rPr lang="en-US" altLang="en-US" smtClean="0"/>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7" r:id="rId7"/>
    <p:sldLayoutId id="2147483823" r:id="rId8"/>
    <p:sldLayoutId id="2147483824" r:id="rId9"/>
    <p:sldLayoutId id="2147483825" r:id="rId10"/>
    <p:sldLayoutId id="2147483826" r:id="rId11"/>
  </p:sldLayoutIdLst>
  <p:hf hdr="0" dt="0"/>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development.standards.ieee.org/myproject/Public/mytools/mob/slideset.pdf" TargetMode="External"/><Relationship Id="rId7" Type="http://schemas.openxmlformats.org/officeDocument/2006/relationships/hyperlink" Target="https://standards.ieee.org/content/dam/ieee-standards/standards/web/documents/other/ieee-sa-copyright-policy-2019.pdf" TargetMode="External"/><Relationship Id="rId2" Type="http://schemas.openxmlformats.org/officeDocument/2006/relationships/hyperlink" Target="https://grouper.ieee.org/groups/802/sapolicies.shtml" TargetMode="External"/><Relationship Id="rId1" Type="http://schemas.openxmlformats.org/officeDocument/2006/relationships/slideLayout" Target="../slideLayouts/slideLayout2.xml"/><Relationship Id="rId6" Type="http://schemas.openxmlformats.org/officeDocument/2006/relationships/hyperlink" Target="https://standards.ieee.org/ipr/copyright-materials.html" TargetMode="External"/><Relationship Id="rId5" Type="http://schemas.openxmlformats.org/officeDocument/2006/relationships/hyperlink" Target="https://standards.ieee.org/content/dam/ieee-standards/standards/web/documents/other/Participant-Behavior-Individual-Method.pdf" TargetMode="External"/><Relationship Id="rId4" Type="http://schemas.openxmlformats.org/officeDocument/2006/relationships/hyperlink" Target="https://standards.ieee.org/content/ieee-standards/en/about/sasb/patcom/index.html"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hyperlink" Target="https://development.standards.ieee.org/myproject-web/app#viewpar/9081"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11B74706-8CE8-446F-ADD5-944A55CFBC25}"/>
              </a:ext>
            </a:extLst>
          </p:cNvPr>
          <p:cNvSpPr>
            <a:spLocks noChangeArrowheads="1"/>
          </p:cNvSpPr>
          <p:nvPr/>
        </p:nvSpPr>
        <p:spPr bwMode="auto">
          <a:xfrm>
            <a:off x="251520" y="762000"/>
            <a:ext cx="8640960" cy="4126387"/>
          </a:xfrm>
          <a:prstGeom prst="rect">
            <a:avLst/>
          </a:prstGeom>
          <a:noFill/>
          <a:ln>
            <a:noFill/>
          </a:ln>
          <a:effectLst/>
        </p:spPr>
        <p:txBody>
          <a:bodyPr wrap="square"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algn="ctr"/>
            <a:r>
              <a:rPr lang="en-US" altLang="en-US" sz="1800" b="1" u="sng" dirty="0">
                <a:solidFill>
                  <a:schemeClr val="tx2"/>
                </a:solidFill>
                <a:effectLst>
                  <a:outerShdw blurRad="38100" dist="38100" dir="2700000" algn="tl">
                    <a:srgbClr val="C0C0C0"/>
                  </a:outerShdw>
                </a:effectLst>
              </a:rPr>
              <a:t>Project: IEEE P802.15 Working Group for Wireless Specialty Networks (WSN)</a:t>
            </a:r>
            <a:endParaRPr lang="en-US" altLang="en-US" sz="1600" b="1" dirty="0">
              <a:solidFill>
                <a:schemeClr val="tx2"/>
              </a:solidFill>
            </a:endParaRPr>
          </a:p>
          <a:p>
            <a:pPr eaLnBrk="1" hangingPunct="1">
              <a:spcBef>
                <a:spcPct val="0"/>
              </a:spcBef>
              <a:buClrTx/>
              <a:buFontTx/>
              <a:buNone/>
              <a:defRPr/>
            </a:pPr>
            <a:endParaRPr lang="en-US" altLang="en-US" sz="20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Submission Title: TG 15.4ab Agenda and Meeting Slides</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Date Submitted: </a:t>
            </a:r>
            <a:r>
              <a:rPr lang="en-US" altLang="en-US" sz="1600" dirty="0">
                <a:latin typeface="Times New Roman" panose="02020603050405020304" pitchFamily="18" charset="0"/>
              </a:rPr>
              <a:t>April 19th, 2022</a:t>
            </a:r>
          </a:p>
          <a:p>
            <a:pPr eaLnBrk="1" hangingPunct="1">
              <a:spcBef>
                <a:spcPct val="0"/>
              </a:spcBef>
              <a:buClrTx/>
              <a:buFontTx/>
              <a:buNone/>
              <a:defRPr/>
            </a:pPr>
            <a:r>
              <a:rPr lang="en-US" altLang="en-US" sz="1600" b="1" dirty="0">
                <a:latin typeface="Times New Roman" panose="02020603050405020304" pitchFamily="18" charset="0"/>
              </a:rPr>
              <a:t>Source:</a:t>
            </a:r>
            <a:r>
              <a:rPr lang="en-US" altLang="en-US" sz="1600" dirty="0">
                <a:latin typeface="Times New Roman" panose="02020603050405020304" pitchFamily="18" charset="0"/>
              </a:rPr>
              <a:t> 	Benjamin A. Rolfe (Blind Creek Associates)</a:t>
            </a:r>
          </a:p>
          <a:p>
            <a:pPr eaLnBrk="1" hangingPunct="1">
              <a:spcBef>
                <a:spcPct val="0"/>
              </a:spcBef>
              <a:buClrTx/>
              <a:buFontTx/>
              <a:buNone/>
              <a:defRPr/>
            </a:pPr>
            <a:r>
              <a:rPr lang="en-US" altLang="en-US" sz="1600" b="1" dirty="0">
                <a:latin typeface="Times New Roman" panose="02020603050405020304" pitchFamily="18" charset="0"/>
              </a:rPr>
              <a:t>Contact: </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Voice:</a:t>
            </a:r>
            <a:r>
              <a:rPr lang="en-US" altLang="en-US" sz="1600" dirty="0">
                <a:latin typeface="Times New Roman" panose="02020603050405020304" pitchFamily="18" charset="0"/>
              </a:rPr>
              <a:t> 	+1 408 395 7207,  </a:t>
            </a:r>
            <a:r>
              <a:rPr lang="en-US" altLang="en-US" sz="1600" b="1" dirty="0">
                <a:latin typeface="Times New Roman" panose="02020603050405020304" pitchFamily="18" charset="0"/>
              </a:rPr>
              <a:t>E-Mail</a:t>
            </a:r>
            <a:r>
              <a:rPr lang="en-US" altLang="en-US" sz="1600" dirty="0">
                <a:latin typeface="Times New Roman" panose="02020603050405020304" pitchFamily="18" charset="0"/>
              </a:rPr>
              <a:t>: ben.rolfe  @ ieee.org	</a:t>
            </a:r>
          </a:p>
          <a:p>
            <a:pPr eaLnBrk="1" hangingPunct="1">
              <a:spcBef>
                <a:spcPct val="0"/>
              </a:spcBef>
              <a:buClrTx/>
              <a:buFontTx/>
              <a:buNone/>
              <a:defRPr/>
            </a:pPr>
            <a:r>
              <a:rPr lang="en-US" altLang="en-US" sz="1600" b="1" dirty="0">
                <a:latin typeface="Times New Roman" panose="02020603050405020304" pitchFamily="18" charset="0"/>
              </a:rPr>
              <a:t>Re:</a:t>
            </a:r>
            <a:r>
              <a:rPr lang="en-US" altLang="en-US" sz="1600" dirty="0">
                <a:latin typeface="Times New Roman" panose="02020603050405020304" pitchFamily="18" charset="0"/>
              </a:rPr>
              <a:t> 	</a:t>
            </a:r>
            <a:r>
              <a:rPr lang="en-US" altLang="en-US" sz="1600" b="1" dirty="0">
                <a:latin typeface="Times New Roman" panose="02020603050405020304" pitchFamily="18" charset="0"/>
              </a:rPr>
              <a:t>Task Group 4ab: 802.15.4 UWB Next Generation </a:t>
            </a:r>
          </a:p>
          <a:p>
            <a:pPr eaLnBrk="1" hangingPunct="1">
              <a:spcBef>
                <a:spcPct val="0"/>
              </a:spcBef>
              <a:buClrTx/>
              <a:buFontTx/>
              <a:buNone/>
              <a:defRPr/>
            </a:pPr>
            <a:r>
              <a:rPr lang="en-US" altLang="en-US" sz="1600" b="1" dirty="0">
                <a:latin typeface="Times New Roman" panose="02020603050405020304" pitchFamily="18" charset="0"/>
              </a:rPr>
              <a:t>Abstract: </a:t>
            </a:r>
            <a:r>
              <a:rPr lang="en-US" altLang="en-US" sz="1600" dirty="0">
                <a:latin typeface="Times New Roman" panose="02020603050405020304" pitchFamily="18" charset="0"/>
              </a:rPr>
              <a:t>Teleconference (WebEx) Agenda and Meeting Slides</a:t>
            </a:r>
          </a:p>
          <a:p>
            <a:pPr eaLnBrk="1" hangingPunct="1">
              <a:spcBef>
                <a:spcPct val="0"/>
              </a:spcBef>
              <a:buClrTx/>
              <a:buFontTx/>
              <a:buNone/>
              <a:defRPr/>
            </a:pPr>
            <a:r>
              <a:rPr lang="en-US" altLang="en-US" sz="1600" b="1" dirty="0">
                <a:latin typeface="Times New Roman" panose="02020603050405020304" pitchFamily="18" charset="0"/>
              </a:rPr>
              <a:t>Purpose: </a:t>
            </a:r>
            <a:r>
              <a:rPr lang="en-US" altLang="en-US" sz="1600" dirty="0">
                <a:latin typeface="Times New Roman" panose="02020603050405020304" pitchFamily="18" charset="0"/>
              </a:rPr>
              <a:t> Emulate organization, encourage participation and make further progress </a:t>
            </a:r>
          </a:p>
          <a:p>
            <a:pPr eaLnBrk="1" hangingPunct="1">
              <a:spcBef>
                <a:spcPct val="0"/>
              </a:spcBef>
              <a:buClrTx/>
              <a:buFontTx/>
              <a:buNone/>
              <a:defRPr/>
            </a:pPr>
            <a:r>
              <a:rPr lang="en-US" altLang="en-US" sz="1600" b="1" dirty="0">
                <a:latin typeface="Times New Roman" panose="02020603050405020304" pitchFamily="18" charset="0"/>
              </a:rPr>
              <a:t>Notice:</a:t>
            </a:r>
            <a:r>
              <a:rPr lang="en-US" altLang="en-US" sz="1600" dirty="0">
                <a:latin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1" hangingPunct="1">
              <a:spcBef>
                <a:spcPct val="0"/>
              </a:spcBef>
              <a:buClrTx/>
              <a:buFontTx/>
              <a:buNone/>
              <a:defRPr/>
            </a:pPr>
            <a:r>
              <a:rPr lang="en-US" altLang="en-US" sz="1600" b="1" dirty="0">
                <a:latin typeface="Times New Roman" panose="02020603050405020304" pitchFamily="18" charset="0"/>
              </a:rPr>
              <a:t>Release:</a:t>
            </a:r>
            <a:r>
              <a:rPr lang="en-US" altLang="en-US" sz="1600" dirty="0">
                <a:latin typeface="Times New Roman" panose="02020603050405020304" pitchFamily="18" charset="0"/>
              </a:rPr>
              <a:t>	The contributor acknowledges and accepts that this contribution becomes the property of IEEE and may be made publicly available by P802.15.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B329CA-32A4-45CD-99F4-0F3C8B14FA39}"/>
              </a:ext>
            </a:extLst>
          </p:cNvPr>
          <p:cNvSpPr>
            <a:spLocks noGrp="1"/>
          </p:cNvSpPr>
          <p:nvPr>
            <p:ph type="title"/>
          </p:nvPr>
        </p:nvSpPr>
        <p:spPr/>
        <p:txBody>
          <a:bodyPr/>
          <a:lstStyle/>
          <a:p>
            <a:r>
              <a:rPr lang="en-US" dirty="0"/>
              <a:t>Next Steps</a:t>
            </a:r>
          </a:p>
        </p:txBody>
      </p:sp>
      <p:pic>
        <p:nvPicPr>
          <p:cNvPr id="6" name="Content Placeholder 5" descr="A picture containing tree, outdoor, grass, plant&#10;&#10;Description automatically generated">
            <a:extLst>
              <a:ext uri="{FF2B5EF4-FFF2-40B4-BE49-F238E27FC236}">
                <a16:creationId xmlns:a16="http://schemas.microsoft.com/office/drawing/2014/main" id="{15E0262C-BBD2-4EF9-B084-8AAD40984CC1}"/>
              </a:ext>
            </a:extLst>
          </p:cNvPr>
          <p:cNvPicPr>
            <a:picLocks noGrp="1" noChangeAspect="1"/>
          </p:cNvPicPr>
          <p:nvPr>
            <p:ph idx="1"/>
          </p:nvPr>
        </p:nvPicPr>
        <p:blipFill>
          <a:blip r:embed="rId2"/>
          <a:stretch>
            <a:fillRect/>
          </a:stretch>
        </p:blipFill>
        <p:spPr>
          <a:xfrm>
            <a:off x="2594769" y="2415381"/>
            <a:ext cx="3810000" cy="2857500"/>
          </a:xfrm>
        </p:spPr>
      </p:pic>
      <p:sp>
        <p:nvSpPr>
          <p:cNvPr id="4" name="Slide Number Placeholder 3">
            <a:extLst>
              <a:ext uri="{FF2B5EF4-FFF2-40B4-BE49-F238E27FC236}">
                <a16:creationId xmlns:a16="http://schemas.microsoft.com/office/drawing/2014/main" id="{DD7F8A86-7CC4-4430-9F4E-EFD0240CDED4}"/>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10</a:t>
            </a:fld>
            <a:endParaRPr lang="en-US" altLang="en-US"/>
          </a:p>
        </p:txBody>
      </p:sp>
    </p:spTree>
    <p:extLst>
      <p:ext uri="{BB962C8B-B14F-4D97-AF65-F5344CB8AC3E}">
        <p14:creationId xmlns:p14="http://schemas.microsoft.com/office/powerpoint/2010/main" val="37549705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a:extLst>
              <a:ext uri="{FF2B5EF4-FFF2-40B4-BE49-F238E27FC236}">
                <a16:creationId xmlns:a16="http://schemas.microsoft.com/office/drawing/2014/main" id="{7DCE7F77-C85C-4E6D-AF80-88E2811F92B8}"/>
              </a:ext>
            </a:extLst>
          </p:cNvPr>
          <p:cNvSpPr>
            <a:spLocks noGrp="1" noChangeArrowheads="1"/>
          </p:cNvSpPr>
          <p:nvPr>
            <p:ph type="title"/>
          </p:nvPr>
        </p:nvSpPr>
        <p:spPr/>
        <p:txBody>
          <a:bodyPr/>
          <a:lstStyle/>
          <a:p>
            <a:r>
              <a:rPr lang="en-US" altLang="en-US"/>
              <a:t>Other Business</a:t>
            </a:r>
          </a:p>
        </p:txBody>
      </p:sp>
      <p:sp>
        <p:nvSpPr>
          <p:cNvPr id="16387" name="Slide Number Placeholder 3">
            <a:extLst>
              <a:ext uri="{FF2B5EF4-FFF2-40B4-BE49-F238E27FC236}">
                <a16:creationId xmlns:a16="http://schemas.microsoft.com/office/drawing/2014/main" id="{92B27822-45F7-4FE7-9481-D2B2EDB68E29}"/>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9FBF73A8-93AA-4AC4-843B-13C47A4D16E4}" type="slidenum">
              <a:rPr lang="en-US" altLang="en-US" smtClean="0">
                <a:solidFill>
                  <a:schemeClr val="tx1"/>
                </a:solidFill>
              </a:rPr>
              <a:pPr/>
              <a:t>11</a:t>
            </a:fld>
            <a:endParaRPr lang="en-US" altLang="en-US">
              <a:solidFill>
                <a:schemeClr val="tx1"/>
              </a:solidFill>
            </a:endParaRPr>
          </a:p>
        </p:txBody>
      </p:sp>
      <p:pic>
        <p:nvPicPr>
          <p:cNvPr id="5" name="Picture 4">
            <a:extLst>
              <a:ext uri="{FF2B5EF4-FFF2-40B4-BE49-F238E27FC236}">
                <a16:creationId xmlns:a16="http://schemas.microsoft.com/office/drawing/2014/main" id="{E79358EE-C794-41AD-9D7D-E8BC91C56A33}"/>
              </a:ext>
            </a:extLst>
          </p:cNvPr>
          <p:cNvPicPr>
            <a:picLocks noChangeAspect="1"/>
          </p:cNvPicPr>
          <p:nvPr/>
        </p:nvPicPr>
        <p:blipFill>
          <a:blip r:embed="rId2"/>
          <a:stretch>
            <a:fillRect/>
          </a:stretch>
        </p:blipFill>
        <p:spPr>
          <a:xfrm>
            <a:off x="1619250" y="1766887"/>
            <a:ext cx="5905500" cy="3324225"/>
          </a:xfrm>
          <a:prstGeom prst="rect">
            <a:avLst/>
          </a:prstGeo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4">
            <a:extLst>
              <a:ext uri="{FF2B5EF4-FFF2-40B4-BE49-F238E27FC236}">
                <a16:creationId xmlns:a16="http://schemas.microsoft.com/office/drawing/2014/main" id="{77829588-B661-47D2-B5BB-2344267EA5C4}"/>
              </a:ext>
            </a:extLst>
          </p:cNvPr>
          <p:cNvSpPr>
            <a:spLocks noGrp="1" noChangeArrowheads="1"/>
          </p:cNvSpPr>
          <p:nvPr>
            <p:ph type="ctrTitle"/>
          </p:nvPr>
        </p:nvSpPr>
        <p:spPr/>
        <p:txBody>
          <a:bodyPr/>
          <a:lstStyle/>
          <a:p>
            <a:r>
              <a:rPr lang="en-US" altLang="en-US"/>
              <a:t>Adjourned</a:t>
            </a:r>
            <a:br>
              <a:rPr lang="en-US" altLang="en-US"/>
            </a:br>
            <a:r>
              <a:rPr lang="en-US" altLang="en-US"/>
              <a:t>Thanks</a:t>
            </a:r>
          </a:p>
        </p:txBody>
      </p:sp>
      <p:sp>
        <p:nvSpPr>
          <p:cNvPr id="17411" name="Slide Number Placeholder 3">
            <a:extLst>
              <a:ext uri="{FF2B5EF4-FFF2-40B4-BE49-F238E27FC236}">
                <a16:creationId xmlns:a16="http://schemas.microsoft.com/office/drawing/2014/main" id="{760E63E1-0658-4285-ABA9-1EC65164DBC2}"/>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8172FBCF-0410-4D1E-955A-A95781544AD9}" type="slidenum">
              <a:rPr lang="en-US" altLang="en-US" smtClean="0">
                <a:solidFill>
                  <a:schemeClr val="tx1"/>
                </a:solidFill>
              </a:rPr>
              <a:pPr/>
              <a:t>12</a:t>
            </a:fld>
            <a:endParaRPr lang="en-US" altLang="en-US">
              <a:solidFill>
                <a:schemeClr val="tx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A picture containing text, colorful, decorated&#10;&#10;Description automatically generated">
            <a:extLst>
              <a:ext uri="{FF2B5EF4-FFF2-40B4-BE49-F238E27FC236}">
                <a16:creationId xmlns:a16="http://schemas.microsoft.com/office/drawing/2014/main" id="{D02C6234-E935-4947-A5B2-2A544949B08E}"/>
              </a:ext>
            </a:extLst>
          </p:cNvPr>
          <p:cNvPicPr>
            <a:picLocks noChangeAspect="1"/>
          </p:cNvPicPr>
          <p:nvPr/>
        </p:nvPicPr>
        <p:blipFill>
          <a:blip r:embed="rId2"/>
          <a:stretch>
            <a:fillRect/>
          </a:stretch>
        </p:blipFill>
        <p:spPr>
          <a:xfrm>
            <a:off x="3856543" y="836712"/>
            <a:ext cx="1430914" cy="1509628"/>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3" name="Title 2">
            <a:extLst>
              <a:ext uri="{FF2B5EF4-FFF2-40B4-BE49-F238E27FC236}">
                <a16:creationId xmlns:a16="http://schemas.microsoft.com/office/drawing/2014/main" id="{BA95BE7F-4CC3-4947-BB24-F6A697F063DF}"/>
              </a:ext>
            </a:extLst>
          </p:cNvPr>
          <p:cNvSpPr>
            <a:spLocks noGrp="1"/>
          </p:cNvSpPr>
          <p:nvPr>
            <p:ph type="ctrTitle"/>
          </p:nvPr>
        </p:nvSpPr>
        <p:spPr>
          <a:xfrm>
            <a:off x="685800" y="2463031"/>
            <a:ext cx="7772400" cy="1470025"/>
          </a:xfrm>
          <a:solidFill>
            <a:schemeClr val="bg1">
              <a:lumMod val="95000"/>
            </a:schemeClr>
          </a:solidFill>
        </p:spPr>
        <p:txBody>
          <a:bodyPr/>
          <a:lstStyle/>
          <a:p>
            <a:r>
              <a:rPr lang="en-US" dirty="0"/>
              <a:t>Task Group 15.4ab</a:t>
            </a:r>
            <a:br>
              <a:rPr lang="en-US" dirty="0"/>
            </a:br>
            <a:r>
              <a:rPr lang="en-US" sz="3600" dirty="0"/>
              <a:t>Next Generation UWB Amendment</a:t>
            </a:r>
          </a:p>
        </p:txBody>
      </p:sp>
      <p:sp>
        <p:nvSpPr>
          <p:cNvPr id="4" name="Subtitle 3">
            <a:extLst>
              <a:ext uri="{FF2B5EF4-FFF2-40B4-BE49-F238E27FC236}">
                <a16:creationId xmlns:a16="http://schemas.microsoft.com/office/drawing/2014/main" id="{D457DDDA-2EC7-4A5E-95DB-E9907484AFBA}"/>
              </a:ext>
            </a:extLst>
          </p:cNvPr>
          <p:cNvSpPr>
            <a:spLocks noGrp="1"/>
          </p:cNvSpPr>
          <p:nvPr>
            <p:ph type="subTitle" idx="1"/>
          </p:nvPr>
        </p:nvSpPr>
        <p:spPr>
          <a:xfrm>
            <a:off x="1371600" y="4124672"/>
            <a:ext cx="6400800" cy="1752600"/>
          </a:xfrm>
        </p:spPr>
        <p:txBody>
          <a:bodyPr/>
          <a:lstStyle/>
          <a:p>
            <a:r>
              <a:rPr lang="en-US" dirty="0"/>
              <a:t>Teleconference / Virtual Meeting</a:t>
            </a:r>
          </a:p>
          <a:p>
            <a:r>
              <a:rPr lang="en-US" dirty="0"/>
              <a:t>April 19</a:t>
            </a:r>
            <a:r>
              <a:rPr lang="en-US" baseline="30000" dirty="0"/>
              <a:t>th</a:t>
            </a:r>
            <a:r>
              <a:rPr lang="en-US" dirty="0"/>
              <a:t>, 2022</a:t>
            </a:r>
          </a:p>
        </p:txBody>
      </p:sp>
      <p:sp>
        <p:nvSpPr>
          <p:cNvPr id="2" name="Slide Number Placeholder 1">
            <a:extLst>
              <a:ext uri="{FF2B5EF4-FFF2-40B4-BE49-F238E27FC236}">
                <a16:creationId xmlns:a16="http://schemas.microsoft.com/office/drawing/2014/main" id="{451DFDBA-DA6E-4E3F-88E8-AA6588CDBB14}"/>
              </a:ext>
            </a:extLst>
          </p:cNvPr>
          <p:cNvSpPr>
            <a:spLocks noGrp="1"/>
          </p:cNvSpPr>
          <p:nvPr>
            <p:ph type="sldNum" idx="10"/>
          </p:nvPr>
        </p:nvSpPr>
        <p:spPr/>
        <p:txBody>
          <a:bodyPr/>
          <a:lstStyle/>
          <a:p>
            <a:pPr>
              <a:defRPr/>
            </a:pPr>
            <a:r>
              <a:rPr lang="en-US" altLang="en-US" dirty="0"/>
              <a:t>Slide </a:t>
            </a:r>
            <a:fld id="{0F04E8E9-279B-42CA-B6E8-61A287E0027B}" type="slidenum">
              <a:rPr lang="en-US" altLang="en-US" smtClean="0"/>
              <a:pPr>
                <a:defRPr/>
              </a:pPr>
              <a:t>2</a:t>
            </a:fld>
            <a:endParaRPr lang="en-US" altLang="en-US" dirty="0"/>
          </a:p>
        </p:txBody>
      </p:sp>
    </p:spTree>
    <p:extLst>
      <p:ext uri="{BB962C8B-B14F-4D97-AF65-F5344CB8AC3E}">
        <p14:creationId xmlns:p14="http://schemas.microsoft.com/office/powerpoint/2010/main" val="11905570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44D5ED-B05B-4226-A674-33A997CC1E4D}"/>
              </a:ext>
            </a:extLst>
          </p:cNvPr>
          <p:cNvSpPr>
            <a:spLocks noGrp="1"/>
          </p:cNvSpPr>
          <p:nvPr>
            <p:ph type="title"/>
          </p:nvPr>
        </p:nvSpPr>
        <p:spPr/>
        <p:txBody>
          <a:bodyPr/>
          <a:lstStyle/>
          <a:p>
            <a:r>
              <a:rPr lang="en-US" dirty="0"/>
              <a:t>Task Group Rules</a:t>
            </a:r>
          </a:p>
        </p:txBody>
      </p:sp>
      <p:sp>
        <p:nvSpPr>
          <p:cNvPr id="3" name="Content Placeholder 2">
            <a:extLst>
              <a:ext uri="{FF2B5EF4-FFF2-40B4-BE49-F238E27FC236}">
                <a16:creationId xmlns:a16="http://schemas.microsoft.com/office/drawing/2014/main" id="{447019E3-1C27-47CF-801A-36627661B211}"/>
              </a:ext>
            </a:extLst>
          </p:cNvPr>
          <p:cNvSpPr>
            <a:spLocks noGrp="1"/>
          </p:cNvSpPr>
          <p:nvPr>
            <p:ph idx="1"/>
          </p:nvPr>
        </p:nvSpPr>
        <p:spPr/>
        <p:txBody>
          <a:bodyPr>
            <a:normAutofit fontScale="92500"/>
          </a:bodyPr>
          <a:lstStyle/>
          <a:p>
            <a:pPr marL="457200" indent="-457200">
              <a:buFont typeface="Arial" panose="020B0604020202020204" pitchFamily="34" charset="0"/>
              <a:buChar char="•"/>
            </a:pPr>
            <a:r>
              <a:rPr lang="en-US" dirty="0"/>
              <a:t>Discussion: Everyone present is welcome</a:t>
            </a:r>
          </a:p>
          <a:p>
            <a:pPr marL="457200" indent="-457200">
              <a:buFont typeface="Arial" panose="020B0604020202020204" pitchFamily="34" charset="0"/>
              <a:buChar char="•"/>
            </a:pPr>
            <a:r>
              <a:rPr lang="en-US" dirty="0"/>
              <a:t>Straw polls: Everyone present may vote</a:t>
            </a:r>
          </a:p>
          <a:p>
            <a:pPr marL="457200" indent="-457200">
              <a:buFont typeface="Arial" panose="020B0604020202020204" pitchFamily="34" charset="0"/>
              <a:buChar char="•"/>
            </a:pPr>
            <a:r>
              <a:rPr lang="en-US" dirty="0"/>
              <a:t>Formal motions: WG voters</a:t>
            </a:r>
          </a:p>
          <a:p>
            <a:pPr marL="857250" lvl="1" indent="-457200">
              <a:buFont typeface="Arial" panose="020B0604020202020204" pitchFamily="34" charset="0"/>
              <a:buChar char="•"/>
            </a:pPr>
            <a:r>
              <a:rPr lang="en-US" dirty="0"/>
              <a:t>To make, second and vote</a:t>
            </a:r>
          </a:p>
          <a:p>
            <a:pPr marL="457200" indent="-457200">
              <a:buFont typeface="Arial" panose="020B0604020202020204" pitchFamily="34" charset="0"/>
              <a:buChar char="•"/>
            </a:pPr>
            <a:r>
              <a:rPr lang="en-US" dirty="0"/>
              <a:t>Patent policy for PAR activities applies</a:t>
            </a:r>
          </a:p>
          <a:p>
            <a:pPr marL="457200" indent="-457200">
              <a:buFont typeface="Arial" panose="020B0604020202020204" pitchFamily="34" charset="0"/>
              <a:buChar char="•"/>
            </a:pPr>
            <a:r>
              <a:rPr lang="en-US" dirty="0"/>
              <a:t>All the usual rules of conduct</a:t>
            </a:r>
          </a:p>
          <a:p>
            <a:pPr marL="457200" indent="-457200">
              <a:buFont typeface="Arial" panose="020B0604020202020204" pitchFamily="34" charset="0"/>
              <a:buChar char="•"/>
            </a:pPr>
            <a:endParaRPr lang="en-US" dirty="0"/>
          </a:p>
          <a:p>
            <a:pPr marL="0" indent="0" algn="ctr"/>
            <a:r>
              <a:rPr lang="en-US" dirty="0">
                <a:solidFill>
                  <a:schemeClr val="accent1">
                    <a:lumMod val="50000"/>
                  </a:schemeClr>
                </a:solidFill>
              </a:rPr>
              <a:t>Please identify yourself on first contact with name and affiliation</a:t>
            </a:r>
          </a:p>
          <a:p>
            <a:pPr marL="0" indent="0" algn="ctr"/>
            <a:endParaRPr lang="en-US" dirty="0">
              <a:solidFill>
                <a:schemeClr val="accent1">
                  <a:lumMod val="50000"/>
                </a:schemeClr>
              </a:solidFill>
            </a:endParaRPr>
          </a:p>
          <a:p>
            <a:pPr marL="457200" indent="-457200">
              <a:buFont typeface="Arial" panose="020B0604020202020204" pitchFamily="34" charset="0"/>
              <a:buChar char="•"/>
            </a:pPr>
            <a:endParaRPr lang="en-US" dirty="0"/>
          </a:p>
          <a:p>
            <a:pPr marL="0" indent="0"/>
            <a:endParaRPr lang="en-US" dirty="0"/>
          </a:p>
          <a:p>
            <a:pPr marL="457200" indent="-457200">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32E6FC1D-F2B1-4217-A5B6-48D16106700C}"/>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3</a:t>
            </a:fld>
            <a:endParaRPr lang="en-US" altLang="en-US"/>
          </a:p>
        </p:txBody>
      </p:sp>
    </p:spTree>
    <p:extLst>
      <p:ext uri="{BB962C8B-B14F-4D97-AF65-F5344CB8AC3E}">
        <p14:creationId xmlns:p14="http://schemas.microsoft.com/office/powerpoint/2010/main" val="26673148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FFE2C5-D70C-40E3-A2EB-D5C8ABD7984C}"/>
              </a:ext>
            </a:extLst>
          </p:cNvPr>
          <p:cNvSpPr>
            <a:spLocks noGrp="1"/>
          </p:cNvSpPr>
          <p:nvPr>
            <p:ph type="title"/>
          </p:nvPr>
        </p:nvSpPr>
        <p:spPr>
          <a:xfrm>
            <a:off x="755650" y="692150"/>
            <a:ext cx="7764463" cy="792163"/>
          </a:xfrm>
        </p:spPr>
        <p:txBody>
          <a:bodyPr>
            <a:normAutofit fontScale="90000"/>
          </a:bodyPr>
          <a:lstStyle/>
          <a:p>
            <a:pPr>
              <a:defRPr/>
            </a:pPr>
            <a:r>
              <a:rPr lang="en-US" sz="2800" b="1" dirty="0"/>
              <a:t>IEEE-SA Patent, Copyright, and Participation Policies</a:t>
            </a:r>
            <a:endParaRPr lang="en-US" sz="2800" dirty="0"/>
          </a:p>
        </p:txBody>
      </p:sp>
      <p:sp>
        <p:nvSpPr>
          <p:cNvPr id="7171" name="Slide Number Placeholder 3">
            <a:extLst>
              <a:ext uri="{FF2B5EF4-FFF2-40B4-BE49-F238E27FC236}">
                <a16:creationId xmlns:a16="http://schemas.microsoft.com/office/drawing/2014/main" id="{E5B693B6-7D5C-4745-8E51-1E0CC2759C84}"/>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149C629C-CA82-4E80-978A-D9707CE66729}" type="slidenum">
              <a:rPr lang="en-US" altLang="en-US" smtClean="0">
                <a:solidFill>
                  <a:schemeClr val="tx1"/>
                </a:solidFill>
              </a:rPr>
              <a:pPr/>
              <a:t>4</a:t>
            </a:fld>
            <a:endParaRPr lang="en-US" altLang="en-US" dirty="0">
              <a:solidFill>
                <a:schemeClr val="tx1"/>
              </a:solidFill>
            </a:endParaRPr>
          </a:p>
        </p:txBody>
      </p:sp>
      <p:sp>
        <p:nvSpPr>
          <p:cNvPr id="6" name="Content Placeholder 5">
            <a:extLst>
              <a:ext uri="{FF2B5EF4-FFF2-40B4-BE49-F238E27FC236}">
                <a16:creationId xmlns:a16="http://schemas.microsoft.com/office/drawing/2014/main" id="{4E10095F-4068-471F-A589-C3E6AEBDC109}"/>
              </a:ext>
            </a:extLst>
          </p:cNvPr>
          <p:cNvSpPr>
            <a:spLocks noGrp="1"/>
          </p:cNvSpPr>
          <p:nvPr>
            <p:ph idx="1"/>
          </p:nvPr>
        </p:nvSpPr>
        <p:spPr>
          <a:xfrm>
            <a:off x="984250" y="1626071"/>
            <a:ext cx="7764463" cy="4755257"/>
          </a:xfrm>
        </p:spPr>
        <p:txBody>
          <a:bodyPr>
            <a:normAutofit fontScale="47500" lnSpcReduction="20000"/>
          </a:bodyPr>
          <a:lstStyle/>
          <a:p>
            <a:pPr>
              <a:defRPr/>
            </a:pPr>
            <a:r>
              <a:rPr lang="en-US" dirty="0"/>
              <a:t>See: </a:t>
            </a:r>
            <a:r>
              <a:rPr lang="en-US" dirty="0">
                <a:hlinkClick r:id="rId2"/>
              </a:rPr>
              <a:t>https://grouper.ieee.org/groups/802/sapolicies.shtml</a:t>
            </a:r>
            <a:endParaRPr lang="en-US" dirty="0"/>
          </a:p>
          <a:p>
            <a:pPr>
              <a:defRPr/>
            </a:pPr>
            <a:endParaRPr lang="en-US" dirty="0"/>
          </a:p>
          <a:p>
            <a:pPr>
              <a:defRPr/>
            </a:pPr>
            <a:r>
              <a:rPr lang="en-US" dirty="0"/>
              <a:t>IEEE-SA Patent Slides for Standards Development Meetings (.pdf)</a:t>
            </a:r>
          </a:p>
          <a:p>
            <a:pPr>
              <a:defRPr/>
            </a:pPr>
            <a:r>
              <a:rPr lang="en-US" dirty="0">
                <a:hlinkClick r:id="rId3"/>
              </a:rPr>
              <a:t>https://development.standards.ieee.org/myproject/Public/mytools/mob/slideset.pdf</a:t>
            </a:r>
            <a:endParaRPr lang="en-US" dirty="0"/>
          </a:p>
          <a:p>
            <a:pPr>
              <a:defRPr/>
            </a:pPr>
            <a:r>
              <a:rPr lang="en-US" dirty="0"/>
              <a:t>IEEE-SA Standards Board Patent Committee (</a:t>
            </a:r>
            <a:r>
              <a:rPr lang="en-US" dirty="0" err="1"/>
              <a:t>PatCom</a:t>
            </a:r>
            <a:r>
              <a:rPr lang="en-US" dirty="0"/>
              <a:t>) home page</a:t>
            </a:r>
          </a:p>
          <a:p>
            <a:pPr>
              <a:defRPr/>
            </a:pPr>
            <a:r>
              <a:rPr lang="en-US" dirty="0">
                <a:hlinkClick r:id="rId4"/>
              </a:rPr>
              <a:t>https://standards.ieee.org/content/ieee-standards/en/about/sasb/patcom/index.html</a:t>
            </a:r>
            <a:endParaRPr lang="en-US" dirty="0"/>
          </a:p>
          <a:p>
            <a:pPr>
              <a:defRPr/>
            </a:pPr>
            <a:endParaRPr lang="en-US" dirty="0"/>
          </a:p>
          <a:p>
            <a:pPr>
              <a:defRPr/>
            </a:pPr>
            <a:r>
              <a:rPr lang="en-US" dirty="0"/>
              <a:t>IEEE-SA Participation Policy meeting slide set - individual method (.pdf)</a:t>
            </a:r>
          </a:p>
          <a:p>
            <a:pPr>
              <a:defRPr/>
            </a:pPr>
            <a:r>
              <a:rPr lang="en-US" dirty="0">
                <a:hlinkClick r:id="rId5"/>
              </a:rPr>
              <a:t>https://standards.ieee.org/content/dam/ieee-standards/standards/web/documents/other/Participant-Behavior-Individual-Method.pdf</a:t>
            </a:r>
            <a:endParaRPr lang="en-US" dirty="0"/>
          </a:p>
          <a:p>
            <a:pPr>
              <a:defRPr/>
            </a:pPr>
            <a:endParaRPr lang="en-US" dirty="0"/>
          </a:p>
          <a:p>
            <a:pPr>
              <a:defRPr/>
            </a:pPr>
            <a:r>
              <a:rPr lang="en-US" dirty="0"/>
              <a:t>Working Group Copyright Materials</a:t>
            </a:r>
          </a:p>
          <a:p>
            <a:pPr>
              <a:defRPr/>
            </a:pPr>
            <a:r>
              <a:rPr lang="en-US" dirty="0">
                <a:hlinkClick r:id="rId6"/>
              </a:rPr>
              <a:t>https://standards.ieee.org/ipr/copyright-materials.html</a:t>
            </a:r>
            <a:endParaRPr lang="en-US" dirty="0"/>
          </a:p>
          <a:p>
            <a:pPr>
              <a:defRPr/>
            </a:pPr>
            <a:r>
              <a:rPr lang="en-US" dirty="0">
                <a:hlinkClick r:id="rId7"/>
              </a:rPr>
              <a:t>https://standards.ieee.org/content/dam/ieee-standards/standards/web/documents/other/ieee-sa-copyright-policy-2019.pdf</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802 Ground Rules</a:t>
            </a:r>
          </a:p>
        </p:txBody>
      </p:sp>
      <p:sp>
        <p:nvSpPr>
          <p:cNvPr id="3" name="Content Placeholder 2"/>
          <p:cNvSpPr>
            <a:spLocks noGrp="1"/>
          </p:cNvSpPr>
          <p:nvPr>
            <p:ph idx="1"/>
          </p:nvPr>
        </p:nvSpPr>
        <p:spPr/>
        <p:txBody>
          <a:bodyPr/>
          <a:lstStyle/>
          <a:p>
            <a:r>
              <a:rPr lang="en-US" dirty="0">
                <a:cs typeface="DejaVu Sans" pitchFamily="34" charset="0"/>
              </a:rPr>
              <a:t>Respect … give it, get it</a:t>
            </a:r>
          </a:p>
          <a:p>
            <a:r>
              <a:rPr lang="en-US" dirty="0">
                <a:cs typeface="DejaVu Sans" pitchFamily="34" charset="0"/>
              </a:rPr>
              <a:t>NO product pitches</a:t>
            </a:r>
          </a:p>
          <a:p>
            <a:r>
              <a:rPr lang="en-US" dirty="0">
                <a:cs typeface="DejaVu Sans" pitchFamily="34" charset="0"/>
              </a:rPr>
              <a:t>NO corporate pitches</a:t>
            </a:r>
          </a:p>
          <a:p>
            <a:r>
              <a:rPr lang="en-US" dirty="0">
                <a:cs typeface="DejaVu Sans" pitchFamily="34" charset="0"/>
              </a:rPr>
              <a:t>NO prices</a:t>
            </a:r>
          </a:p>
          <a:p>
            <a:r>
              <a:rPr lang="en-US" dirty="0">
                <a:cs typeface="DejaVu Sans" pitchFamily="34" charset="0"/>
              </a:rPr>
              <a:t>NO restrictive notices – (no confidentially notices in email)</a:t>
            </a:r>
          </a:p>
          <a:p>
            <a:r>
              <a:rPr lang="en-US" dirty="0">
                <a:cs typeface="DejaVu Sans" pitchFamily="34" charset="0"/>
              </a:rPr>
              <a:t>Presentations must be openly available</a:t>
            </a:r>
          </a:p>
        </p:txBody>
      </p:sp>
      <p:sp>
        <p:nvSpPr>
          <p:cNvPr id="4" name="Slide Number Placeholder 3"/>
          <p:cNvSpPr>
            <a:spLocks noGrp="1"/>
          </p:cNvSpPr>
          <p:nvPr>
            <p:ph type="sldNum" idx="12"/>
          </p:nvPr>
        </p:nvSpPr>
        <p:spPr bwMode="auto">
          <a:xfrm>
            <a:off x="4207933" y="6525344"/>
            <a:ext cx="728133" cy="24375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defPPr>
              <a:defRPr lang="en-GB"/>
            </a:defPPr>
            <a:lvl1pPr algn="ctr"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eaLnBrk="1" hangingPunct="1">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1200" dirty="0">
                <a:solidFill>
                  <a:schemeClr val="tx1"/>
                </a:solidFill>
                <a:latin typeface="Times New Roman" panose="02020603050405020304" pitchFamily="18" charset="0"/>
                <a:ea typeface="MS PGothic" panose="020B0600070205080204" pitchFamily="34" charset="-128"/>
                <a:cs typeface="+mn-cs"/>
              </a:rPr>
              <a:t>Slide</a:t>
            </a:r>
            <a:r>
              <a:rPr lang="en-GB" dirty="0">
                <a:solidFill>
                  <a:schemeClr val="tx1"/>
                </a:solidFill>
              </a:rPr>
              <a:t> </a:t>
            </a:r>
            <a:fld id="{440F5867-744E-4AA6-B0ED-4C44D2DFBB7B}" type="slidenum">
              <a:rPr lang="en-GB" sz="1200" smtClean="0">
                <a:solidFill>
                  <a:schemeClr val="tx1"/>
                </a:solidFill>
                <a:latin typeface="Times New Roman" panose="02020603050405020304" pitchFamily="18" charset="0"/>
                <a:ea typeface="MS PGothic" panose="020B0600070205080204" pitchFamily="34" charset="-128"/>
                <a:cs typeface="+mn-cs"/>
              </a:rPr>
              <a:pPr eaLnBrk="1" hangingPunct="1">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5</a:t>
            </a:fld>
            <a:endParaRPr lang="en-GB" sz="1200" dirty="0">
              <a:solidFill>
                <a:schemeClr val="tx1"/>
              </a:solidFill>
              <a:latin typeface="Times New Roman" panose="02020603050405020304" pitchFamily="18" charset="0"/>
              <a:ea typeface="MS PGothic" panose="020B0600070205080204" pitchFamily="34" charset="-128"/>
              <a:cs typeface="+mn-cs"/>
            </a:endParaRPr>
          </a:p>
        </p:txBody>
      </p:sp>
      <p:sp>
        <p:nvSpPr>
          <p:cNvPr id="5" name="Footer Placeholder 4"/>
          <p:cNvSpPr>
            <a:spLocks noGrp="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r>
              <a:rPr lang="en-GB"/>
              <a:t>Benjamin Rolfe BCA/MERL</a:t>
            </a:r>
            <a:endParaRPr lang="en-GB" dirty="0"/>
          </a:p>
        </p:txBody>
      </p:sp>
    </p:spTree>
    <p:extLst>
      <p:ext uri="{BB962C8B-B14F-4D97-AF65-F5344CB8AC3E}">
        <p14:creationId xmlns:p14="http://schemas.microsoft.com/office/powerpoint/2010/main" val="9736626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dirty="0"/>
              <a:t>Proposed Agenda</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p:txBody>
          <a:bodyPr>
            <a:normAutofit/>
          </a:bodyPr>
          <a:lstStyle/>
          <a:p>
            <a:pPr marL="514350" indent="-514350">
              <a:buFont typeface="Arial" panose="020B0604020202020204" pitchFamily="34" charset="0"/>
              <a:buAutoNum type="arabicPeriod"/>
            </a:pPr>
            <a:r>
              <a:rPr lang="en-US" altLang="en-US" dirty="0"/>
              <a:t>Opening and meeting preamble</a:t>
            </a:r>
          </a:p>
          <a:p>
            <a:pPr marL="514350" indent="-514350">
              <a:buFont typeface="Arial" panose="020B0604020202020204" pitchFamily="34" charset="0"/>
              <a:buAutoNum type="arabicPeriod"/>
            </a:pPr>
            <a:r>
              <a:rPr lang="en-US" altLang="en-US" dirty="0"/>
              <a:t>Recap and Reminders </a:t>
            </a:r>
          </a:p>
          <a:p>
            <a:pPr marL="514350" indent="-514350">
              <a:buFont typeface="Arial" panose="020B0604020202020204" pitchFamily="34" charset="0"/>
              <a:buAutoNum type="arabicPeriod"/>
            </a:pPr>
            <a:r>
              <a:rPr lang="en-US" altLang="en-US" dirty="0"/>
              <a:t>Technical discussions</a:t>
            </a:r>
          </a:p>
          <a:p>
            <a:pPr marL="914400" lvl="1" indent="-514350">
              <a:buFont typeface="+mj-lt"/>
              <a:buAutoNum type="alphaLcPeriod"/>
            </a:pPr>
            <a:r>
              <a:rPr lang="en-US" altLang="en-US" dirty="0"/>
              <a:t>Longer range ranging (Verso)</a:t>
            </a:r>
          </a:p>
          <a:p>
            <a:pPr marL="514350" indent="-514350">
              <a:buFont typeface="Arial" panose="020B0604020202020204" pitchFamily="34" charset="0"/>
              <a:buAutoNum type="arabicPeriod"/>
            </a:pPr>
            <a:r>
              <a:rPr lang="en-US" altLang="en-US" dirty="0"/>
              <a:t>Next steps</a:t>
            </a:r>
          </a:p>
          <a:p>
            <a:pPr marL="914400" lvl="1" indent="-514350">
              <a:buFont typeface="+mj-lt"/>
              <a:buAutoNum type="alphaLcPeriod"/>
            </a:pPr>
            <a:r>
              <a:rPr lang="en-US" altLang="en-US" dirty="0"/>
              <a:t>May meeting</a:t>
            </a:r>
          </a:p>
          <a:p>
            <a:pPr marL="514350" indent="-514350">
              <a:buFont typeface="Arial" panose="020B0604020202020204" pitchFamily="34" charset="0"/>
              <a:buAutoNum type="arabicPeriod"/>
            </a:pPr>
            <a:r>
              <a:rPr lang="en-US" altLang="en-US" dirty="0"/>
              <a:t>Any other Business</a:t>
            </a:r>
          </a:p>
          <a:p>
            <a:pPr marL="514350" indent="-514350">
              <a:buFont typeface="Arial" panose="020B0604020202020204" pitchFamily="34" charset="0"/>
              <a:buAutoNum type="arabicPeriod"/>
            </a:pPr>
            <a:endParaRPr lang="en-US" altLang="en-US" dirty="0"/>
          </a:p>
          <a:p>
            <a:pPr marL="0" indent="0"/>
            <a:endParaRPr lang="en-US" altLang="en-US" dirty="0"/>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59A14E3C-6B9B-4CBB-ADA5-EC89A9C8A74F}" type="slidenum">
              <a:rPr lang="en-US" altLang="en-US" smtClean="0">
                <a:solidFill>
                  <a:schemeClr val="tx1"/>
                </a:solidFill>
              </a:rPr>
              <a:pPr/>
              <a:t>6</a:t>
            </a:fld>
            <a:endParaRPr lang="en-US" altLang="en-US">
              <a:solidFill>
                <a:schemeClr val="tx1"/>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DFE7106-48FD-47AF-995A-DAF6D1C4E603}"/>
              </a:ext>
            </a:extLst>
          </p:cNvPr>
          <p:cNvSpPr>
            <a:spLocks noGrp="1"/>
          </p:cNvSpPr>
          <p:nvPr>
            <p:ph type="title"/>
          </p:nvPr>
        </p:nvSpPr>
        <p:spPr>
          <a:xfrm>
            <a:off x="722313" y="1772816"/>
            <a:ext cx="7772400" cy="1362075"/>
          </a:xfrm>
        </p:spPr>
        <p:txBody>
          <a:bodyPr/>
          <a:lstStyle/>
          <a:p>
            <a:pPr algn="ctr"/>
            <a:r>
              <a:rPr lang="en-US" dirty="0"/>
              <a:t>Recap</a:t>
            </a:r>
          </a:p>
        </p:txBody>
      </p:sp>
      <p:sp>
        <p:nvSpPr>
          <p:cNvPr id="4" name="Slide Number Placeholder 3">
            <a:extLst>
              <a:ext uri="{FF2B5EF4-FFF2-40B4-BE49-F238E27FC236}">
                <a16:creationId xmlns:a16="http://schemas.microsoft.com/office/drawing/2014/main" id="{1708014A-7389-450F-B079-8EB95C60F7F7}"/>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7</a:t>
            </a:fld>
            <a:endParaRPr lang="en-US" altLang="en-US"/>
          </a:p>
        </p:txBody>
      </p:sp>
    </p:spTree>
    <p:extLst>
      <p:ext uri="{BB962C8B-B14F-4D97-AF65-F5344CB8AC3E}">
        <p14:creationId xmlns:p14="http://schemas.microsoft.com/office/powerpoint/2010/main" val="38502189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DFDEC2C8-AE1F-4ACD-A9E1-167666D186EF}"/>
              </a:ext>
            </a:extLst>
          </p:cNvPr>
          <p:cNvSpPr>
            <a:spLocks noGrp="1"/>
          </p:cNvSpPr>
          <p:nvPr>
            <p:ph type="title"/>
          </p:nvPr>
        </p:nvSpPr>
        <p:spPr/>
        <p:txBody>
          <a:bodyPr>
            <a:noAutofit/>
          </a:bodyPr>
          <a:lstStyle/>
          <a:p>
            <a:r>
              <a:rPr lang="en-US" sz="1800" b="1" i="0" u="none" strike="noStrike" baseline="0" dirty="0">
                <a:latin typeface="Verdana-Bold"/>
              </a:rPr>
              <a:t>5.2.b Scope of the project (As approved):</a:t>
            </a:r>
            <a:br>
              <a:rPr lang="en-US" sz="1800" b="1" i="0" u="none" strike="noStrike" baseline="0" dirty="0">
                <a:latin typeface="Verdana-Bold"/>
              </a:rPr>
            </a:br>
            <a:endParaRPr lang="en-US" sz="1800" dirty="0"/>
          </a:p>
        </p:txBody>
      </p:sp>
      <p:sp>
        <p:nvSpPr>
          <p:cNvPr id="6" name="Content Placeholder 5">
            <a:extLst>
              <a:ext uri="{FF2B5EF4-FFF2-40B4-BE49-F238E27FC236}">
                <a16:creationId xmlns:a16="http://schemas.microsoft.com/office/drawing/2014/main" id="{CD4A1A27-E529-4E42-AE00-A342ED4ACEAA}"/>
              </a:ext>
            </a:extLst>
          </p:cNvPr>
          <p:cNvSpPr>
            <a:spLocks noGrp="1"/>
          </p:cNvSpPr>
          <p:nvPr>
            <p:ph idx="1"/>
          </p:nvPr>
        </p:nvSpPr>
        <p:spPr/>
        <p:txBody>
          <a:bodyPr>
            <a:normAutofit fontScale="47500" lnSpcReduction="20000"/>
          </a:bodyPr>
          <a:lstStyle/>
          <a:p>
            <a:pPr algn="l"/>
            <a:r>
              <a:rPr lang="en-US" b="0" i="0" dirty="0">
                <a:solidFill>
                  <a:srgbClr val="333333"/>
                </a:solidFill>
                <a:effectLst/>
                <a:latin typeface="Open Sans" panose="020B0606030504020204" pitchFamily="34" charset="0"/>
              </a:rPr>
              <a:t>This amendment enhances the Ultra Wideband (UWB) physical layers (PHYs) medium access control (MAC), and associated ranging techniques while retaining backward compatibility with enhanced ranging capable devices (ERDEVs).</a:t>
            </a:r>
            <a:br>
              <a:rPr lang="en-US" dirty="0"/>
            </a:br>
            <a:r>
              <a:rPr lang="en-US" b="0" i="0" dirty="0">
                <a:solidFill>
                  <a:srgbClr val="333333"/>
                </a:solidFill>
                <a:effectLst/>
                <a:latin typeface="Open Sans" panose="020B0606030504020204" pitchFamily="34" charset="0"/>
              </a:rPr>
              <a:t>Areas of enhancement include: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additional coding, preamble and modulation schemes to additional coding, preamble and modulation schemes to support improved link budget and/or reduced air-time relative to IEEE Std 802.15.4 UWB;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additional channels and operating frequencies;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interference mitigation techniques to support greater device density and higher traffic use cases relative to the IEEE Std 802.15.4 UWB;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improvements to accuracy, precision and reliability and interoperability for high-integrity ranging; schemes to reduce complexity and power consumption;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definitions for tightly coupled hybrid operation with narrowband signaling to assist UWB;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enhanced native discovery and connection setup mechanisms;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sensing capabilities to support presence detection and environment mapping;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and mechanisms supporting low-power low-latency streaming as well as high data-rate streaming allowing at least 50 Mb/s of throughput. </a:t>
            </a:r>
          </a:p>
          <a:p>
            <a:pPr algn="l"/>
            <a:br>
              <a:rPr lang="en-US" dirty="0"/>
            </a:br>
            <a:r>
              <a:rPr lang="en-US" b="0" i="0" dirty="0">
                <a:solidFill>
                  <a:srgbClr val="333333"/>
                </a:solidFill>
                <a:effectLst/>
                <a:latin typeface="Open Sans" panose="020B0606030504020204" pitchFamily="34" charset="0"/>
              </a:rPr>
              <a:t>Support for peer-to-peer, peer-to-multi-peer, and station-to-infrastructure protocols are in scope, as are infrastructure synchronization mechanisms. This amendment includes safeguards so that the high throughput data use cases do not cause significant disruption to low duty-cycle ranging use cases.</a:t>
            </a:r>
            <a:endParaRPr lang="en-US" dirty="0"/>
          </a:p>
        </p:txBody>
      </p:sp>
      <p:sp>
        <p:nvSpPr>
          <p:cNvPr id="4" name="Slide Number Placeholder 3">
            <a:extLst>
              <a:ext uri="{FF2B5EF4-FFF2-40B4-BE49-F238E27FC236}">
                <a16:creationId xmlns:a16="http://schemas.microsoft.com/office/drawing/2014/main" id="{579E62A7-BDD7-4576-9A22-B561BFC83710}"/>
              </a:ext>
            </a:extLst>
          </p:cNvPr>
          <p:cNvSpPr>
            <a:spLocks noGrp="1"/>
          </p:cNvSpPr>
          <p:nvPr>
            <p:ph type="sldNum" idx="10"/>
          </p:nvPr>
        </p:nvSpPr>
        <p:spPr/>
        <p:txBody>
          <a:bodyPr/>
          <a:lstStyle/>
          <a:p>
            <a:pPr>
              <a:defRPr/>
            </a:pPr>
            <a:r>
              <a:rPr lang="en-US" altLang="en-US"/>
              <a:t>Slide </a:t>
            </a:r>
            <a:fld id="{3D266AC6-DD33-448D-B445-2628016ADA7D}" type="slidenum">
              <a:rPr lang="en-US" altLang="en-US" smtClean="0"/>
              <a:pPr>
                <a:defRPr/>
              </a:pPr>
              <a:t>8</a:t>
            </a:fld>
            <a:endParaRPr lang="en-US" altLang="en-US"/>
          </a:p>
        </p:txBody>
      </p:sp>
      <p:sp>
        <p:nvSpPr>
          <p:cNvPr id="2" name="TextBox 1">
            <a:extLst>
              <a:ext uri="{FF2B5EF4-FFF2-40B4-BE49-F238E27FC236}">
                <a16:creationId xmlns:a16="http://schemas.microsoft.com/office/drawing/2014/main" id="{5A9992AB-5999-4630-A14F-C65F495945D2}"/>
              </a:ext>
            </a:extLst>
          </p:cNvPr>
          <p:cNvSpPr txBox="1"/>
          <p:nvPr/>
        </p:nvSpPr>
        <p:spPr>
          <a:xfrm>
            <a:off x="899592" y="6165304"/>
            <a:ext cx="7476431" cy="276999"/>
          </a:xfrm>
          <a:prstGeom prst="rect">
            <a:avLst/>
          </a:prstGeom>
          <a:solidFill>
            <a:schemeClr val="accent6">
              <a:lumMod val="50000"/>
            </a:schemeClr>
          </a:solidFill>
        </p:spPr>
        <p:txBody>
          <a:bodyPr wrap="square" rtlCol="0">
            <a:spAutoFit/>
          </a:bodyPr>
          <a:lstStyle/>
          <a:p>
            <a:pPr algn="ctr"/>
            <a:r>
              <a:rPr lang="en-US" dirty="0">
                <a:solidFill>
                  <a:schemeClr val="tx1"/>
                </a:solidFill>
                <a:hlinkClick r:id="rId2"/>
              </a:rPr>
              <a:t>https://development.standards.ieee.org/myproject-web/app#viewpar/9081</a:t>
            </a:r>
            <a:endParaRPr lang="en-US" dirty="0">
              <a:solidFill>
                <a:schemeClr val="tx1"/>
              </a:solidFill>
            </a:endParaRPr>
          </a:p>
        </p:txBody>
      </p:sp>
    </p:spTree>
    <p:extLst>
      <p:ext uri="{BB962C8B-B14F-4D97-AF65-F5344CB8AC3E}">
        <p14:creationId xmlns:p14="http://schemas.microsoft.com/office/powerpoint/2010/main" val="32679486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F4E4B-83CD-4F5F-B89F-C83770A4B790}"/>
              </a:ext>
            </a:extLst>
          </p:cNvPr>
          <p:cNvSpPr>
            <a:spLocks noGrp="1"/>
          </p:cNvSpPr>
          <p:nvPr>
            <p:ph type="title"/>
          </p:nvPr>
        </p:nvSpPr>
        <p:spPr/>
        <p:txBody>
          <a:bodyPr/>
          <a:lstStyle/>
          <a:p>
            <a:r>
              <a:rPr lang="en-US" dirty="0"/>
              <a:t>Technical Discussion</a:t>
            </a:r>
          </a:p>
        </p:txBody>
      </p:sp>
      <p:sp>
        <p:nvSpPr>
          <p:cNvPr id="4" name="Slide Number Placeholder 3">
            <a:extLst>
              <a:ext uri="{FF2B5EF4-FFF2-40B4-BE49-F238E27FC236}">
                <a16:creationId xmlns:a16="http://schemas.microsoft.com/office/drawing/2014/main" id="{0B721F41-A9AF-4729-AFF9-069E25B6424E}"/>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9</a:t>
            </a:fld>
            <a:endParaRPr lang="en-US" altLang="en-US"/>
          </a:p>
        </p:txBody>
      </p:sp>
      <p:pic>
        <p:nvPicPr>
          <p:cNvPr id="15" name="Picture 14">
            <a:extLst>
              <a:ext uri="{FF2B5EF4-FFF2-40B4-BE49-F238E27FC236}">
                <a16:creationId xmlns:a16="http://schemas.microsoft.com/office/drawing/2014/main" id="{993A40DB-5963-44FB-B08E-E9985A9D96DB}"/>
              </a:ext>
            </a:extLst>
          </p:cNvPr>
          <p:cNvPicPr>
            <a:picLocks noChangeAspect="1"/>
          </p:cNvPicPr>
          <p:nvPr/>
        </p:nvPicPr>
        <p:blipFill>
          <a:blip r:embed="rId2"/>
          <a:stretch>
            <a:fillRect/>
          </a:stretch>
        </p:blipFill>
        <p:spPr>
          <a:xfrm>
            <a:off x="2233612" y="1844824"/>
            <a:ext cx="4676775" cy="4067175"/>
          </a:xfrm>
          <a:prstGeom prst="rect">
            <a:avLst/>
          </a:prstGeom>
        </p:spPr>
      </p:pic>
    </p:spTree>
    <p:extLst>
      <p:ext uri="{BB962C8B-B14F-4D97-AF65-F5344CB8AC3E}">
        <p14:creationId xmlns:p14="http://schemas.microsoft.com/office/powerpoint/2010/main" val="1487922784"/>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38710</TotalTime>
  <Words>782</Words>
  <Application>Microsoft Office PowerPoint</Application>
  <PresentationFormat>On-screen Show (4:3)</PresentationFormat>
  <Paragraphs>88</Paragraphs>
  <Slides>12</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Arial</vt:lpstr>
      <vt:lpstr>Calibri</vt:lpstr>
      <vt:lpstr>Open Sans</vt:lpstr>
      <vt:lpstr>Times New Roman</vt:lpstr>
      <vt:lpstr>Verdana-Bold</vt:lpstr>
      <vt:lpstr>Office Theme</vt:lpstr>
      <vt:lpstr>PowerPoint Presentation</vt:lpstr>
      <vt:lpstr>Task Group 15.4ab Next Generation UWB Amendment</vt:lpstr>
      <vt:lpstr>Task Group Rules</vt:lpstr>
      <vt:lpstr>IEEE-SA Patent, Copyright, and Participation Policies</vt:lpstr>
      <vt:lpstr>IEEE 802 Ground Rules</vt:lpstr>
      <vt:lpstr>Proposed Agenda</vt:lpstr>
      <vt:lpstr>Recap</vt:lpstr>
      <vt:lpstr>5.2.b Scope of the project (As approved): </vt:lpstr>
      <vt:lpstr>Technical Discussion</vt:lpstr>
      <vt:lpstr>Next Steps</vt:lpstr>
      <vt:lpstr>Other Business</vt:lpstr>
      <vt:lpstr>Adjourned Thanks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ben@blindcreek.com</dc:creator>
  <cp:keywords/>
  <dc:description/>
  <cp:lastModifiedBy>Benjamin Rolfe</cp:lastModifiedBy>
  <cp:revision>221</cp:revision>
  <cp:lastPrinted>2000-03-07T00:55:37Z</cp:lastPrinted>
  <dcterms:created xsi:type="dcterms:W3CDTF">2016-01-17T22:48:36Z</dcterms:created>
  <dcterms:modified xsi:type="dcterms:W3CDTF">2022-04-19T13:04:08Z</dcterms:modified>
  <cp:category/>
</cp:coreProperties>
</file>