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0"/>
  </p:notesMasterIdLst>
  <p:sldIdLst>
    <p:sldId id="363" r:id="rId3"/>
    <p:sldId id="322" r:id="rId4"/>
    <p:sldId id="365" r:id="rId5"/>
    <p:sldId id="304" r:id="rId6"/>
    <p:sldId id="2398" r:id="rId7"/>
    <p:sldId id="317" r:id="rId8"/>
    <p:sldId id="302" r:id="rId9"/>
    <p:sldId id="312" r:id="rId10"/>
    <p:sldId id="2385" r:id="rId11"/>
    <p:sldId id="326" r:id="rId12"/>
    <p:sldId id="2389" r:id="rId13"/>
    <p:sldId id="2392" r:id="rId14"/>
    <p:sldId id="2400" r:id="rId15"/>
    <p:sldId id="2399" r:id="rId16"/>
    <p:sldId id="2401" r:id="rId17"/>
    <p:sldId id="298" r:id="rId18"/>
    <p:sldId id="296"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4604517-BC90-4993-955D-7A16C25492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84200"/>
            <a:ext cx="110913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8A32310E-21A2-42C6-8836-0F371AB820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7485" y="14817"/>
            <a:ext cx="2186516" cy="31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CB75E6C-FCC1-4A39-A11C-15BEB40B7A29}"/>
              </a:ext>
            </a:extLst>
          </p:cNvPr>
          <p:cNvSpPr/>
          <p:nvPr/>
        </p:nvSpPr>
        <p:spPr>
          <a:xfrm>
            <a:off x="461434" y="4178301"/>
            <a:ext cx="2588684"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8">
            <a:extLst>
              <a:ext uri="{FF2B5EF4-FFF2-40B4-BE49-F238E27FC236}">
                <a16:creationId xmlns:a16="http://schemas.microsoft.com/office/drawing/2014/main" id="{88F6021F-9A6C-48AE-AE99-746BCDEBCB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52317" y="6242051"/>
            <a:ext cx="734483"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784763"/>
            <a:ext cx="5039744" cy="2387600"/>
          </a:xfrm>
        </p:spPr>
        <p:txBody>
          <a:bodyPr anchor="b"/>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55942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F729B-852E-4982-84BB-1EFE003D9408}"/>
              </a:ext>
            </a:extLst>
          </p:cNvPr>
          <p:cNvSpPr/>
          <p:nvPr/>
        </p:nvSpPr>
        <p:spPr>
          <a:xfrm>
            <a:off x="461434" y="4178301"/>
            <a:ext cx="2588684"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2DA3CE83-D14A-46A3-98F1-A8EB66B1D1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84201"/>
            <a:ext cx="1092200" cy="62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8FE94E54-7325-4E35-B215-5824BB03E2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2317" y="6242051"/>
            <a:ext cx="734483"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C3B3746F-08E0-4EA5-8E8E-9E9EF7211CD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57485" y="14817"/>
            <a:ext cx="2186516" cy="31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784763"/>
            <a:ext cx="5039744" cy="2387600"/>
          </a:xfrm>
        </p:spPr>
        <p:txBody>
          <a:bodyPr anchor="b"/>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E0D63DC0-CFD8-45A4-A949-62A1DE8340BD}"/>
              </a:ext>
            </a:extLst>
          </p:cNvPr>
          <p:cNvSpPr>
            <a:spLocks noGrp="1"/>
          </p:cNvSpPr>
          <p:nvPr>
            <p:ph type="ftr" sz="quarter" idx="10"/>
          </p:nvPr>
        </p:nvSpPr>
        <p:spPr>
          <a:xfrm>
            <a:off x="457201" y="5905500"/>
            <a:ext cx="3086100" cy="366184"/>
          </a:xfrm>
          <a:prstGeom prst="rect">
            <a:avLst/>
          </a:prstGeom>
        </p:spPr>
        <p:txBody>
          <a:bodyPr anchor="b" anchorCtr="0"/>
          <a:lstStyle>
            <a:lvl1pPr algn="l" eaLnBrk="1" fontAlgn="auto" hangingPunct="1">
              <a:spcBef>
                <a:spcPts val="0"/>
              </a:spcBef>
              <a:spcAft>
                <a:spcPts val="0"/>
              </a:spcAft>
              <a:defRPr sz="70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3560361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E10F7A-BEAD-4A40-A374-E54E9BE3DDFC}"/>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B26B7832-7ED8-47DE-88A4-50E8504C1A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B0D8413-FF94-4CD6-9B8B-1D84CA1456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7074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0E861D-51CA-4CAE-B088-D9728927C6CD}"/>
              </a:ext>
            </a:extLst>
          </p:cNvPr>
          <p:cNvSpPr/>
          <p:nvPr/>
        </p:nvSpPr>
        <p:spPr>
          <a:xfrm>
            <a:off x="461434" y="12424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2C284BDA-7F12-4975-84E9-4EE647ECBD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D9D54A9-890B-4C7B-BD82-45FDFC95F5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8" name="Slide Number Placeholder 3">
            <a:extLst>
              <a:ext uri="{FF2B5EF4-FFF2-40B4-BE49-F238E27FC236}">
                <a16:creationId xmlns:a16="http://schemas.microsoft.com/office/drawing/2014/main" id="{A4168AAF-466E-4999-89BD-65FCCBC62779}"/>
              </a:ext>
            </a:extLst>
          </p:cNvPr>
          <p:cNvSpPr>
            <a:spLocks noGrp="1"/>
          </p:cNvSpPr>
          <p:nvPr>
            <p:ph type="sldNum" sz="quarter" idx="15"/>
          </p:nvPr>
        </p:nvSpPr>
        <p:spPr/>
        <p:txBody>
          <a:bodyPr/>
          <a:lstStyle>
            <a:lvl1pPr>
              <a:defRPr/>
            </a:lvl1pPr>
          </a:lstStyle>
          <a:p>
            <a:pPr>
              <a:defRPr/>
            </a:pPr>
            <a:fld id="{B78C81D5-CBFE-47D2-B6BC-923D5E377756}" type="slidenum">
              <a:rPr lang="en-US" altLang="en-US"/>
              <a:pPr>
                <a:defRPr/>
              </a:pPr>
              <a:t>‹#›</a:t>
            </a:fld>
            <a:endParaRPr lang="en-US" altLang="en-US" dirty="0"/>
          </a:p>
        </p:txBody>
      </p:sp>
    </p:spTree>
    <p:extLst>
      <p:ext uri="{BB962C8B-B14F-4D97-AF65-F5344CB8AC3E}">
        <p14:creationId xmlns:p14="http://schemas.microsoft.com/office/powerpoint/2010/main" val="316519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514324B-DC09-4C64-B709-3BF99842EC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FB44A9DC-56A3-4662-903A-CF52550A92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7" name="Slide Number Placeholder 3">
            <a:extLst>
              <a:ext uri="{FF2B5EF4-FFF2-40B4-BE49-F238E27FC236}">
                <a16:creationId xmlns:a16="http://schemas.microsoft.com/office/drawing/2014/main" id="{F26E819C-355D-4676-A7F9-90581ABEFC91}"/>
              </a:ext>
            </a:extLst>
          </p:cNvPr>
          <p:cNvSpPr>
            <a:spLocks noGrp="1"/>
          </p:cNvSpPr>
          <p:nvPr>
            <p:ph type="sldNum" sz="quarter" idx="15"/>
          </p:nvPr>
        </p:nvSpPr>
        <p:spPr/>
        <p:txBody>
          <a:bodyPr/>
          <a:lstStyle>
            <a:lvl1pPr>
              <a:defRPr/>
            </a:lvl1pPr>
          </a:lstStyle>
          <a:p>
            <a:pPr>
              <a:defRPr/>
            </a:pPr>
            <a:fld id="{3250D952-E1D6-4D85-9EAB-EE7E1BBB4168}" type="slidenum">
              <a:rPr lang="en-US" altLang="en-US"/>
              <a:pPr>
                <a:defRPr/>
              </a:pPr>
              <a:t>‹#›</a:t>
            </a:fld>
            <a:endParaRPr lang="en-US" altLang="en-US" dirty="0"/>
          </a:p>
        </p:txBody>
      </p:sp>
    </p:spTree>
    <p:extLst>
      <p:ext uri="{BB962C8B-B14F-4D97-AF65-F5344CB8AC3E}">
        <p14:creationId xmlns:p14="http://schemas.microsoft.com/office/powerpoint/2010/main" val="331395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E8621-FC51-4EC9-8C62-76F6AAF10BFB}"/>
              </a:ext>
            </a:extLst>
          </p:cNvPr>
          <p:cNvSpPr/>
          <p:nvPr/>
        </p:nvSpPr>
        <p:spPr>
          <a:xfrm>
            <a:off x="4684184" y="4967818"/>
            <a:ext cx="400473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34F4353B-CA40-4165-B1E8-7FC4AD39AD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80332592-C66F-46B2-A0E7-10A76C40206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FF7C19F-FA57-4F1A-A12D-D811EACA9DB7}"/>
              </a:ext>
            </a:extLst>
          </p:cNvPr>
          <p:cNvSpPr/>
          <p:nvPr userDrawn="1"/>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Picture Placeholder 4"/>
          <p:cNvSpPr>
            <a:spLocks noGrp="1"/>
          </p:cNvSpPr>
          <p:nvPr>
            <p:ph type="pic" sz="quarter" idx="16"/>
          </p:nvPr>
        </p:nvSpPr>
        <p:spPr>
          <a:xfrm>
            <a:off x="457204" y="1775897"/>
            <a:ext cx="4005257"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9" name="Slide Number Placeholder 3">
            <a:extLst>
              <a:ext uri="{FF2B5EF4-FFF2-40B4-BE49-F238E27FC236}">
                <a16:creationId xmlns:a16="http://schemas.microsoft.com/office/drawing/2014/main" id="{F88BD209-6A52-497E-9623-2E9A1D36FEC3}"/>
              </a:ext>
            </a:extLst>
          </p:cNvPr>
          <p:cNvSpPr>
            <a:spLocks noGrp="1"/>
          </p:cNvSpPr>
          <p:nvPr>
            <p:ph type="sldNum" sz="quarter" idx="17"/>
          </p:nvPr>
        </p:nvSpPr>
        <p:spPr/>
        <p:txBody>
          <a:bodyPr/>
          <a:lstStyle>
            <a:lvl1pPr>
              <a:defRPr/>
            </a:lvl1pPr>
          </a:lstStyle>
          <a:p>
            <a:pPr>
              <a:defRPr/>
            </a:pPr>
            <a:fld id="{60E6F9AA-B0AB-4D86-A0E6-E6BD884C5B5F}" type="slidenum">
              <a:rPr lang="en-US" altLang="en-US"/>
              <a:pPr>
                <a:defRPr/>
              </a:pPr>
              <a:t>‹#›</a:t>
            </a:fld>
            <a:endParaRPr lang="en-US" altLang="en-US" dirty="0"/>
          </a:p>
        </p:txBody>
      </p:sp>
    </p:spTree>
    <p:extLst>
      <p:ext uri="{BB962C8B-B14F-4D97-AF65-F5344CB8AC3E}">
        <p14:creationId xmlns:p14="http://schemas.microsoft.com/office/powerpoint/2010/main" val="4114899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0B51F5-48B2-46A1-9ED0-A8F64A7D0523}"/>
              </a:ext>
            </a:extLst>
          </p:cNvPr>
          <p:cNvSpPr/>
          <p:nvPr/>
        </p:nvSpPr>
        <p:spPr>
          <a:xfrm>
            <a:off x="461434" y="12424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7" name="Rectangle 6">
            <a:extLst>
              <a:ext uri="{FF2B5EF4-FFF2-40B4-BE49-F238E27FC236}">
                <a16:creationId xmlns:a16="http://schemas.microsoft.com/office/drawing/2014/main" id="{0E30FE4E-129E-4141-ADE3-8C7A0234276A}"/>
              </a:ext>
            </a:extLst>
          </p:cNvPr>
          <p:cNvSpPr/>
          <p:nvPr/>
        </p:nvSpPr>
        <p:spPr>
          <a:xfrm>
            <a:off x="4684184" y="4967818"/>
            <a:ext cx="400473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8" name="Picture 6">
            <a:extLst>
              <a:ext uri="{FF2B5EF4-FFF2-40B4-BE49-F238E27FC236}">
                <a16:creationId xmlns:a16="http://schemas.microsoft.com/office/drawing/2014/main" id="{95105CC0-4921-4355-86DC-276F8265E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E4F720D-B2FD-4B5E-8717-5D2E5430CC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13" name="Picture Placeholder 4"/>
          <p:cNvSpPr>
            <a:spLocks noGrp="1"/>
          </p:cNvSpPr>
          <p:nvPr>
            <p:ph type="pic" sz="quarter" idx="16"/>
          </p:nvPr>
        </p:nvSpPr>
        <p:spPr>
          <a:xfrm>
            <a:off x="457204" y="1775897"/>
            <a:ext cx="4005257"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10" name="Slide Number Placeholder 3">
            <a:extLst>
              <a:ext uri="{FF2B5EF4-FFF2-40B4-BE49-F238E27FC236}">
                <a16:creationId xmlns:a16="http://schemas.microsoft.com/office/drawing/2014/main" id="{1CA3C8E7-67D1-4368-A159-383137570A40}"/>
              </a:ext>
            </a:extLst>
          </p:cNvPr>
          <p:cNvSpPr>
            <a:spLocks noGrp="1"/>
          </p:cNvSpPr>
          <p:nvPr>
            <p:ph type="sldNum" sz="quarter" idx="17"/>
          </p:nvPr>
        </p:nvSpPr>
        <p:spPr/>
        <p:txBody>
          <a:bodyPr/>
          <a:lstStyle>
            <a:lvl1pPr>
              <a:defRPr/>
            </a:lvl1pPr>
          </a:lstStyle>
          <a:p>
            <a:pPr>
              <a:defRPr/>
            </a:pPr>
            <a:fld id="{13AED183-A65D-4B11-A65B-68DA04531340}" type="slidenum">
              <a:rPr lang="en-US" altLang="en-US"/>
              <a:pPr>
                <a:defRPr/>
              </a:pPr>
              <a:t>‹#›</a:t>
            </a:fld>
            <a:endParaRPr lang="en-US" altLang="en-US" dirty="0"/>
          </a:p>
        </p:txBody>
      </p:sp>
    </p:spTree>
    <p:extLst>
      <p:ext uri="{BB962C8B-B14F-4D97-AF65-F5344CB8AC3E}">
        <p14:creationId xmlns:p14="http://schemas.microsoft.com/office/powerpoint/2010/main" val="2710245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D5E70-03BE-482C-8462-6E12C5A73477}"/>
              </a:ext>
            </a:extLst>
          </p:cNvPr>
          <p:cNvSpPr/>
          <p:nvPr/>
        </p:nvSpPr>
        <p:spPr>
          <a:xfrm>
            <a:off x="4684184" y="4967818"/>
            <a:ext cx="400473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6">
            <a:extLst>
              <a:ext uri="{FF2B5EF4-FFF2-40B4-BE49-F238E27FC236}">
                <a16:creationId xmlns:a16="http://schemas.microsoft.com/office/drawing/2014/main" id="{1CA8E8CD-8DFF-4A2C-871A-BA8750D7DB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BD81B64-12C2-42CC-B4FC-663C57C8DC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9" name="Picture Placeholder 4"/>
          <p:cNvSpPr>
            <a:spLocks noGrp="1"/>
          </p:cNvSpPr>
          <p:nvPr>
            <p:ph type="pic" sz="quarter" idx="16"/>
          </p:nvPr>
        </p:nvSpPr>
        <p:spPr>
          <a:xfrm>
            <a:off x="457204" y="1775897"/>
            <a:ext cx="4005257"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10" name="Slide Number Placeholder 3">
            <a:extLst>
              <a:ext uri="{FF2B5EF4-FFF2-40B4-BE49-F238E27FC236}">
                <a16:creationId xmlns:a16="http://schemas.microsoft.com/office/drawing/2014/main" id="{FA736B0D-943E-4891-BF71-811802179B21}"/>
              </a:ext>
            </a:extLst>
          </p:cNvPr>
          <p:cNvSpPr>
            <a:spLocks noGrp="1"/>
          </p:cNvSpPr>
          <p:nvPr>
            <p:ph type="sldNum" sz="quarter" idx="17"/>
          </p:nvPr>
        </p:nvSpPr>
        <p:spPr/>
        <p:txBody>
          <a:bodyPr/>
          <a:lstStyle>
            <a:lvl1pPr>
              <a:defRPr/>
            </a:lvl1pPr>
          </a:lstStyle>
          <a:p>
            <a:pPr>
              <a:defRPr/>
            </a:pPr>
            <a:fld id="{333CB96D-2DF2-4DCF-BF13-E9E6D851836F}" type="slidenum">
              <a:rPr lang="en-US" altLang="en-US"/>
              <a:pPr>
                <a:defRPr/>
              </a:pPr>
              <a:t>‹#›</a:t>
            </a:fld>
            <a:endParaRPr lang="en-US" altLang="en-US" dirty="0"/>
          </a:p>
        </p:txBody>
      </p:sp>
    </p:spTree>
    <p:extLst>
      <p:ext uri="{BB962C8B-B14F-4D97-AF65-F5344CB8AC3E}">
        <p14:creationId xmlns:p14="http://schemas.microsoft.com/office/powerpoint/2010/main" val="323642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6C43A6-0FB7-4C8E-A9F9-0D29CC449F3A}"/>
              </a:ext>
            </a:extLst>
          </p:cNvPr>
          <p:cNvSpPr/>
          <p:nvPr/>
        </p:nvSpPr>
        <p:spPr>
          <a:xfrm>
            <a:off x="4684184" y="4967818"/>
            <a:ext cx="400473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6">
            <a:extLst>
              <a:ext uri="{FF2B5EF4-FFF2-40B4-BE49-F238E27FC236}">
                <a16:creationId xmlns:a16="http://schemas.microsoft.com/office/drawing/2014/main" id="{170467AD-D2AF-492B-BF9F-5310D84044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36F6E70-5564-4C91-BD73-775A9B7099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D3C5DA1-5C72-44DF-B0D2-D1E9EFB9B244}"/>
              </a:ext>
            </a:extLst>
          </p:cNvPr>
          <p:cNvSpPr/>
          <p:nvPr userDrawn="1"/>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5" name="Picture Placeholder 4"/>
          <p:cNvSpPr>
            <a:spLocks noGrp="1"/>
          </p:cNvSpPr>
          <p:nvPr>
            <p:ph type="pic" sz="quarter" idx="15"/>
          </p:nvPr>
        </p:nvSpPr>
        <p:spPr>
          <a:xfrm>
            <a:off x="457204" y="1775897"/>
            <a:ext cx="4005257"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0" name="Slide Number Placeholder 3">
            <a:extLst>
              <a:ext uri="{FF2B5EF4-FFF2-40B4-BE49-F238E27FC236}">
                <a16:creationId xmlns:a16="http://schemas.microsoft.com/office/drawing/2014/main" id="{D986AFD4-3273-41FE-8D60-EECE5E58C13E}"/>
              </a:ext>
            </a:extLst>
          </p:cNvPr>
          <p:cNvSpPr>
            <a:spLocks noGrp="1"/>
          </p:cNvSpPr>
          <p:nvPr>
            <p:ph type="sldNum" sz="quarter" idx="16"/>
          </p:nvPr>
        </p:nvSpPr>
        <p:spPr/>
        <p:txBody>
          <a:bodyPr/>
          <a:lstStyle>
            <a:lvl1pPr>
              <a:defRPr>
                <a:solidFill>
                  <a:schemeClr val="bg1"/>
                </a:solidFill>
              </a:defRPr>
            </a:lvl1pPr>
          </a:lstStyle>
          <a:p>
            <a:pPr>
              <a:defRPr/>
            </a:pPr>
            <a:fld id="{4EF4025A-0452-43E0-8A6C-139959C75555}" type="slidenum">
              <a:rPr lang="en-US" altLang="en-US"/>
              <a:pPr>
                <a:defRPr/>
              </a:pPr>
              <a:t>‹#›</a:t>
            </a:fld>
            <a:endParaRPr lang="en-US" altLang="en-US" dirty="0"/>
          </a:p>
        </p:txBody>
      </p:sp>
    </p:spTree>
    <p:extLst>
      <p:ext uri="{BB962C8B-B14F-4D97-AF65-F5344CB8AC3E}">
        <p14:creationId xmlns:p14="http://schemas.microsoft.com/office/powerpoint/2010/main" val="4133719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358F36-4E70-4EF6-A305-A82E894672D9}"/>
              </a:ext>
            </a:extLst>
          </p:cNvPr>
          <p:cNvSpPr/>
          <p:nvPr/>
        </p:nvSpPr>
        <p:spPr>
          <a:xfrm>
            <a:off x="4684184" y="4967818"/>
            <a:ext cx="400473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7" name="Rectangle 6">
            <a:extLst>
              <a:ext uri="{FF2B5EF4-FFF2-40B4-BE49-F238E27FC236}">
                <a16:creationId xmlns:a16="http://schemas.microsoft.com/office/drawing/2014/main" id="{A0006A5D-9D04-49DD-BDB9-0BDC8E632B01}"/>
              </a:ext>
            </a:extLst>
          </p:cNvPr>
          <p:cNvSpPr/>
          <p:nvPr/>
        </p:nvSpPr>
        <p:spPr>
          <a:xfrm>
            <a:off x="461434" y="12424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8" name="Picture 6">
            <a:extLst>
              <a:ext uri="{FF2B5EF4-FFF2-40B4-BE49-F238E27FC236}">
                <a16:creationId xmlns:a16="http://schemas.microsoft.com/office/drawing/2014/main" id="{8DEB9C7A-8541-466A-B593-D07020595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8B25684-E888-4B29-AAB7-627F451A69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5"/>
          </p:nvPr>
        </p:nvSpPr>
        <p:spPr>
          <a:xfrm>
            <a:off x="457204" y="1775897"/>
            <a:ext cx="4005257"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Edit Master text styles</a:t>
            </a:r>
          </a:p>
        </p:txBody>
      </p:sp>
      <p:sp>
        <p:nvSpPr>
          <p:cNvPr id="10" name="Slide Number Placeholder 3">
            <a:extLst>
              <a:ext uri="{FF2B5EF4-FFF2-40B4-BE49-F238E27FC236}">
                <a16:creationId xmlns:a16="http://schemas.microsoft.com/office/drawing/2014/main" id="{B11524BC-72B3-4EE4-B1F2-4FFAEA06D3AB}"/>
              </a:ext>
            </a:extLst>
          </p:cNvPr>
          <p:cNvSpPr>
            <a:spLocks noGrp="1"/>
          </p:cNvSpPr>
          <p:nvPr>
            <p:ph type="sldNum" sz="quarter" idx="16"/>
          </p:nvPr>
        </p:nvSpPr>
        <p:spPr/>
        <p:txBody>
          <a:bodyPr/>
          <a:lstStyle>
            <a:lvl1pPr>
              <a:defRPr>
                <a:solidFill>
                  <a:schemeClr val="bg1"/>
                </a:solidFill>
              </a:defRPr>
            </a:lvl1pPr>
          </a:lstStyle>
          <a:p>
            <a:pPr>
              <a:defRPr/>
            </a:pPr>
            <a:fld id="{D4831463-8DB1-429A-8E79-A73DF2239624}" type="slidenum">
              <a:rPr lang="en-US" altLang="en-US"/>
              <a:pPr>
                <a:defRPr/>
              </a:pPr>
              <a:t>‹#›</a:t>
            </a:fld>
            <a:endParaRPr lang="en-US" altLang="en-US" dirty="0"/>
          </a:p>
        </p:txBody>
      </p:sp>
    </p:spTree>
    <p:extLst>
      <p:ext uri="{BB962C8B-B14F-4D97-AF65-F5344CB8AC3E}">
        <p14:creationId xmlns:p14="http://schemas.microsoft.com/office/powerpoint/2010/main" val="1486509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F628BB-CDF6-413B-928C-64504A3A86BD}"/>
              </a:ext>
            </a:extLst>
          </p:cNvPr>
          <p:cNvSpPr/>
          <p:nvPr/>
        </p:nvSpPr>
        <p:spPr>
          <a:xfrm>
            <a:off x="4684184" y="4967818"/>
            <a:ext cx="400473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6">
            <a:extLst>
              <a:ext uri="{FF2B5EF4-FFF2-40B4-BE49-F238E27FC236}">
                <a16:creationId xmlns:a16="http://schemas.microsoft.com/office/drawing/2014/main" id="{AC19F43A-E881-47F9-8754-90398115FA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CE9E8B8-C841-4DB3-8D42-176DB558F7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5"/>
          </p:nvPr>
        </p:nvSpPr>
        <p:spPr>
          <a:xfrm>
            <a:off x="457204" y="1775897"/>
            <a:ext cx="4005257"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Edit Master text styles</a:t>
            </a:r>
          </a:p>
        </p:txBody>
      </p:sp>
      <p:sp>
        <p:nvSpPr>
          <p:cNvPr id="9" name="Slide Number Placeholder 3">
            <a:extLst>
              <a:ext uri="{FF2B5EF4-FFF2-40B4-BE49-F238E27FC236}">
                <a16:creationId xmlns:a16="http://schemas.microsoft.com/office/drawing/2014/main" id="{CCEDC154-ED49-4B46-A506-9679B65E0165}"/>
              </a:ext>
            </a:extLst>
          </p:cNvPr>
          <p:cNvSpPr>
            <a:spLocks noGrp="1"/>
          </p:cNvSpPr>
          <p:nvPr>
            <p:ph type="sldNum" sz="quarter" idx="16"/>
          </p:nvPr>
        </p:nvSpPr>
        <p:spPr/>
        <p:txBody>
          <a:bodyPr/>
          <a:lstStyle>
            <a:lvl1pPr>
              <a:defRPr>
                <a:solidFill>
                  <a:schemeClr val="bg1"/>
                </a:solidFill>
              </a:defRPr>
            </a:lvl1pPr>
          </a:lstStyle>
          <a:p>
            <a:pPr>
              <a:defRPr/>
            </a:pPr>
            <a:fld id="{A3BB6AE3-32B2-4FBB-A01D-032249755821}" type="slidenum">
              <a:rPr lang="en-US" altLang="en-US"/>
              <a:pPr>
                <a:defRPr/>
              </a:pPr>
              <a:t>‹#›</a:t>
            </a:fld>
            <a:endParaRPr lang="en-US" altLang="en-US" dirty="0"/>
          </a:p>
        </p:txBody>
      </p:sp>
    </p:spTree>
    <p:extLst>
      <p:ext uri="{BB962C8B-B14F-4D97-AF65-F5344CB8AC3E}">
        <p14:creationId xmlns:p14="http://schemas.microsoft.com/office/powerpoint/2010/main" val="964053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C72354-9370-490F-8088-560EA66E1D90}"/>
              </a:ext>
            </a:extLst>
          </p:cNvPr>
          <p:cNvSpPr/>
          <p:nvPr/>
        </p:nvSpPr>
        <p:spPr>
          <a:xfrm>
            <a:off x="3272368" y="3943351"/>
            <a:ext cx="5871633" cy="11218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4" name="Picture 6">
            <a:extLst>
              <a:ext uri="{FF2B5EF4-FFF2-40B4-BE49-F238E27FC236}">
                <a16:creationId xmlns:a16="http://schemas.microsoft.com/office/drawing/2014/main" id="{35B9BA69-BDFC-46A8-905A-C878D59E32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6144C82D-78A3-4C3E-B8A1-D1F8DAA6CF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71839" y="1428140"/>
            <a:ext cx="5039744" cy="2387600"/>
          </a:xfrm>
        </p:spPr>
        <p:txBody>
          <a:bodyPr anchor="b"/>
          <a:lstStyle>
            <a:lvl1pPr algn="l">
              <a:lnSpc>
                <a:spcPct val="85000"/>
              </a:lnSpc>
              <a:defRPr sz="2933" spc="31">
                <a:solidFill>
                  <a:schemeClr val="bg1"/>
                </a:solidFill>
              </a:defRPr>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29991473-9C49-4264-8389-3DC29DE34BEC}"/>
              </a:ext>
            </a:extLst>
          </p:cNvPr>
          <p:cNvSpPr>
            <a:spLocks noGrp="1"/>
          </p:cNvSpPr>
          <p:nvPr>
            <p:ph type="sldNum" sz="quarter" idx="10"/>
          </p:nvPr>
        </p:nvSpPr>
        <p:spPr/>
        <p:txBody>
          <a:bodyPr/>
          <a:lstStyle>
            <a:lvl1pPr>
              <a:defRPr>
                <a:solidFill>
                  <a:schemeClr val="bg1"/>
                </a:solidFill>
              </a:defRPr>
            </a:lvl1pPr>
          </a:lstStyle>
          <a:p>
            <a:pPr>
              <a:defRPr/>
            </a:pPr>
            <a:fld id="{6F4AAA24-059F-46EF-A4CE-E16C807BAE6D}" type="slidenum">
              <a:rPr lang="en-US" altLang="en-US"/>
              <a:pPr>
                <a:defRPr/>
              </a:pPr>
              <a:t>‹#›</a:t>
            </a:fld>
            <a:endParaRPr lang="en-US" altLang="en-US" dirty="0"/>
          </a:p>
        </p:txBody>
      </p:sp>
    </p:spTree>
    <p:extLst>
      <p:ext uri="{BB962C8B-B14F-4D97-AF65-F5344CB8AC3E}">
        <p14:creationId xmlns:p14="http://schemas.microsoft.com/office/powerpoint/2010/main" val="2937630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D0CFC5-9E25-4D00-979F-C97A39B03A40}"/>
              </a:ext>
            </a:extLst>
          </p:cNvPr>
          <p:cNvSpPr/>
          <p:nvPr/>
        </p:nvSpPr>
        <p:spPr>
          <a:xfrm>
            <a:off x="3272368" y="3943351"/>
            <a:ext cx="5871633" cy="11218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4" name="Picture 6">
            <a:extLst>
              <a:ext uri="{FF2B5EF4-FFF2-40B4-BE49-F238E27FC236}">
                <a16:creationId xmlns:a16="http://schemas.microsoft.com/office/drawing/2014/main" id="{89F312FE-B3D3-4EB4-A069-2B6DACB253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7656936-F63A-4346-8484-146B3DB30F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71839" y="1428140"/>
            <a:ext cx="5039744" cy="2387600"/>
          </a:xfrm>
        </p:spPr>
        <p:txBody>
          <a:bodyPr anchor="b"/>
          <a:lstStyle>
            <a:lvl1pPr algn="l">
              <a:lnSpc>
                <a:spcPct val="85000"/>
              </a:lnSpc>
              <a:defRPr sz="2933" spc="31">
                <a:solidFill>
                  <a:schemeClr val="bg1"/>
                </a:solidFill>
              </a:defRPr>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994D7313-00C4-4947-BAE8-0872F6D14292}"/>
              </a:ext>
            </a:extLst>
          </p:cNvPr>
          <p:cNvSpPr>
            <a:spLocks noGrp="1"/>
          </p:cNvSpPr>
          <p:nvPr>
            <p:ph type="sldNum" sz="quarter" idx="10"/>
          </p:nvPr>
        </p:nvSpPr>
        <p:spPr/>
        <p:txBody>
          <a:bodyPr/>
          <a:lstStyle>
            <a:lvl1pPr>
              <a:defRPr>
                <a:solidFill>
                  <a:schemeClr val="bg1"/>
                </a:solidFill>
              </a:defRPr>
            </a:lvl1pPr>
          </a:lstStyle>
          <a:p>
            <a:pPr>
              <a:defRPr/>
            </a:pPr>
            <a:fld id="{CBF64A0A-BCC2-42D5-83E6-60CA5A8CEC3D}" type="slidenum">
              <a:rPr lang="en-US" altLang="en-US"/>
              <a:pPr>
                <a:defRPr/>
              </a:pPr>
              <a:t>‹#›</a:t>
            </a:fld>
            <a:endParaRPr lang="en-US" altLang="en-US" dirty="0"/>
          </a:p>
        </p:txBody>
      </p:sp>
    </p:spTree>
    <p:extLst>
      <p:ext uri="{BB962C8B-B14F-4D97-AF65-F5344CB8AC3E}">
        <p14:creationId xmlns:p14="http://schemas.microsoft.com/office/powerpoint/2010/main" val="95445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25621F5-7C22-41E1-9ECF-D20E271128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1BD0259C-25AF-4457-B233-C2DE9F3B5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4E14E3A-8C51-4BDE-BE5E-9E45B0F98069}"/>
              </a:ext>
            </a:extLst>
          </p:cNvPr>
          <p:cNvSpPr/>
          <p:nvPr userDrawn="1"/>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id="{DC2D7053-BFD3-4C7F-BBCE-38FAEF1E44B2}"/>
              </a:ext>
            </a:extLst>
          </p:cNvPr>
          <p:cNvSpPr>
            <a:spLocks noGrp="1"/>
          </p:cNvSpPr>
          <p:nvPr>
            <p:ph type="sldNum" sz="quarter" idx="10"/>
          </p:nvPr>
        </p:nvSpPr>
        <p:spPr/>
        <p:txBody>
          <a:bodyPr/>
          <a:lstStyle>
            <a:lvl1pPr>
              <a:defRPr/>
            </a:lvl1pPr>
          </a:lstStyle>
          <a:p>
            <a:pPr>
              <a:defRPr/>
            </a:pPr>
            <a:fld id="{D35A6B0E-FADF-4D93-9288-7705FB186161}" type="slidenum">
              <a:rPr lang="en-US" altLang="en-US"/>
              <a:pPr>
                <a:defRPr/>
              </a:pPr>
              <a:t>‹#›</a:t>
            </a:fld>
            <a:endParaRPr lang="en-US" altLang="en-US" dirty="0"/>
          </a:p>
        </p:txBody>
      </p:sp>
    </p:spTree>
    <p:extLst>
      <p:ext uri="{BB962C8B-B14F-4D97-AF65-F5344CB8AC3E}">
        <p14:creationId xmlns:p14="http://schemas.microsoft.com/office/powerpoint/2010/main" val="4187405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1B4AC3-1CFB-4E85-8559-2D7D39E5309F}"/>
              </a:ext>
            </a:extLst>
          </p:cNvPr>
          <p:cNvSpPr/>
          <p:nvPr/>
        </p:nvSpPr>
        <p:spPr>
          <a:xfrm>
            <a:off x="461434" y="12424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6">
            <a:extLst>
              <a:ext uri="{FF2B5EF4-FFF2-40B4-BE49-F238E27FC236}">
                <a16:creationId xmlns:a16="http://schemas.microsoft.com/office/drawing/2014/main" id="{E60FCD6C-29C7-4DA9-ABBE-5E66F13346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D6DA17A-5A80-47E7-9921-346491AA61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9" name="Slide Number Placeholder 4">
            <a:extLst>
              <a:ext uri="{FF2B5EF4-FFF2-40B4-BE49-F238E27FC236}">
                <a16:creationId xmlns:a16="http://schemas.microsoft.com/office/drawing/2014/main" id="{B436708E-B46C-4B27-B1EE-95F4BD3A3B7A}"/>
              </a:ext>
            </a:extLst>
          </p:cNvPr>
          <p:cNvSpPr>
            <a:spLocks noGrp="1"/>
          </p:cNvSpPr>
          <p:nvPr>
            <p:ph type="sldNum" sz="quarter" idx="15"/>
          </p:nvPr>
        </p:nvSpPr>
        <p:spPr/>
        <p:txBody>
          <a:bodyPr/>
          <a:lstStyle>
            <a:lvl1pPr>
              <a:defRPr/>
            </a:lvl1pPr>
          </a:lstStyle>
          <a:p>
            <a:pPr>
              <a:defRPr/>
            </a:pPr>
            <a:fld id="{44E8E6F5-379F-4DEB-8417-19219380EF36}" type="slidenum">
              <a:rPr lang="en-US" altLang="en-US"/>
              <a:pPr>
                <a:defRPr/>
              </a:pPr>
              <a:t>‹#›</a:t>
            </a:fld>
            <a:endParaRPr lang="en-US" altLang="en-US" dirty="0"/>
          </a:p>
        </p:txBody>
      </p:sp>
    </p:spTree>
    <p:extLst>
      <p:ext uri="{BB962C8B-B14F-4D97-AF65-F5344CB8AC3E}">
        <p14:creationId xmlns:p14="http://schemas.microsoft.com/office/powerpoint/2010/main" val="2640606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E8B229A0-42E6-4CCD-9FF1-D31EFF9E64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C26DECE-6EEB-4A5D-9D14-86FB42634F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8" name="Slide Number Placeholder 4">
            <a:extLst>
              <a:ext uri="{FF2B5EF4-FFF2-40B4-BE49-F238E27FC236}">
                <a16:creationId xmlns:a16="http://schemas.microsoft.com/office/drawing/2014/main" id="{31FB38AF-30A4-4F80-BC6B-BB5D3015A298}"/>
              </a:ext>
            </a:extLst>
          </p:cNvPr>
          <p:cNvSpPr>
            <a:spLocks noGrp="1"/>
          </p:cNvSpPr>
          <p:nvPr>
            <p:ph type="sldNum" sz="quarter" idx="15"/>
          </p:nvPr>
        </p:nvSpPr>
        <p:spPr/>
        <p:txBody>
          <a:bodyPr/>
          <a:lstStyle>
            <a:lvl1pPr>
              <a:defRPr/>
            </a:lvl1pPr>
          </a:lstStyle>
          <a:p>
            <a:pPr>
              <a:defRPr/>
            </a:pPr>
            <a:fld id="{6F0D1C59-47FC-4108-9BF4-AB0A2AEF001C}" type="slidenum">
              <a:rPr lang="en-US" altLang="en-US"/>
              <a:pPr>
                <a:defRPr/>
              </a:pPr>
              <a:t>‹#›</a:t>
            </a:fld>
            <a:endParaRPr lang="en-US" altLang="en-US" dirty="0"/>
          </a:p>
        </p:txBody>
      </p:sp>
    </p:spTree>
    <p:extLst>
      <p:ext uri="{BB962C8B-B14F-4D97-AF65-F5344CB8AC3E}">
        <p14:creationId xmlns:p14="http://schemas.microsoft.com/office/powerpoint/2010/main" val="3852859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E52133-A78D-4F10-BE7C-E5948BD81C37}"/>
              </a:ext>
            </a:extLst>
          </p:cNvPr>
          <p:cNvSpPr/>
          <p:nvPr/>
        </p:nvSpPr>
        <p:spPr>
          <a:xfrm>
            <a:off x="461434" y="5615518"/>
            <a:ext cx="2588684"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11" name="Rectangle 10">
            <a:extLst>
              <a:ext uri="{FF2B5EF4-FFF2-40B4-BE49-F238E27FC236}">
                <a16:creationId xmlns:a16="http://schemas.microsoft.com/office/drawing/2014/main" id="{0FB66166-911C-4B11-AEFA-E68971CF10DC}"/>
              </a:ext>
            </a:extLst>
          </p:cNvPr>
          <p:cNvSpPr/>
          <p:nvPr/>
        </p:nvSpPr>
        <p:spPr>
          <a:xfrm>
            <a:off x="3272367" y="5615518"/>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12" name="Rectangle 11">
            <a:extLst>
              <a:ext uri="{FF2B5EF4-FFF2-40B4-BE49-F238E27FC236}">
                <a16:creationId xmlns:a16="http://schemas.microsoft.com/office/drawing/2014/main" id="{C403636C-C7E1-46FD-92B6-4CC6F47FBEC9}"/>
              </a:ext>
            </a:extLst>
          </p:cNvPr>
          <p:cNvSpPr/>
          <p:nvPr/>
        </p:nvSpPr>
        <p:spPr>
          <a:xfrm>
            <a:off x="6081184" y="5615518"/>
            <a:ext cx="260561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13" name="Picture 6">
            <a:extLst>
              <a:ext uri="{FF2B5EF4-FFF2-40B4-BE49-F238E27FC236}">
                <a16:creationId xmlns:a16="http://schemas.microsoft.com/office/drawing/2014/main" id="{1FCA8B48-5E40-4735-9C1A-410E8A3805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a:extLst>
              <a:ext uri="{FF2B5EF4-FFF2-40B4-BE49-F238E27FC236}">
                <a16:creationId xmlns:a16="http://schemas.microsoft.com/office/drawing/2014/main" id="{8DF04B5E-5BC5-4A6A-8669-AE8B6CF607E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4DECE063-ECF0-4337-A23C-DCE3FA3B06EE}"/>
              </a:ext>
            </a:extLst>
          </p:cNvPr>
          <p:cNvSpPr/>
          <p:nvPr userDrawn="1"/>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3273426" y="2137836"/>
            <a:ext cx="2597151"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6096000" y="2137836"/>
            <a:ext cx="2581275"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8" name="Slide Number Placeholder 4">
            <a:extLst>
              <a:ext uri="{FF2B5EF4-FFF2-40B4-BE49-F238E27FC236}">
                <a16:creationId xmlns:a16="http://schemas.microsoft.com/office/drawing/2014/main" id="{81CED42E-B4F8-41C4-BA79-4EF0B7AC0DD1}"/>
              </a:ext>
            </a:extLst>
          </p:cNvPr>
          <p:cNvSpPr>
            <a:spLocks noGrp="1"/>
          </p:cNvSpPr>
          <p:nvPr>
            <p:ph type="sldNum" sz="quarter" idx="19"/>
          </p:nvPr>
        </p:nvSpPr>
        <p:spPr/>
        <p:txBody>
          <a:bodyPr/>
          <a:lstStyle>
            <a:lvl1pPr>
              <a:defRPr/>
            </a:lvl1pPr>
          </a:lstStyle>
          <a:p>
            <a:pPr>
              <a:defRPr/>
            </a:pPr>
            <a:fld id="{C26EB596-19B4-4182-AFB0-6127905F44A2}" type="slidenum">
              <a:rPr lang="en-US" altLang="en-US"/>
              <a:pPr>
                <a:defRPr/>
              </a:pPr>
              <a:t>‹#›</a:t>
            </a:fld>
            <a:endParaRPr lang="en-US" altLang="en-US" dirty="0"/>
          </a:p>
        </p:txBody>
      </p:sp>
    </p:spTree>
    <p:extLst>
      <p:ext uri="{BB962C8B-B14F-4D97-AF65-F5344CB8AC3E}">
        <p14:creationId xmlns:p14="http://schemas.microsoft.com/office/powerpoint/2010/main" val="2374099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E10D75-2A8E-4EF5-B03E-9511D93FB914}"/>
              </a:ext>
            </a:extLst>
          </p:cNvPr>
          <p:cNvSpPr/>
          <p:nvPr/>
        </p:nvSpPr>
        <p:spPr>
          <a:xfrm>
            <a:off x="461434" y="5615518"/>
            <a:ext cx="2588684"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13" name="Rectangle 12">
            <a:extLst>
              <a:ext uri="{FF2B5EF4-FFF2-40B4-BE49-F238E27FC236}">
                <a16:creationId xmlns:a16="http://schemas.microsoft.com/office/drawing/2014/main" id="{5E933B29-3EB4-4F4D-8D82-5A1463FB4C01}"/>
              </a:ext>
            </a:extLst>
          </p:cNvPr>
          <p:cNvSpPr/>
          <p:nvPr/>
        </p:nvSpPr>
        <p:spPr>
          <a:xfrm>
            <a:off x="3272367" y="5615518"/>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14" name="Rectangle 13">
            <a:extLst>
              <a:ext uri="{FF2B5EF4-FFF2-40B4-BE49-F238E27FC236}">
                <a16:creationId xmlns:a16="http://schemas.microsoft.com/office/drawing/2014/main" id="{60C383B6-F2E7-4550-B7DC-1627B2455E93}"/>
              </a:ext>
            </a:extLst>
          </p:cNvPr>
          <p:cNvSpPr/>
          <p:nvPr/>
        </p:nvSpPr>
        <p:spPr>
          <a:xfrm>
            <a:off x="6081184" y="5615518"/>
            <a:ext cx="260561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15" name="Rectangle 14">
            <a:extLst>
              <a:ext uri="{FF2B5EF4-FFF2-40B4-BE49-F238E27FC236}">
                <a16:creationId xmlns:a16="http://schemas.microsoft.com/office/drawing/2014/main" id="{0AB082F5-814A-4994-9F1A-A1C6AC010208}"/>
              </a:ext>
            </a:extLst>
          </p:cNvPr>
          <p:cNvSpPr/>
          <p:nvPr/>
        </p:nvSpPr>
        <p:spPr>
          <a:xfrm>
            <a:off x="461434" y="12424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18" name="Picture 6">
            <a:extLst>
              <a:ext uri="{FF2B5EF4-FFF2-40B4-BE49-F238E27FC236}">
                <a16:creationId xmlns:a16="http://schemas.microsoft.com/office/drawing/2014/main" id="{B6E681B1-925B-4327-B45D-CF11C4F85C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a:extLst>
              <a:ext uri="{FF2B5EF4-FFF2-40B4-BE49-F238E27FC236}">
                <a16:creationId xmlns:a16="http://schemas.microsoft.com/office/drawing/2014/main" id="{FC2BB398-1C5A-4CD0-8B97-1B78386E6C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3273426" y="2137836"/>
            <a:ext cx="2597151"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6096000" y="2137836"/>
            <a:ext cx="2581275"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0" name="Slide Number Placeholder 4">
            <a:extLst>
              <a:ext uri="{FF2B5EF4-FFF2-40B4-BE49-F238E27FC236}">
                <a16:creationId xmlns:a16="http://schemas.microsoft.com/office/drawing/2014/main" id="{1B0A3277-700D-46F1-AF71-4BAC88150D51}"/>
              </a:ext>
            </a:extLst>
          </p:cNvPr>
          <p:cNvSpPr>
            <a:spLocks noGrp="1"/>
          </p:cNvSpPr>
          <p:nvPr>
            <p:ph type="sldNum" sz="quarter" idx="19"/>
          </p:nvPr>
        </p:nvSpPr>
        <p:spPr/>
        <p:txBody>
          <a:bodyPr/>
          <a:lstStyle>
            <a:lvl1pPr>
              <a:defRPr/>
            </a:lvl1pPr>
          </a:lstStyle>
          <a:p>
            <a:pPr>
              <a:defRPr/>
            </a:pPr>
            <a:fld id="{C5A8FAEE-E261-4DF1-81D7-A0D408DA0DAF}" type="slidenum">
              <a:rPr lang="en-US" altLang="en-US"/>
              <a:pPr>
                <a:defRPr/>
              </a:pPr>
              <a:t>‹#›</a:t>
            </a:fld>
            <a:endParaRPr lang="en-US" altLang="en-US" dirty="0"/>
          </a:p>
        </p:txBody>
      </p:sp>
    </p:spTree>
    <p:extLst>
      <p:ext uri="{BB962C8B-B14F-4D97-AF65-F5344CB8AC3E}">
        <p14:creationId xmlns:p14="http://schemas.microsoft.com/office/powerpoint/2010/main" val="402544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8FB14-4120-4219-B59C-E04E25B54B06}"/>
              </a:ext>
            </a:extLst>
          </p:cNvPr>
          <p:cNvSpPr/>
          <p:nvPr/>
        </p:nvSpPr>
        <p:spPr>
          <a:xfrm>
            <a:off x="461434" y="5615518"/>
            <a:ext cx="2588684"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13" name="Rectangle 12">
            <a:extLst>
              <a:ext uri="{FF2B5EF4-FFF2-40B4-BE49-F238E27FC236}">
                <a16:creationId xmlns:a16="http://schemas.microsoft.com/office/drawing/2014/main" id="{3008CB74-A2A0-498A-AB3B-FFD290DDCD98}"/>
              </a:ext>
            </a:extLst>
          </p:cNvPr>
          <p:cNvSpPr/>
          <p:nvPr/>
        </p:nvSpPr>
        <p:spPr>
          <a:xfrm>
            <a:off x="3272367" y="5615518"/>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14" name="Rectangle 13">
            <a:extLst>
              <a:ext uri="{FF2B5EF4-FFF2-40B4-BE49-F238E27FC236}">
                <a16:creationId xmlns:a16="http://schemas.microsoft.com/office/drawing/2014/main" id="{D842140B-EA02-4C6E-BB8E-640B132B4B62}"/>
              </a:ext>
            </a:extLst>
          </p:cNvPr>
          <p:cNvSpPr/>
          <p:nvPr/>
        </p:nvSpPr>
        <p:spPr>
          <a:xfrm>
            <a:off x="6081184" y="5615518"/>
            <a:ext cx="260561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15" name="Picture 6">
            <a:extLst>
              <a:ext uri="{FF2B5EF4-FFF2-40B4-BE49-F238E27FC236}">
                <a16:creationId xmlns:a16="http://schemas.microsoft.com/office/drawing/2014/main" id="{01D29964-7BD6-4286-8C5F-A6A9C3B54B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a:extLst>
              <a:ext uri="{FF2B5EF4-FFF2-40B4-BE49-F238E27FC236}">
                <a16:creationId xmlns:a16="http://schemas.microsoft.com/office/drawing/2014/main" id="{257E72D3-5BF2-42BD-A78F-9818870A5E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3273426" y="2137836"/>
            <a:ext cx="2597151"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6096000" y="2137836"/>
            <a:ext cx="2581275"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9" name="Slide Number Placeholder 4">
            <a:extLst>
              <a:ext uri="{FF2B5EF4-FFF2-40B4-BE49-F238E27FC236}">
                <a16:creationId xmlns:a16="http://schemas.microsoft.com/office/drawing/2014/main" id="{592DA42D-DB96-4679-8A78-2D3217586037}"/>
              </a:ext>
            </a:extLst>
          </p:cNvPr>
          <p:cNvSpPr>
            <a:spLocks noGrp="1"/>
          </p:cNvSpPr>
          <p:nvPr>
            <p:ph type="sldNum" sz="quarter" idx="19"/>
          </p:nvPr>
        </p:nvSpPr>
        <p:spPr/>
        <p:txBody>
          <a:bodyPr/>
          <a:lstStyle>
            <a:lvl1pPr>
              <a:defRPr/>
            </a:lvl1pPr>
          </a:lstStyle>
          <a:p>
            <a:pPr>
              <a:defRPr/>
            </a:pPr>
            <a:fld id="{9F7D4435-F67A-4559-A7A5-EEA8F54BA1C7}" type="slidenum">
              <a:rPr lang="en-US" altLang="en-US"/>
              <a:pPr>
                <a:defRPr/>
              </a:pPr>
              <a:t>‹#›</a:t>
            </a:fld>
            <a:endParaRPr lang="en-US" altLang="en-US" dirty="0"/>
          </a:p>
        </p:txBody>
      </p:sp>
    </p:spTree>
    <p:extLst>
      <p:ext uri="{BB962C8B-B14F-4D97-AF65-F5344CB8AC3E}">
        <p14:creationId xmlns:p14="http://schemas.microsoft.com/office/powerpoint/2010/main" val="2455535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83EE67E1-8914-42AE-9107-9F9A151CFE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ABB23FD0-7233-4811-8841-E963AC9FA4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B4FA77C-5C80-4426-81DA-3605AB8586F4}"/>
              </a:ext>
            </a:extLst>
          </p:cNvPr>
          <p:cNvSpPr/>
          <p:nvPr userDrawn="1"/>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3273426" y="2137836"/>
            <a:ext cx="2597151"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6096000" y="2137836"/>
            <a:ext cx="2581275"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3" name="Slide Number Placeholder 4">
            <a:extLst>
              <a:ext uri="{FF2B5EF4-FFF2-40B4-BE49-F238E27FC236}">
                <a16:creationId xmlns:a16="http://schemas.microsoft.com/office/drawing/2014/main" id="{6FAF2F9A-746F-48A5-A8E9-57FCE56C92E0}"/>
              </a:ext>
            </a:extLst>
          </p:cNvPr>
          <p:cNvSpPr>
            <a:spLocks noGrp="1"/>
          </p:cNvSpPr>
          <p:nvPr>
            <p:ph type="sldNum" sz="quarter" idx="19"/>
          </p:nvPr>
        </p:nvSpPr>
        <p:spPr/>
        <p:txBody>
          <a:bodyPr/>
          <a:lstStyle>
            <a:lvl1pPr>
              <a:defRPr/>
            </a:lvl1pPr>
          </a:lstStyle>
          <a:p>
            <a:pPr>
              <a:defRPr/>
            </a:pPr>
            <a:fld id="{1F4F24EA-F3CE-41E4-8EDB-8155EF3A69D3}" type="slidenum">
              <a:rPr lang="en-US" altLang="en-US"/>
              <a:pPr>
                <a:defRPr/>
              </a:pPr>
              <a:t>‹#›</a:t>
            </a:fld>
            <a:endParaRPr lang="en-US" altLang="en-US" dirty="0"/>
          </a:p>
        </p:txBody>
      </p:sp>
    </p:spTree>
    <p:extLst>
      <p:ext uri="{BB962C8B-B14F-4D97-AF65-F5344CB8AC3E}">
        <p14:creationId xmlns:p14="http://schemas.microsoft.com/office/powerpoint/2010/main" val="2532776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4900A2-E280-44F6-BC9B-CA892B83E421}"/>
              </a:ext>
            </a:extLst>
          </p:cNvPr>
          <p:cNvSpPr/>
          <p:nvPr/>
        </p:nvSpPr>
        <p:spPr>
          <a:xfrm>
            <a:off x="461434" y="12424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13" name="Picture 6">
            <a:extLst>
              <a:ext uri="{FF2B5EF4-FFF2-40B4-BE49-F238E27FC236}">
                <a16:creationId xmlns:a16="http://schemas.microsoft.com/office/drawing/2014/main" id="{9FF0B7EE-F92E-4952-980B-B8ACB24CCA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5BACF27C-A1BA-461A-9DAC-60F5638F8B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3273426" y="2137836"/>
            <a:ext cx="2597151"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6096000" y="2137836"/>
            <a:ext cx="2581275"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5" name="Slide Number Placeholder 4">
            <a:extLst>
              <a:ext uri="{FF2B5EF4-FFF2-40B4-BE49-F238E27FC236}">
                <a16:creationId xmlns:a16="http://schemas.microsoft.com/office/drawing/2014/main" id="{EE07F18D-B977-4C6B-A6FE-6CE23C6ACB4A}"/>
              </a:ext>
            </a:extLst>
          </p:cNvPr>
          <p:cNvSpPr>
            <a:spLocks noGrp="1"/>
          </p:cNvSpPr>
          <p:nvPr>
            <p:ph type="sldNum" sz="quarter" idx="19"/>
          </p:nvPr>
        </p:nvSpPr>
        <p:spPr/>
        <p:txBody>
          <a:bodyPr/>
          <a:lstStyle>
            <a:lvl1pPr>
              <a:defRPr/>
            </a:lvl1pPr>
          </a:lstStyle>
          <a:p>
            <a:pPr>
              <a:defRPr/>
            </a:pPr>
            <a:fld id="{3F37F701-BD19-42F2-89D0-0140AF07AB15}" type="slidenum">
              <a:rPr lang="en-US" altLang="en-US"/>
              <a:pPr>
                <a:defRPr/>
              </a:pPr>
              <a:t>‹#›</a:t>
            </a:fld>
            <a:endParaRPr lang="en-US" altLang="en-US" dirty="0"/>
          </a:p>
        </p:txBody>
      </p:sp>
    </p:spTree>
    <p:extLst>
      <p:ext uri="{BB962C8B-B14F-4D97-AF65-F5344CB8AC3E}">
        <p14:creationId xmlns:p14="http://schemas.microsoft.com/office/powerpoint/2010/main" val="579430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87FC7FE2-2758-4D15-A46F-81660B808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A46FB66E-E5AD-421E-B550-E3F99B7F45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3273426" y="2137836"/>
            <a:ext cx="2597151"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6096000" y="2137836"/>
            <a:ext cx="2581275"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4" name="Slide Number Placeholder 4">
            <a:extLst>
              <a:ext uri="{FF2B5EF4-FFF2-40B4-BE49-F238E27FC236}">
                <a16:creationId xmlns:a16="http://schemas.microsoft.com/office/drawing/2014/main" id="{FFA04021-1E62-4CAC-AC28-33A98CE4E164}"/>
              </a:ext>
            </a:extLst>
          </p:cNvPr>
          <p:cNvSpPr>
            <a:spLocks noGrp="1"/>
          </p:cNvSpPr>
          <p:nvPr>
            <p:ph type="sldNum" sz="quarter" idx="19"/>
          </p:nvPr>
        </p:nvSpPr>
        <p:spPr/>
        <p:txBody>
          <a:bodyPr/>
          <a:lstStyle>
            <a:lvl1pPr>
              <a:defRPr/>
            </a:lvl1pPr>
          </a:lstStyle>
          <a:p>
            <a:pPr>
              <a:defRPr/>
            </a:pPr>
            <a:fld id="{5D0FC348-D432-4C6F-AE97-0A54C2EB8B09}" type="slidenum">
              <a:rPr lang="en-US" altLang="en-US"/>
              <a:pPr>
                <a:defRPr/>
              </a:pPr>
              <a:t>‹#›</a:t>
            </a:fld>
            <a:endParaRPr lang="en-US" altLang="en-US" dirty="0"/>
          </a:p>
        </p:txBody>
      </p:sp>
    </p:spTree>
    <p:extLst>
      <p:ext uri="{BB962C8B-B14F-4D97-AF65-F5344CB8AC3E}">
        <p14:creationId xmlns:p14="http://schemas.microsoft.com/office/powerpoint/2010/main" val="2841862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E8D62C-7D4E-454F-8473-93F934B80DAA}"/>
              </a:ext>
            </a:extLst>
          </p:cNvPr>
          <p:cNvSpPr/>
          <p:nvPr/>
        </p:nvSpPr>
        <p:spPr>
          <a:xfrm>
            <a:off x="461433" y="5615518"/>
            <a:ext cx="1483784"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4" name="Rectangle 13">
            <a:extLst>
              <a:ext uri="{FF2B5EF4-FFF2-40B4-BE49-F238E27FC236}">
                <a16:creationId xmlns:a16="http://schemas.microsoft.com/office/drawing/2014/main" id="{9F0AA4D6-EBA7-404F-9768-BE7A39C195BB}"/>
              </a:ext>
            </a:extLst>
          </p:cNvPr>
          <p:cNvSpPr/>
          <p:nvPr/>
        </p:nvSpPr>
        <p:spPr>
          <a:xfrm>
            <a:off x="2150534" y="5615518"/>
            <a:ext cx="147531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5" name="Rectangle 14">
            <a:extLst>
              <a:ext uri="{FF2B5EF4-FFF2-40B4-BE49-F238E27FC236}">
                <a16:creationId xmlns:a16="http://schemas.microsoft.com/office/drawing/2014/main" id="{6D4301FB-C0FA-4AD4-B427-04ED28A10699}"/>
              </a:ext>
            </a:extLst>
          </p:cNvPr>
          <p:cNvSpPr/>
          <p:nvPr/>
        </p:nvSpPr>
        <p:spPr>
          <a:xfrm>
            <a:off x="3839634" y="5615518"/>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8" name="Rectangle 17">
            <a:extLst>
              <a:ext uri="{FF2B5EF4-FFF2-40B4-BE49-F238E27FC236}">
                <a16:creationId xmlns:a16="http://schemas.microsoft.com/office/drawing/2014/main" id="{903E6016-C6E2-482C-9410-04A80EAFA692}"/>
              </a:ext>
            </a:extLst>
          </p:cNvPr>
          <p:cNvSpPr/>
          <p:nvPr/>
        </p:nvSpPr>
        <p:spPr>
          <a:xfrm>
            <a:off x="5522384" y="5615518"/>
            <a:ext cx="1479549"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9" name="Rectangle 18">
            <a:extLst>
              <a:ext uri="{FF2B5EF4-FFF2-40B4-BE49-F238E27FC236}">
                <a16:creationId xmlns:a16="http://schemas.microsoft.com/office/drawing/2014/main" id="{53155F47-2BDC-4B5A-B60D-66180C1DF555}"/>
              </a:ext>
            </a:extLst>
          </p:cNvPr>
          <p:cNvSpPr/>
          <p:nvPr/>
        </p:nvSpPr>
        <p:spPr>
          <a:xfrm>
            <a:off x="7211484" y="5615518"/>
            <a:ext cx="1479549"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pic>
        <p:nvPicPr>
          <p:cNvPr id="20" name="Picture 6">
            <a:extLst>
              <a:ext uri="{FF2B5EF4-FFF2-40B4-BE49-F238E27FC236}">
                <a16:creationId xmlns:a16="http://schemas.microsoft.com/office/drawing/2014/main" id="{91F6F535-68B9-4045-9087-91BD6C486F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1">
            <a:extLst>
              <a:ext uri="{FF2B5EF4-FFF2-40B4-BE49-F238E27FC236}">
                <a16:creationId xmlns:a16="http://schemas.microsoft.com/office/drawing/2014/main" id="{CDD14BD0-BD8A-4979-83ED-707FE02862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06BFA6E-712A-49D8-B7C1-D8E0948617FB}"/>
              </a:ext>
            </a:extLst>
          </p:cNvPr>
          <p:cNvSpPr/>
          <p:nvPr userDrawn="1"/>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3" name="Slide Number Placeholder 4">
            <a:extLst>
              <a:ext uri="{FF2B5EF4-FFF2-40B4-BE49-F238E27FC236}">
                <a16:creationId xmlns:a16="http://schemas.microsoft.com/office/drawing/2014/main" id="{472D2EF4-3ECF-42AA-BC44-726A3A1E9D50}"/>
              </a:ext>
            </a:extLst>
          </p:cNvPr>
          <p:cNvSpPr>
            <a:spLocks noGrp="1"/>
          </p:cNvSpPr>
          <p:nvPr>
            <p:ph type="sldNum" sz="quarter" idx="23"/>
          </p:nvPr>
        </p:nvSpPr>
        <p:spPr/>
        <p:txBody>
          <a:bodyPr/>
          <a:lstStyle>
            <a:lvl1pPr>
              <a:defRPr/>
            </a:lvl1pPr>
          </a:lstStyle>
          <a:p>
            <a:pPr>
              <a:defRPr/>
            </a:pPr>
            <a:fld id="{29F05D64-5E86-438D-ADFC-A070EB4DF544}" type="slidenum">
              <a:rPr lang="en-US" altLang="en-US"/>
              <a:pPr>
                <a:defRPr/>
              </a:pPr>
              <a:t>‹#›</a:t>
            </a:fld>
            <a:endParaRPr lang="en-US" altLang="en-US" dirty="0"/>
          </a:p>
        </p:txBody>
      </p:sp>
    </p:spTree>
    <p:extLst>
      <p:ext uri="{BB962C8B-B14F-4D97-AF65-F5344CB8AC3E}">
        <p14:creationId xmlns:p14="http://schemas.microsoft.com/office/powerpoint/2010/main" val="2296339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F28646A-A072-4D7F-AC95-385152157A7E}"/>
              </a:ext>
            </a:extLst>
          </p:cNvPr>
          <p:cNvSpPr/>
          <p:nvPr/>
        </p:nvSpPr>
        <p:spPr>
          <a:xfrm>
            <a:off x="461433" y="5615518"/>
            <a:ext cx="1483784"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5" name="Rectangle 14">
            <a:extLst>
              <a:ext uri="{FF2B5EF4-FFF2-40B4-BE49-F238E27FC236}">
                <a16:creationId xmlns:a16="http://schemas.microsoft.com/office/drawing/2014/main" id="{BAA2B189-0039-4159-A255-0E865545B371}"/>
              </a:ext>
            </a:extLst>
          </p:cNvPr>
          <p:cNvSpPr/>
          <p:nvPr/>
        </p:nvSpPr>
        <p:spPr>
          <a:xfrm>
            <a:off x="2150534" y="5615518"/>
            <a:ext cx="147531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8" name="Rectangle 17">
            <a:extLst>
              <a:ext uri="{FF2B5EF4-FFF2-40B4-BE49-F238E27FC236}">
                <a16:creationId xmlns:a16="http://schemas.microsoft.com/office/drawing/2014/main" id="{EB2FF68F-6644-4638-AD15-26660E0AED2F}"/>
              </a:ext>
            </a:extLst>
          </p:cNvPr>
          <p:cNvSpPr/>
          <p:nvPr/>
        </p:nvSpPr>
        <p:spPr>
          <a:xfrm>
            <a:off x="3839634" y="5615518"/>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9" name="Rectangle 18">
            <a:extLst>
              <a:ext uri="{FF2B5EF4-FFF2-40B4-BE49-F238E27FC236}">
                <a16:creationId xmlns:a16="http://schemas.microsoft.com/office/drawing/2014/main" id="{C351226B-1DCD-4F67-BBDC-894D0576E31A}"/>
              </a:ext>
            </a:extLst>
          </p:cNvPr>
          <p:cNvSpPr/>
          <p:nvPr/>
        </p:nvSpPr>
        <p:spPr>
          <a:xfrm>
            <a:off x="5522384" y="5615518"/>
            <a:ext cx="1479549"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20" name="Rectangle 19">
            <a:extLst>
              <a:ext uri="{FF2B5EF4-FFF2-40B4-BE49-F238E27FC236}">
                <a16:creationId xmlns:a16="http://schemas.microsoft.com/office/drawing/2014/main" id="{78F4637E-1288-4F6C-840D-B33BF28EA9BF}"/>
              </a:ext>
            </a:extLst>
          </p:cNvPr>
          <p:cNvSpPr/>
          <p:nvPr/>
        </p:nvSpPr>
        <p:spPr>
          <a:xfrm>
            <a:off x="7211484" y="5615518"/>
            <a:ext cx="1479549"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21" name="Rectangle 20">
            <a:extLst>
              <a:ext uri="{FF2B5EF4-FFF2-40B4-BE49-F238E27FC236}">
                <a16:creationId xmlns:a16="http://schemas.microsoft.com/office/drawing/2014/main" id="{FF5F49E6-F155-4A01-AA26-8F74BA6ED0F4}"/>
              </a:ext>
            </a:extLst>
          </p:cNvPr>
          <p:cNvSpPr/>
          <p:nvPr/>
        </p:nvSpPr>
        <p:spPr>
          <a:xfrm>
            <a:off x="461434" y="12424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22" name="Picture 6">
            <a:extLst>
              <a:ext uri="{FF2B5EF4-FFF2-40B4-BE49-F238E27FC236}">
                <a16:creationId xmlns:a16="http://schemas.microsoft.com/office/drawing/2014/main" id="{8BC796CF-235A-4A34-8CEC-81BAE313F3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a:extLst>
              <a:ext uri="{FF2B5EF4-FFF2-40B4-BE49-F238E27FC236}">
                <a16:creationId xmlns:a16="http://schemas.microsoft.com/office/drawing/2014/main" id="{28F2CFC4-1E4D-460A-ADE3-0FC7D0599B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4" name="Slide Number Placeholder 4">
            <a:extLst>
              <a:ext uri="{FF2B5EF4-FFF2-40B4-BE49-F238E27FC236}">
                <a16:creationId xmlns:a16="http://schemas.microsoft.com/office/drawing/2014/main" id="{D1DE4AE2-2F17-49A2-AD8D-91EB61DE221B}"/>
              </a:ext>
            </a:extLst>
          </p:cNvPr>
          <p:cNvSpPr>
            <a:spLocks noGrp="1"/>
          </p:cNvSpPr>
          <p:nvPr>
            <p:ph type="sldNum" sz="quarter" idx="23"/>
          </p:nvPr>
        </p:nvSpPr>
        <p:spPr/>
        <p:txBody>
          <a:bodyPr/>
          <a:lstStyle>
            <a:lvl1pPr>
              <a:defRPr/>
            </a:lvl1pPr>
          </a:lstStyle>
          <a:p>
            <a:pPr>
              <a:defRPr/>
            </a:pPr>
            <a:fld id="{3871EE4E-757B-4302-BA80-6FAE8FB102FE}" type="slidenum">
              <a:rPr lang="en-US" altLang="en-US"/>
              <a:pPr>
                <a:defRPr/>
              </a:pPr>
              <a:t>‹#›</a:t>
            </a:fld>
            <a:endParaRPr lang="en-US" altLang="en-US" dirty="0"/>
          </a:p>
        </p:txBody>
      </p:sp>
    </p:spTree>
    <p:extLst>
      <p:ext uri="{BB962C8B-B14F-4D97-AF65-F5344CB8AC3E}">
        <p14:creationId xmlns:p14="http://schemas.microsoft.com/office/powerpoint/2010/main" val="1590812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70F33E9-76E1-465C-B029-E625CD986D93}"/>
              </a:ext>
            </a:extLst>
          </p:cNvPr>
          <p:cNvSpPr/>
          <p:nvPr/>
        </p:nvSpPr>
        <p:spPr>
          <a:xfrm>
            <a:off x="461433" y="5615518"/>
            <a:ext cx="1483784"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5" name="Rectangle 14">
            <a:extLst>
              <a:ext uri="{FF2B5EF4-FFF2-40B4-BE49-F238E27FC236}">
                <a16:creationId xmlns:a16="http://schemas.microsoft.com/office/drawing/2014/main" id="{08B0BCAF-9CBE-4D02-BE33-B93BDABD78B0}"/>
              </a:ext>
            </a:extLst>
          </p:cNvPr>
          <p:cNvSpPr/>
          <p:nvPr/>
        </p:nvSpPr>
        <p:spPr>
          <a:xfrm>
            <a:off x="2150534" y="5615518"/>
            <a:ext cx="147531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8" name="Rectangle 17">
            <a:extLst>
              <a:ext uri="{FF2B5EF4-FFF2-40B4-BE49-F238E27FC236}">
                <a16:creationId xmlns:a16="http://schemas.microsoft.com/office/drawing/2014/main" id="{0021853F-4C0B-4D3A-8781-2E18AB039B1D}"/>
              </a:ext>
            </a:extLst>
          </p:cNvPr>
          <p:cNvSpPr/>
          <p:nvPr/>
        </p:nvSpPr>
        <p:spPr>
          <a:xfrm>
            <a:off x="3839634" y="5615518"/>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9" name="Rectangle 18">
            <a:extLst>
              <a:ext uri="{FF2B5EF4-FFF2-40B4-BE49-F238E27FC236}">
                <a16:creationId xmlns:a16="http://schemas.microsoft.com/office/drawing/2014/main" id="{46803975-917B-4F2A-9A9E-3C75DCC76BCB}"/>
              </a:ext>
            </a:extLst>
          </p:cNvPr>
          <p:cNvSpPr/>
          <p:nvPr/>
        </p:nvSpPr>
        <p:spPr>
          <a:xfrm>
            <a:off x="5522384" y="5615518"/>
            <a:ext cx="1479549"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20" name="Rectangle 19">
            <a:extLst>
              <a:ext uri="{FF2B5EF4-FFF2-40B4-BE49-F238E27FC236}">
                <a16:creationId xmlns:a16="http://schemas.microsoft.com/office/drawing/2014/main" id="{3E90EA1B-4EF7-469B-8D42-BF896DC03813}"/>
              </a:ext>
            </a:extLst>
          </p:cNvPr>
          <p:cNvSpPr/>
          <p:nvPr/>
        </p:nvSpPr>
        <p:spPr>
          <a:xfrm>
            <a:off x="7211484" y="5615518"/>
            <a:ext cx="1479549"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pic>
        <p:nvPicPr>
          <p:cNvPr id="21" name="Picture 6">
            <a:extLst>
              <a:ext uri="{FF2B5EF4-FFF2-40B4-BE49-F238E27FC236}">
                <a16:creationId xmlns:a16="http://schemas.microsoft.com/office/drawing/2014/main" id="{CDB62683-4BB7-40EF-9C6F-11A29314E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a:extLst>
              <a:ext uri="{FF2B5EF4-FFF2-40B4-BE49-F238E27FC236}">
                <a16:creationId xmlns:a16="http://schemas.microsoft.com/office/drawing/2014/main" id="{A74FB5A7-250C-4E7A-8283-72FB692F5B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3" name="Slide Number Placeholder 4">
            <a:extLst>
              <a:ext uri="{FF2B5EF4-FFF2-40B4-BE49-F238E27FC236}">
                <a16:creationId xmlns:a16="http://schemas.microsoft.com/office/drawing/2014/main" id="{C7B5EB74-9B15-4758-B185-485F6FE58C06}"/>
              </a:ext>
            </a:extLst>
          </p:cNvPr>
          <p:cNvSpPr>
            <a:spLocks noGrp="1"/>
          </p:cNvSpPr>
          <p:nvPr>
            <p:ph type="sldNum" sz="quarter" idx="23"/>
          </p:nvPr>
        </p:nvSpPr>
        <p:spPr/>
        <p:txBody>
          <a:bodyPr/>
          <a:lstStyle>
            <a:lvl1pPr>
              <a:defRPr/>
            </a:lvl1pPr>
          </a:lstStyle>
          <a:p>
            <a:pPr>
              <a:defRPr/>
            </a:pPr>
            <a:fld id="{2990840B-AEDE-4880-A61B-18A52A68415F}" type="slidenum">
              <a:rPr lang="en-US" altLang="en-US"/>
              <a:pPr>
                <a:defRPr/>
              </a:pPr>
              <a:t>‹#›</a:t>
            </a:fld>
            <a:endParaRPr lang="en-US" altLang="en-US" dirty="0"/>
          </a:p>
        </p:txBody>
      </p:sp>
    </p:spTree>
    <p:extLst>
      <p:ext uri="{BB962C8B-B14F-4D97-AF65-F5344CB8AC3E}">
        <p14:creationId xmlns:p14="http://schemas.microsoft.com/office/powerpoint/2010/main" val="937708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pic>
        <p:nvPicPr>
          <p:cNvPr id="13" name="Picture 6">
            <a:extLst>
              <a:ext uri="{FF2B5EF4-FFF2-40B4-BE49-F238E27FC236}">
                <a16:creationId xmlns:a16="http://schemas.microsoft.com/office/drawing/2014/main" id="{A1E40178-F73F-4A82-9DB5-9BB18D81B0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a:extLst>
              <a:ext uri="{FF2B5EF4-FFF2-40B4-BE49-F238E27FC236}">
                <a16:creationId xmlns:a16="http://schemas.microsoft.com/office/drawing/2014/main" id="{AAB56DA8-8A76-4C18-AEE7-C1EFEFDE146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BDA365E4-4B30-4C65-B4CB-04F470DB579E}"/>
              </a:ext>
            </a:extLst>
          </p:cNvPr>
          <p:cNvSpPr/>
          <p:nvPr userDrawn="1"/>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8" name="Slide Number Placeholder 4">
            <a:extLst>
              <a:ext uri="{FF2B5EF4-FFF2-40B4-BE49-F238E27FC236}">
                <a16:creationId xmlns:a16="http://schemas.microsoft.com/office/drawing/2014/main" id="{EAEE1313-193D-4D0E-9A2C-0F115E0B8818}"/>
              </a:ext>
            </a:extLst>
          </p:cNvPr>
          <p:cNvSpPr>
            <a:spLocks noGrp="1"/>
          </p:cNvSpPr>
          <p:nvPr>
            <p:ph type="sldNum" sz="quarter" idx="23"/>
          </p:nvPr>
        </p:nvSpPr>
        <p:spPr/>
        <p:txBody>
          <a:bodyPr/>
          <a:lstStyle>
            <a:lvl1pPr>
              <a:defRPr/>
            </a:lvl1pPr>
          </a:lstStyle>
          <a:p>
            <a:pPr>
              <a:defRPr/>
            </a:pPr>
            <a:fld id="{BA461325-01C4-48FE-995D-1545EB89C31C}" type="slidenum">
              <a:rPr lang="en-US" altLang="en-US"/>
              <a:pPr>
                <a:defRPr/>
              </a:pPr>
              <a:t>‹#›</a:t>
            </a:fld>
            <a:endParaRPr lang="en-US" altLang="en-US" dirty="0"/>
          </a:p>
        </p:txBody>
      </p:sp>
    </p:spTree>
    <p:extLst>
      <p:ext uri="{BB962C8B-B14F-4D97-AF65-F5344CB8AC3E}">
        <p14:creationId xmlns:p14="http://schemas.microsoft.com/office/powerpoint/2010/main" val="1283196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B5E509-7095-405E-B2DD-03EFE2956188}"/>
              </a:ext>
            </a:extLst>
          </p:cNvPr>
          <p:cNvSpPr/>
          <p:nvPr/>
        </p:nvSpPr>
        <p:spPr>
          <a:xfrm>
            <a:off x="461434" y="12424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15" name="Picture 6">
            <a:extLst>
              <a:ext uri="{FF2B5EF4-FFF2-40B4-BE49-F238E27FC236}">
                <a16:creationId xmlns:a16="http://schemas.microsoft.com/office/drawing/2014/main" id="{4F16D560-8B6D-4825-BFA1-C673D58454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a:extLst>
              <a:ext uri="{FF2B5EF4-FFF2-40B4-BE49-F238E27FC236}">
                <a16:creationId xmlns:a16="http://schemas.microsoft.com/office/drawing/2014/main" id="{5ECA74FC-4E45-4EB9-86F8-120692FBAA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9" name="Slide Number Placeholder 4">
            <a:extLst>
              <a:ext uri="{FF2B5EF4-FFF2-40B4-BE49-F238E27FC236}">
                <a16:creationId xmlns:a16="http://schemas.microsoft.com/office/drawing/2014/main" id="{74CA5B69-8ABD-4A61-AFFD-CEC033C1BC58}"/>
              </a:ext>
            </a:extLst>
          </p:cNvPr>
          <p:cNvSpPr>
            <a:spLocks noGrp="1"/>
          </p:cNvSpPr>
          <p:nvPr>
            <p:ph type="sldNum" sz="quarter" idx="23"/>
          </p:nvPr>
        </p:nvSpPr>
        <p:spPr/>
        <p:txBody>
          <a:bodyPr/>
          <a:lstStyle>
            <a:lvl1pPr>
              <a:defRPr/>
            </a:lvl1pPr>
          </a:lstStyle>
          <a:p>
            <a:pPr>
              <a:defRPr/>
            </a:pPr>
            <a:fld id="{0248400E-1B2F-4012-A37A-3E8F4BF4583E}" type="slidenum">
              <a:rPr lang="en-US" altLang="en-US"/>
              <a:pPr>
                <a:defRPr/>
              </a:pPr>
              <a:t>‹#›</a:t>
            </a:fld>
            <a:endParaRPr lang="en-US" altLang="en-US" dirty="0"/>
          </a:p>
        </p:txBody>
      </p:sp>
    </p:spTree>
    <p:extLst>
      <p:ext uri="{BB962C8B-B14F-4D97-AF65-F5344CB8AC3E}">
        <p14:creationId xmlns:p14="http://schemas.microsoft.com/office/powerpoint/2010/main" val="1300552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pic>
        <p:nvPicPr>
          <p:cNvPr id="14" name="Picture 6">
            <a:extLst>
              <a:ext uri="{FF2B5EF4-FFF2-40B4-BE49-F238E27FC236}">
                <a16:creationId xmlns:a16="http://schemas.microsoft.com/office/drawing/2014/main" id="{240C7F9E-41F2-4A5F-B979-1E804BA7D7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BE4174C4-FF30-43AE-9F4C-0A0CF5A999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8" name="Slide Number Placeholder 4">
            <a:extLst>
              <a:ext uri="{FF2B5EF4-FFF2-40B4-BE49-F238E27FC236}">
                <a16:creationId xmlns:a16="http://schemas.microsoft.com/office/drawing/2014/main" id="{FD424874-4425-4F7E-B171-2EAB3FC4654B}"/>
              </a:ext>
            </a:extLst>
          </p:cNvPr>
          <p:cNvSpPr>
            <a:spLocks noGrp="1"/>
          </p:cNvSpPr>
          <p:nvPr>
            <p:ph type="sldNum" sz="quarter" idx="23"/>
          </p:nvPr>
        </p:nvSpPr>
        <p:spPr/>
        <p:txBody>
          <a:bodyPr/>
          <a:lstStyle>
            <a:lvl1pPr>
              <a:defRPr/>
            </a:lvl1pPr>
          </a:lstStyle>
          <a:p>
            <a:pPr>
              <a:defRPr/>
            </a:pPr>
            <a:fld id="{8017EF88-C6DF-42DB-997B-77B0CBC89C73}" type="slidenum">
              <a:rPr lang="en-US" altLang="en-US"/>
              <a:pPr>
                <a:defRPr/>
              </a:pPr>
              <a:t>‹#›</a:t>
            </a:fld>
            <a:endParaRPr lang="en-US" altLang="en-US" dirty="0"/>
          </a:p>
        </p:txBody>
      </p:sp>
    </p:spTree>
    <p:extLst>
      <p:ext uri="{BB962C8B-B14F-4D97-AF65-F5344CB8AC3E}">
        <p14:creationId xmlns:p14="http://schemas.microsoft.com/office/powerpoint/2010/main" val="372402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62FFE37-7E3C-443C-8BDE-3A9C55AFC1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4E888041-21C2-406A-9787-57B8EAA432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1F07AC6-4162-4EA4-89C0-B0B239EB2095}"/>
              </a:ext>
            </a:extLst>
          </p:cNvPr>
          <p:cNvSpPr/>
          <p:nvPr userDrawn="1"/>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C13A2FD3-5464-4DCD-9A30-59FD87B55EF1}"/>
              </a:ext>
            </a:extLst>
          </p:cNvPr>
          <p:cNvSpPr>
            <a:spLocks noGrp="1"/>
          </p:cNvSpPr>
          <p:nvPr>
            <p:ph type="sldNum" sz="quarter" idx="10"/>
          </p:nvPr>
        </p:nvSpPr>
        <p:spPr/>
        <p:txBody>
          <a:bodyPr/>
          <a:lstStyle>
            <a:lvl1pPr>
              <a:defRPr/>
            </a:lvl1pPr>
          </a:lstStyle>
          <a:p>
            <a:pPr>
              <a:defRPr/>
            </a:pPr>
            <a:fld id="{58B7773B-C3CB-4233-8C9E-AFD603434A2C}" type="slidenum">
              <a:rPr lang="en-US" altLang="en-US"/>
              <a:pPr>
                <a:defRPr/>
              </a:pPr>
              <a:t>‹#›</a:t>
            </a:fld>
            <a:endParaRPr lang="en-US" altLang="en-US" dirty="0"/>
          </a:p>
        </p:txBody>
      </p:sp>
    </p:spTree>
    <p:extLst>
      <p:ext uri="{BB962C8B-B14F-4D97-AF65-F5344CB8AC3E}">
        <p14:creationId xmlns:p14="http://schemas.microsoft.com/office/powerpoint/2010/main" val="62885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CC5A62-3628-494D-B698-B13FE793D609}"/>
              </a:ext>
            </a:extLst>
          </p:cNvPr>
          <p:cNvSpPr/>
          <p:nvPr/>
        </p:nvSpPr>
        <p:spPr>
          <a:xfrm>
            <a:off x="461434" y="12424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04E603DC-04BE-4FF0-BE99-A013ED533B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7C954B6D-0DC0-4C0C-B073-B52594D690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8" name="Slide Number Placeholder 3">
            <a:extLst>
              <a:ext uri="{FF2B5EF4-FFF2-40B4-BE49-F238E27FC236}">
                <a16:creationId xmlns:a16="http://schemas.microsoft.com/office/drawing/2014/main" id="{27398CF4-412D-4A04-9CED-1B4812B1AEE2}"/>
              </a:ext>
            </a:extLst>
          </p:cNvPr>
          <p:cNvSpPr>
            <a:spLocks noGrp="1"/>
          </p:cNvSpPr>
          <p:nvPr>
            <p:ph type="sldNum" sz="quarter" idx="15"/>
          </p:nvPr>
        </p:nvSpPr>
        <p:spPr/>
        <p:txBody>
          <a:bodyPr/>
          <a:lstStyle>
            <a:lvl1pPr>
              <a:defRPr/>
            </a:lvl1pPr>
          </a:lstStyle>
          <a:p>
            <a:pPr>
              <a:defRPr/>
            </a:pPr>
            <a:fld id="{BDF542CF-5F41-4E18-8F3C-C20131316DAE}" type="slidenum">
              <a:rPr lang="en-US" altLang="en-US"/>
              <a:pPr>
                <a:defRPr/>
              </a:pPr>
              <a:t>‹#›</a:t>
            </a:fld>
            <a:endParaRPr lang="en-US" altLang="en-US" dirty="0"/>
          </a:p>
        </p:txBody>
      </p:sp>
    </p:spTree>
    <p:extLst>
      <p:ext uri="{BB962C8B-B14F-4D97-AF65-F5344CB8AC3E}">
        <p14:creationId xmlns:p14="http://schemas.microsoft.com/office/powerpoint/2010/main" val="1435940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8BB6E02-2C8C-4D89-952C-430FA22E44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2F307E03-0D95-4E6D-9428-C31B8DB4BC0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Edit Master text styles</a:t>
            </a:r>
          </a:p>
        </p:txBody>
      </p:sp>
      <p:sp>
        <p:nvSpPr>
          <p:cNvPr id="7" name="Slide Number Placeholder 3">
            <a:extLst>
              <a:ext uri="{FF2B5EF4-FFF2-40B4-BE49-F238E27FC236}">
                <a16:creationId xmlns:a16="http://schemas.microsoft.com/office/drawing/2014/main" id="{54B2343B-3680-43FC-93B4-89DECF421C46}"/>
              </a:ext>
            </a:extLst>
          </p:cNvPr>
          <p:cNvSpPr>
            <a:spLocks noGrp="1"/>
          </p:cNvSpPr>
          <p:nvPr>
            <p:ph type="sldNum" sz="quarter" idx="15"/>
          </p:nvPr>
        </p:nvSpPr>
        <p:spPr/>
        <p:txBody>
          <a:bodyPr/>
          <a:lstStyle>
            <a:lvl1pPr>
              <a:defRPr/>
            </a:lvl1pPr>
          </a:lstStyle>
          <a:p>
            <a:pPr>
              <a:defRPr/>
            </a:pPr>
            <a:fld id="{17A87236-DD68-4865-BC8B-3C378B39DEB9}" type="slidenum">
              <a:rPr lang="en-US" altLang="en-US"/>
              <a:pPr>
                <a:defRPr/>
              </a:pPr>
              <a:t>‹#›</a:t>
            </a:fld>
            <a:endParaRPr lang="en-US" altLang="en-US" dirty="0"/>
          </a:p>
        </p:txBody>
      </p:sp>
    </p:spTree>
    <p:extLst>
      <p:ext uri="{BB962C8B-B14F-4D97-AF65-F5344CB8AC3E}">
        <p14:creationId xmlns:p14="http://schemas.microsoft.com/office/powerpoint/2010/main" val="2462485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7217553-BA38-4A80-98F1-9918FD5FF1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C90805D4-CF1F-401E-8981-A0A2D7893B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0877B2C-B241-4FF2-BEB0-8D719B2F00CD}"/>
              </a:ext>
            </a:extLst>
          </p:cNvPr>
          <p:cNvSpPr/>
          <p:nvPr userDrawn="1"/>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2">
            <a:extLst>
              <a:ext uri="{FF2B5EF4-FFF2-40B4-BE49-F238E27FC236}">
                <a16:creationId xmlns:a16="http://schemas.microsoft.com/office/drawing/2014/main" id="{0C6459B2-1465-4BDB-A7F7-C37426A90F2D}"/>
              </a:ext>
            </a:extLst>
          </p:cNvPr>
          <p:cNvSpPr>
            <a:spLocks noGrp="1"/>
          </p:cNvSpPr>
          <p:nvPr>
            <p:ph type="sldNum" sz="quarter" idx="10"/>
          </p:nvPr>
        </p:nvSpPr>
        <p:spPr/>
        <p:txBody>
          <a:bodyPr/>
          <a:lstStyle>
            <a:lvl1pPr>
              <a:defRPr/>
            </a:lvl1pPr>
          </a:lstStyle>
          <a:p>
            <a:pPr>
              <a:defRPr/>
            </a:pPr>
            <a:fld id="{77A568AE-4D2C-4A50-AF8F-530DB40203B7}" type="slidenum">
              <a:rPr lang="en-US" altLang="en-US"/>
              <a:pPr>
                <a:defRPr/>
              </a:pPr>
              <a:t>‹#›</a:t>
            </a:fld>
            <a:endParaRPr lang="en-US" altLang="en-US" dirty="0"/>
          </a:p>
        </p:txBody>
      </p:sp>
    </p:spTree>
    <p:extLst>
      <p:ext uri="{BB962C8B-B14F-4D97-AF65-F5344CB8AC3E}">
        <p14:creationId xmlns:p14="http://schemas.microsoft.com/office/powerpoint/2010/main" val="4237860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38077F-4D25-4FBE-883E-102B49656B77}"/>
              </a:ext>
            </a:extLst>
          </p:cNvPr>
          <p:cNvSpPr/>
          <p:nvPr/>
        </p:nvSpPr>
        <p:spPr>
          <a:xfrm>
            <a:off x="461434" y="12424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C6253BE8-F5F8-49CB-9B10-65A95ABAB9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A1E19BC-EFBA-4A92-AAC8-54608DE706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Edit Master text styles</a:t>
            </a:r>
          </a:p>
        </p:txBody>
      </p:sp>
      <p:sp>
        <p:nvSpPr>
          <p:cNvPr id="7" name="Slide Number Placeholder 2">
            <a:extLst>
              <a:ext uri="{FF2B5EF4-FFF2-40B4-BE49-F238E27FC236}">
                <a16:creationId xmlns:a16="http://schemas.microsoft.com/office/drawing/2014/main" id="{57AA6743-BFAC-4666-B1E0-15E659BADB24}"/>
              </a:ext>
            </a:extLst>
          </p:cNvPr>
          <p:cNvSpPr>
            <a:spLocks noGrp="1"/>
          </p:cNvSpPr>
          <p:nvPr>
            <p:ph type="sldNum" sz="quarter" idx="15"/>
          </p:nvPr>
        </p:nvSpPr>
        <p:spPr/>
        <p:txBody>
          <a:bodyPr/>
          <a:lstStyle>
            <a:lvl1pPr>
              <a:defRPr/>
            </a:lvl1pPr>
          </a:lstStyle>
          <a:p>
            <a:pPr>
              <a:defRPr/>
            </a:pPr>
            <a:fld id="{90DD3651-F11B-4E43-85F5-6FCA3B3C8D69}" type="slidenum">
              <a:rPr lang="en-US" altLang="en-US"/>
              <a:pPr>
                <a:defRPr/>
              </a:pPr>
              <a:t>‹#›</a:t>
            </a:fld>
            <a:endParaRPr lang="en-US" altLang="en-US" dirty="0"/>
          </a:p>
        </p:txBody>
      </p:sp>
    </p:spTree>
    <p:extLst>
      <p:ext uri="{BB962C8B-B14F-4D97-AF65-F5344CB8AC3E}">
        <p14:creationId xmlns:p14="http://schemas.microsoft.com/office/powerpoint/2010/main" val="2881211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96629EA-838A-4EFA-AC7C-8925CA775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FDACEAA3-B6C1-402B-9F6D-B9851FF8B4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Edit Master text styles</a:t>
            </a:r>
          </a:p>
        </p:txBody>
      </p:sp>
      <p:sp>
        <p:nvSpPr>
          <p:cNvPr id="6" name="Slide Number Placeholder 2">
            <a:extLst>
              <a:ext uri="{FF2B5EF4-FFF2-40B4-BE49-F238E27FC236}">
                <a16:creationId xmlns:a16="http://schemas.microsoft.com/office/drawing/2014/main" id="{1A577127-DAE4-4A6B-9358-D02F997876B3}"/>
              </a:ext>
            </a:extLst>
          </p:cNvPr>
          <p:cNvSpPr>
            <a:spLocks noGrp="1"/>
          </p:cNvSpPr>
          <p:nvPr>
            <p:ph type="sldNum" sz="quarter" idx="15"/>
          </p:nvPr>
        </p:nvSpPr>
        <p:spPr/>
        <p:txBody>
          <a:bodyPr/>
          <a:lstStyle>
            <a:lvl1pPr>
              <a:defRPr/>
            </a:lvl1pPr>
          </a:lstStyle>
          <a:p>
            <a:pPr>
              <a:defRPr/>
            </a:pPr>
            <a:fld id="{C569D985-B6EB-4A34-92E8-B04C45903E42}" type="slidenum">
              <a:rPr lang="en-US" altLang="en-US"/>
              <a:pPr>
                <a:defRPr/>
              </a:pPr>
              <a:t>‹#›</a:t>
            </a:fld>
            <a:endParaRPr lang="en-US" altLang="en-US" dirty="0"/>
          </a:p>
        </p:txBody>
      </p:sp>
    </p:spTree>
    <p:extLst>
      <p:ext uri="{BB962C8B-B14F-4D97-AF65-F5344CB8AC3E}">
        <p14:creationId xmlns:p14="http://schemas.microsoft.com/office/powerpoint/2010/main" val="3363165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C7D23FDF-C109-47B1-B99F-C95F4F609B98}"/>
              </a:ext>
            </a:extLst>
          </p:cNvPr>
          <p:cNvSpPr>
            <a:spLocks noGrp="1"/>
          </p:cNvSpPr>
          <p:nvPr>
            <p:ph type="sldNum" sz="quarter" idx="10"/>
          </p:nvPr>
        </p:nvSpPr>
        <p:spPr/>
        <p:txBody>
          <a:bodyPr/>
          <a:lstStyle>
            <a:lvl1pPr>
              <a:defRPr/>
            </a:lvl1pPr>
          </a:lstStyle>
          <a:p>
            <a:pPr>
              <a:defRPr/>
            </a:pPr>
            <a:fld id="{E92FF702-D06F-4E3D-AFBC-2EA52F1457F0}" type="slidenum">
              <a:rPr lang="en-US" altLang="en-US"/>
              <a:pPr>
                <a:defRPr/>
              </a:pPr>
              <a:t>‹#›</a:t>
            </a:fld>
            <a:endParaRPr lang="en-US" altLang="en-US" dirty="0"/>
          </a:p>
        </p:txBody>
      </p:sp>
    </p:spTree>
    <p:extLst>
      <p:ext uri="{BB962C8B-B14F-4D97-AF65-F5344CB8AC3E}">
        <p14:creationId xmlns:p14="http://schemas.microsoft.com/office/powerpoint/2010/main" val="3479388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E9727FE-0B7A-4F80-AD70-EE5AF0DC0B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7301" y="62420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FBC3941A-A8EB-46B7-B729-889E78018A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7">
            <a:extLst>
              <a:ext uri="{FF2B5EF4-FFF2-40B4-BE49-F238E27FC236}">
                <a16:creationId xmlns:a16="http://schemas.microsoft.com/office/drawing/2014/main" id="{112CF5C6-ACE7-4E44-8005-0383511D1F2D}"/>
              </a:ext>
            </a:extLst>
          </p:cNvPr>
          <p:cNvSpPr>
            <a:spLocks noGrp="1"/>
          </p:cNvSpPr>
          <p:nvPr>
            <p:ph type="sldNum" sz="quarter" idx="10"/>
          </p:nvPr>
        </p:nvSpPr>
        <p:spPr/>
        <p:txBody>
          <a:bodyPr/>
          <a:lstStyle>
            <a:lvl1pPr>
              <a:defRPr/>
            </a:lvl1pPr>
          </a:lstStyle>
          <a:p>
            <a:pPr>
              <a:defRPr/>
            </a:pPr>
            <a:fld id="{7F8E101D-07F6-4F22-8DF9-D529CE20BF23}" type="slidenum">
              <a:rPr lang="en-US" altLang="en-US"/>
              <a:pPr>
                <a:defRPr/>
              </a:pPr>
              <a:t>‹#›</a:t>
            </a:fld>
            <a:endParaRPr lang="en-US" altLang="en-US" dirty="0"/>
          </a:p>
        </p:txBody>
      </p:sp>
    </p:spTree>
    <p:extLst>
      <p:ext uri="{BB962C8B-B14F-4D97-AF65-F5344CB8AC3E}">
        <p14:creationId xmlns:p14="http://schemas.microsoft.com/office/powerpoint/2010/main" val="3418471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6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802.15-22-0202-00-04ab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DDCD-2378-42FD-BF29-4507FF5FE9E1}"/>
              </a:ext>
            </a:extLst>
          </p:cNvPr>
          <p:cNvSpPr>
            <a:spLocks noGrp="1"/>
          </p:cNvSpPr>
          <p:nvPr>
            <p:ph type="title"/>
          </p:nvPr>
        </p:nvSpPr>
        <p:spPr>
          <a:xfrm>
            <a:off x="457200" y="366185"/>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F21F5287-09C1-4ACA-BC10-4E36D364A777}"/>
              </a:ext>
            </a:extLst>
          </p:cNvPr>
          <p:cNvSpPr>
            <a:spLocks noGrp="1" noChangeArrowheads="1"/>
          </p:cNvSpPr>
          <p:nvPr>
            <p:ph type="body" idx="1"/>
          </p:nvPr>
        </p:nvSpPr>
        <p:spPr bwMode="auto">
          <a:xfrm>
            <a:off x="457200" y="1826684"/>
            <a:ext cx="8229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C1B2C36C-0A1C-4E56-B5DE-BCB7E167231B}"/>
              </a:ext>
            </a:extLst>
          </p:cNvPr>
          <p:cNvSpPr>
            <a:spLocks noGrp="1"/>
          </p:cNvSpPr>
          <p:nvPr>
            <p:ph type="sldNum" sz="quarter" idx="4"/>
          </p:nvPr>
        </p:nvSpPr>
        <p:spPr>
          <a:xfrm>
            <a:off x="8085667" y="6174318"/>
            <a:ext cx="601133" cy="366183"/>
          </a:xfrm>
          <a:prstGeom prst="rect">
            <a:avLst/>
          </a:prstGeom>
        </p:spPr>
        <p:txBody>
          <a:bodyPr vert="horz" wrap="square" lIns="0" tIns="0" rIns="0" bIns="0" numCol="1" anchor="ctr" anchorCtr="0" compatLnSpc="1">
            <a:prstTxWarp prst="textNoShape">
              <a:avLst/>
            </a:prstTxWarp>
          </a:bodyPr>
          <a:lstStyle>
            <a:lvl1pPr algn="r" eaLnBrk="1" hangingPunct="1">
              <a:defRPr sz="933">
                <a:latin typeface="Montserrat" charset="0"/>
              </a:defRPr>
            </a:lvl1pPr>
          </a:lstStyle>
          <a:p>
            <a:pPr>
              <a:defRPr/>
            </a:pPr>
            <a:fld id="{A40C41DA-19A4-4469-8A0C-2741B34F7553}" type="slidenum">
              <a:rPr lang="en-US" altLang="en-US"/>
              <a:pPr>
                <a:defRPr/>
              </a:pPr>
              <a:t>‹#›</a:t>
            </a:fld>
            <a:endParaRPr lang="en-US" altLang="en-US" dirty="0"/>
          </a:p>
        </p:txBody>
      </p:sp>
    </p:spTree>
    <p:extLst>
      <p:ext uri="{BB962C8B-B14F-4D97-AF65-F5344CB8AC3E}">
        <p14:creationId xmlns:p14="http://schemas.microsoft.com/office/powerpoint/2010/main" val="250096835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0" fontAlgn="base" hangingPunct="0">
        <a:lnSpc>
          <a:spcPct val="90000"/>
        </a:lnSpc>
        <a:spcBef>
          <a:spcPct val="0"/>
        </a:spcBef>
        <a:spcAft>
          <a:spcPct val="0"/>
        </a:spcAft>
        <a:defRPr sz="2667" b="1"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2pPr>
      <a:lvl3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3pPr>
      <a:lvl4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4pPr>
      <a:lvl5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algn="l" defTabSz="685783" rtl="0" eaLnBrk="0" fontAlgn="base" hangingPunct="0">
        <a:lnSpc>
          <a:spcPct val="90000"/>
        </a:lnSpc>
        <a:spcBef>
          <a:spcPts val="751"/>
        </a:spcBef>
        <a:spcAft>
          <a:spcPct val="0"/>
        </a:spcAft>
        <a:defRPr sz="1600" b="1" kern="1200">
          <a:solidFill>
            <a:schemeClr val="tx1"/>
          </a:solidFill>
          <a:latin typeface="Montserrat" pitchFamily="2" charset="77"/>
          <a:ea typeface="MS PGothic" panose="020B0600070205080204" pitchFamily="34" charset="-128"/>
          <a:cs typeface="Montserrat" pitchFamily="2" charset="77"/>
        </a:defRPr>
      </a:lvl1pPr>
      <a:lvl2pPr marL="2117" indent="-2117" algn="l" defTabSz="685783" rtl="0" eaLnBrk="0" fontAlgn="base" hangingPunct="0">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181" indent="-110064" algn="l" defTabSz="685783" rtl="0" eaLnBrk="0" fontAlgn="base" hangingPunct="0">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0" fontAlgn="base" hangingPunct="0">
        <a:spcBef>
          <a:spcPts val="200"/>
        </a:spcBef>
        <a:spcAft>
          <a:spcPct val="0"/>
        </a:spcAft>
        <a:buFont typeface="Lucida Grande"/>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3667" rtl="0" eaLnBrk="0" fontAlgn="base" hangingPunct="0">
        <a:spcBef>
          <a:spcPts val="200"/>
        </a:spcBef>
        <a:spcAft>
          <a:spcPct val="0"/>
        </a:spcAft>
        <a:buClr>
          <a:srgbClr val="4AC9E3"/>
        </a:buClr>
        <a:buFont typeface="Lucida Grande"/>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Mach 29</a:t>
            </a:r>
            <a:r>
              <a:rPr lang="en-US" altLang="en-US" sz="1600" baseline="30000" dirty="0">
                <a:latin typeface="Times New Roman" panose="02020603050405020304" pitchFamily="18" charset="0"/>
              </a:rPr>
              <a:t>th</a:t>
            </a:r>
            <a:r>
              <a:rPr lang="en-US" altLang="en-US" sz="1600" dirty="0">
                <a:latin typeface="Times New Roman" panose="02020603050405020304" pitchFamily="18" charset="0"/>
              </a:rPr>
              <a:t>,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2321-31F1-4F92-8023-8A1067A147D0}"/>
              </a:ext>
            </a:extLst>
          </p:cNvPr>
          <p:cNvSpPr>
            <a:spLocks noGrp="1"/>
          </p:cNvSpPr>
          <p:nvPr>
            <p:ph type="title"/>
          </p:nvPr>
        </p:nvSpPr>
        <p:spPr/>
        <p:txBody>
          <a:bodyPr/>
          <a:lstStyle/>
          <a:p>
            <a:r>
              <a:rPr lang="en-US" dirty="0"/>
              <a:t>Collaboration Potential</a:t>
            </a:r>
          </a:p>
        </p:txBody>
      </p:sp>
      <p:sp>
        <p:nvSpPr>
          <p:cNvPr id="3" name="Content Placeholder 2">
            <a:extLst>
              <a:ext uri="{FF2B5EF4-FFF2-40B4-BE49-F238E27FC236}">
                <a16:creationId xmlns:a16="http://schemas.microsoft.com/office/drawing/2014/main" id="{3B9492DC-1334-4DFA-81C0-1F8966AD1622}"/>
              </a:ext>
            </a:extLst>
          </p:cNvPr>
          <p:cNvSpPr>
            <a:spLocks noGrp="1"/>
          </p:cNvSpPr>
          <p:nvPr>
            <p:ph idx="1"/>
          </p:nvPr>
        </p:nvSpPr>
        <p:spPr/>
        <p:txBody>
          <a:bodyPr>
            <a:normAutofit fontScale="92500" lnSpcReduction="20000"/>
          </a:bodyPr>
          <a:lstStyle/>
          <a:p>
            <a:r>
              <a:rPr lang="en-US" dirty="0"/>
              <a:t>Areas for collaboration and convergence based on discussions and presentations:</a:t>
            </a:r>
          </a:p>
          <a:p>
            <a:pPr marL="457200" indent="-457200">
              <a:buFont typeface="Arial" panose="020B0604020202020204" pitchFamily="34" charset="0"/>
              <a:buChar char="•"/>
            </a:pPr>
            <a:r>
              <a:rPr lang="en-US" dirty="0"/>
              <a:t>Enhanced location and navigation support </a:t>
            </a:r>
          </a:p>
          <a:p>
            <a:pPr marL="857250" lvl="1" indent="-457200">
              <a:buFont typeface="Arial" panose="020B0604020202020204" pitchFamily="34" charset="0"/>
              <a:buChar char="•"/>
            </a:pPr>
            <a:r>
              <a:rPr lang="en-US" dirty="0"/>
              <a:t>DL-TDOA</a:t>
            </a:r>
          </a:p>
          <a:p>
            <a:pPr marL="457200" indent="-457200">
              <a:buFont typeface="Arial" panose="020B0604020202020204" pitchFamily="34" charset="0"/>
              <a:buChar char="•"/>
            </a:pPr>
            <a:r>
              <a:rPr lang="en-US" dirty="0"/>
              <a:t>Sensing </a:t>
            </a:r>
          </a:p>
          <a:p>
            <a:pPr marL="457200" indent="-457200">
              <a:buFont typeface="Arial" panose="020B0604020202020204" pitchFamily="34" charset="0"/>
              <a:buChar char="•"/>
            </a:pPr>
            <a:r>
              <a:rPr lang="en-US" dirty="0"/>
              <a:t>NB-UWB hybrid</a:t>
            </a:r>
          </a:p>
          <a:p>
            <a:pPr marL="457200" indent="-457200">
              <a:buFont typeface="Arial" panose="020B0604020202020204" pitchFamily="34" charset="0"/>
              <a:buChar char="•"/>
            </a:pPr>
            <a:r>
              <a:rPr lang="en-US" dirty="0"/>
              <a:t>UWB power saving</a:t>
            </a:r>
          </a:p>
          <a:p>
            <a:pPr marL="457200" indent="-457200">
              <a:buFont typeface="Arial" panose="020B0604020202020204" pitchFamily="34" charset="0"/>
              <a:buChar char="•"/>
            </a:pPr>
            <a:r>
              <a:rPr lang="en-US" dirty="0"/>
              <a:t>Improved integrity mechanisms</a:t>
            </a:r>
          </a:p>
          <a:p>
            <a:pPr marL="457200" indent="-457200">
              <a:buFont typeface="Arial" panose="020B0604020202020204" pitchFamily="34" charset="0"/>
              <a:buChar char="•"/>
            </a:pPr>
            <a:r>
              <a:rPr lang="en-US" dirty="0"/>
              <a:t>Enhanced data communications</a:t>
            </a:r>
          </a:p>
          <a:p>
            <a:pPr marL="457200" indent="-457200">
              <a:buFont typeface="Arial" panose="020B0604020202020204" pitchFamily="34" charset="0"/>
              <a:buChar char="•"/>
            </a:pPr>
            <a:r>
              <a:rPr lang="en-US" dirty="0"/>
              <a:t>Coexistence considerations and mechanisms (including channel access)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FE115C2-C193-419E-94C9-C04EEF3F5B0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36861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a:bodyPr>
          <a:lstStyle/>
          <a:p>
            <a:r>
              <a:rPr lang="en-US" dirty="0"/>
              <a:t>Call frequency and phase: Weekly on Tuesday 6am PT Commencing 29-March-2022</a:t>
            </a:r>
          </a:p>
          <a:p>
            <a:pPr marL="400050" lvl="1" indent="0"/>
            <a:endParaRPr lang="en-US" dirty="0"/>
          </a:p>
          <a:p>
            <a:r>
              <a:rPr lang="en-US" dirty="0"/>
              <a:t>Call organization:  Will cancel if no agenda items received 24 hours prior</a:t>
            </a:r>
          </a:p>
          <a:p>
            <a:endParaRPr lang="en-US" dirty="0"/>
          </a:p>
          <a:p>
            <a:r>
              <a:rPr lang="en-US" dirty="0"/>
              <a:t>Next Call</a:t>
            </a:r>
            <a:r>
              <a:rPr lang="en-US"/>
              <a:t>: April 5</a:t>
            </a:r>
            <a:r>
              <a:rPr lang="en-US" baseline="30000"/>
              <a:t>th</a:t>
            </a:r>
            <a:r>
              <a:rPr lang="en-US"/>
              <a:t> </a:t>
            </a:r>
            <a:endParaRPr lang="en-US" dirty="0"/>
          </a:p>
          <a:p>
            <a:pPr marL="0" indent="0"/>
            <a:endParaRPr lang="en-US" dirty="0"/>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BFE7-84BB-410A-92DF-F35B0C1EBFC1}"/>
              </a:ext>
            </a:extLst>
          </p:cNvPr>
          <p:cNvSpPr>
            <a:spLocks noGrp="1"/>
          </p:cNvSpPr>
          <p:nvPr>
            <p:ph type="title"/>
          </p:nvPr>
        </p:nvSpPr>
        <p:spPr/>
        <p:txBody>
          <a:bodyPr/>
          <a:lstStyle/>
          <a:p>
            <a:r>
              <a:rPr lang="en-US" dirty="0"/>
              <a:t>May Plenary</a:t>
            </a:r>
          </a:p>
        </p:txBody>
      </p:sp>
      <p:sp>
        <p:nvSpPr>
          <p:cNvPr id="3" name="Content Placeholder 2">
            <a:extLst>
              <a:ext uri="{FF2B5EF4-FFF2-40B4-BE49-F238E27FC236}">
                <a16:creationId xmlns:a16="http://schemas.microsoft.com/office/drawing/2014/main" id="{A44F0580-FDFB-4378-A3E1-9FC94A158F6C}"/>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b="1" dirty="0">
                <a:solidFill>
                  <a:schemeClr val="accent6">
                    <a:lumMod val="75000"/>
                  </a:schemeClr>
                </a:solidFill>
              </a:rPr>
              <a:t>Interim meeting is Virtual Only</a:t>
            </a:r>
          </a:p>
          <a:p>
            <a:pPr marL="457200" indent="-457200">
              <a:buFont typeface="Arial" panose="020B0604020202020204" pitchFamily="34" charset="0"/>
              <a:buChar char="•"/>
            </a:pPr>
            <a:r>
              <a:rPr lang="en-US" dirty="0"/>
              <a:t>Registration is open</a:t>
            </a:r>
          </a:p>
          <a:p>
            <a:pPr marL="857250" lvl="1" indent="-457200">
              <a:buFont typeface="Arial" panose="020B0604020202020204" pitchFamily="34" charset="0"/>
              <a:buChar char="•"/>
            </a:pPr>
            <a:r>
              <a:rPr lang="en-US" dirty="0"/>
              <a:t>Register early for the best rate</a:t>
            </a:r>
          </a:p>
          <a:p>
            <a:pPr marL="857250" lvl="1" indent="-457200">
              <a:buFont typeface="Arial" panose="020B0604020202020204" pitchFamily="34" charset="0"/>
              <a:buChar char="•"/>
            </a:pPr>
            <a:r>
              <a:rPr lang="en-US" dirty="0"/>
              <a:t>Early Registration: Until 23:59 PM Eastern Time, Friday April 8, 2022: US$400.00 (All attendees)</a:t>
            </a:r>
          </a:p>
          <a:p>
            <a:pPr marL="857250" lvl="1" indent="-457200">
              <a:buFont typeface="Arial" panose="020B0604020202020204" pitchFamily="34" charset="0"/>
              <a:buChar char="•"/>
            </a:pPr>
            <a:r>
              <a:rPr lang="en-US" dirty="0"/>
              <a:t>Standard Registration: After early, until 23:59 PM Eastern Time, Friday April 29, 2022: US$600.00 (All attendees)</a:t>
            </a:r>
          </a:p>
          <a:p>
            <a:pPr marL="857250" lvl="1" indent="-457200">
              <a:buFont typeface="Arial" panose="020B0604020202020204" pitchFamily="34" charset="0"/>
              <a:buChar char="•"/>
            </a:pPr>
            <a:r>
              <a:rPr lang="en-US" dirty="0"/>
              <a:t>Late Registration: After 23:59 PM Eastern Time, Friday April 29, 2022: US$800.00 (All attendees)</a:t>
            </a:r>
          </a:p>
          <a:p>
            <a:pPr marL="400050" lvl="1" indent="0"/>
            <a:r>
              <a:rPr lang="en-US" dirty="0">
                <a:hlinkClick r:id="rId2"/>
              </a:rPr>
              <a:t>https://touchpoint.eventsair.com/2022-may-ieee-802-wireless-interim-session</a:t>
            </a:r>
            <a:endParaRPr lang="en-US" dirty="0"/>
          </a:p>
          <a:p>
            <a:pPr marL="400050" lvl="1" indent="0"/>
            <a:endParaRPr lang="en-US" dirty="0"/>
          </a:p>
          <a:p>
            <a:pPr marL="457200" indent="-457200">
              <a:buFont typeface="Arial" panose="020B0604020202020204" pitchFamily="34" charset="0"/>
              <a:buChar char="•"/>
            </a:pPr>
            <a:r>
              <a:rPr lang="en-US" dirty="0"/>
              <a:t>Agenda: No requests so far</a:t>
            </a:r>
          </a:p>
          <a:p>
            <a:pPr marL="857250" lvl="1" indent="-457200">
              <a:buFont typeface="Arial" panose="020B0604020202020204" pitchFamily="34" charset="0"/>
              <a:buChar char="•"/>
            </a:pPr>
            <a:r>
              <a:rPr lang="en-US" dirty="0"/>
              <a:t>Reminder: get your requests in early for the best timeslots!</a:t>
            </a:r>
          </a:p>
        </p:txBody>
      </p:sp>
      <p:sp>
        <p:nvSpPr>
          <p:cNvPr id="4" name="Slide Number Placeholder 3">
            <a:extLst>
              <a:ext uri="{FF2B5EF4-FFF2-40B4-BE49-F238E27FC236}">
                <a16:creationId xmlns:a16="http://schemas.microsoft.com/office/drawing/2014/main" id="{CE682995-C9C5-4A49-81AD-89D2AFAED29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450221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4FDA-D7BA-4E7C-B0A2-6648EACD4F61}"/>
              </a:ext>
            </a:extLst>
          </p:cNvPr>
          <p:cNvSpPr>
            <a:spLocks noGrp="1"/>
          </p:cNvSpPr>
          <p:nvPr>
            <p:ph type="title"/>
          </p:nvPr>
        </p:nvSpPr>
        <p:spPr/>
        <p:txBody>
          <a:bodyPr/>
          <a:lstStyle/>
          <a:p>
            <a:r>
              <a:rPr lang="en-US" dirty="0"/>
              <a:t>July </a:t>
            </a:r>
            <a:r>
              <a:rPr lang="en-US" dirty="0" err="1"/>
              <a:t>Plenar</a:t>
            </a:r>
            <a:endParaRPr lang="en-US" dirty="0"/>
          </a:p>
        </p:txBody>
      </p:sp>
      <p:sp>
        <p:nvSpPr>
          <p:cNvPr id="3" name="Content Placeholder 2">
            <a:extLst>
              <a:ext uri="{FF2B5EF4-FFF2-40B4-BE49-F238E27FC236}">
                <a16:creationId xmlns:a16="http://schemas.microsoft.com/office/drawing/2014/main" id="{D02FD975-C76C-4793-8B01-09F5259B3E8B}"/>
              </a:ext>
            </a:extLst>
          </p:cNvPr>
          <p:cNvSpPr>
            <a:spLocks noGrp="1"/>
          </p:cNvSpPr>
          <p:nvPr>
            <p:ph idx="1"/>
          </p:nvPr>
        </p:nvSpPr>
        <p:spPr/>
        <p:txBody>
          <a:bodyPr/>
          <a:lstStyle/>
          <a:p>
            <a:pPr marL="0" indent="0"/>
            <a:r>
              <a:rPr lang="en-US" dirty="0"/>
              <a:t>From the meeting planners: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Hotel reservation is open</a:t>
            </a:r>
          </a:p>
          <a:p>
            <a:pPr marL="857250" lvl="1" indent="-457200">
              <a:buFont typeface="Arial" panose="020B0604020202020204" pitchFamily="34" charset="0"/>
              <a:buChar char="•"/>
            </a:pPr>
            <a:r>
              <a:rPr lang="en-US" dirty="0"/>
              <a:t>Early bird rate is limited</a:t>
            </a:r>
          </a:p>
          <a:p>
            <a:pPr marL="857250" lvl="1" indent="-457200">
              <a:buFont typeface="Arial" panose="020B0604020202020204" pitchFamily="34" charset="0"/>
              <a:buChar char="•"/>
            </a:pPr>
            <a:r>
              <a:rPr lang="en-US" dirty="0"/>
              <a:t>July is a busy time for Montreal and rooms expected to fill up / sell out</a:t>
            </a:r>
          </a:p>
          <a:p>
            <a:pPr marL="857250" lvl="1" indent="-457200">
              <a:buFont typeface="Arial" panose="020B0604020202020204" pitchFamily="34" charset="0"/>
              <a:buChar char="•"/>
            </a:pPr>
            <a:endParaRPr lang="en-US" dirty="0"/>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C6CB0AB-5919-478C-8D43-1D31A7CE6A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407881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17</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March 29</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6359-AC33-4332-8678-52E78F15EE34}"/>
              </a:ext>
            </a:extLst>
          </p:cNvPr>
          <p:cNvSpPr>
            <a:spLocks noGrp="1"/>
          </p:cNvSpPr>
          <p:nvPr>
            <p:ph type="title"/>
          </p:nvPr>
        </p:nvSpPr>
        <p:spPr>
          <a:xfrm>
            <a:off x="457200" y="484718"/>
            <a:ext cx="8229600" cy="448733"/>
          </a:xfrm>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3FD805EB-7348-41AE-B371-BD5BA69E6F36}"/>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F341FA9-15B5-46C5-B204-63028153D3F8}"/>
              </a:ext>
            </a:extLst>
          </p:cNvPr>
          <p:cNvSpPr/>
          <p:nvPr/>
        </p:nvSpPr>
        <p:spPr>
          <a:xfrm>
            <a:off x="340784" y="994834"/>
            <a:ext cx="8492067" cy="4758162"/>
          </a:xfrm>
          <a:prstGeom prst="rect">
            <a:avLst/>
          </a:prstGeom>
        </p:spPr>
        <p:txBody>
          <a:bodyPr>
            <a:spAutoFit/>
          </a:bodyPr>
          <a:lstStyle/>
          <a:p>
            <a:pPr marL="230394" indent="-230394" defTabSz="914377" eaLnBrk="1" hangingPunct="1">
              <a:buClr>
                <a:srgbClr val="4AC9E3"/>
              </a:buClr>
              <a:buSzPct val="150000"/>
              <a:buFont typeface="Arial" panose="020B0604020202020204" pitchFamily="34" charset="0"/>
              <a:buChar char="•"/>
              <a:defRPr/>
            </a:pPr>
            <a:r>
              <a:rPr lang="en-US" altLang="en-US" sz="2133" b="1" dirty="0">
                <a:solidFill>
                  <a:prstClr val="black"/>
                </a:solidFill>
                <a:latin typeface="Calibri" pitchFamily="34" charset="0"/>
                <a:cs typeface="Calibri" pitchFamily="34" charset="0"/>
              </a:rPr>
              <a:t>Cause an LOA to be submitted to the IEEE SA (patcom@ieee.org); or</a:t>
            </a:r>
          </a:p>
          <a:p>
            <a:pPr marL="230394" indent="-230394" defTabSz="914377" eaLnBrk="1" hangingPunct="1">
              <a:buClr>
                <a:srgbClr val="4AC9E3"/>
              </a:buClr>
              <a:buSzPct val="150000"/>
              <a:buFont typeface="Arial" panose="020B0604020202020204" pitchFamily="34" charset="0"/>
              <a:buChar char="•"/>
              <a:defRPr/>
            </a:pPr>
            <a:endParaRPr lang="en-US" altLang="en-US" sz="2133" b="1" dirty="0">
              <a:solidFill>
                <a:prstClr val="black"/>
              </a:solidFill>
              <a:latin typeface="Calibri" pitchFamily="34" charset="0"/>
              <a:cs typeface="Calibri" pitchFamily="34" charset="0"/>
            </a:endParaRPr>
          </a:p>
          <a:p>
            <a:pPr marL="230394" indent="-230394" defTabSz="914377" eaLnBrk="1" hangingPunct="1">
              <a:buClr>
                <a:srgbClr val="4AC9E3"/>
              </a:buClr>
              <a:buSzPct val="150000"/>
              <a:buFont typeface="Arial" panose="020B0604020202020204" pitchFamily="34" charset="0"/>
              <a:buChar char="•"/>
              <a:defRPr/>
            </a:pPr>
            <a:r>
              <a:rPr lang="en-US" altLang="en-US" sz="2133" b="1" dirty="0">
                <a:solidFill>
                  <a:prstClr val="black"/>
                </a:solidFill>
                <a:latin typeface="Calibri" pitchFamily="34" charset="0"/>
                <a:cs typeface="Calibri" pitchFamily="34" charset="0"/>
              </a:rPr>
              <a:t>Provide the chair of this group with the identity of the holder(s) of any and all such claims as soon as possible; or</a:t>
            </a:r>
          </a:p>
          <a:p>
            <a:pPr marL="230394" indent="-230394" defTabSz="914377" eaLnBrk="1" hangingPunct="1">
              <a:buClr>
                <a:srgbClr val="4AC9E3"/>
              </a:buClr>
              <a:buSzPct val="150000"/>
              <a:buFont typeface="Arial" panose="020B0604020202020204" pitchFamily="34" charset="0"/>
              <a:buChar char="•"/>
              <a:defRPr/>
            </a:pPr>
            <a:endParaRPr lang="en-US" altLang="en-US" sz="2133" b="1" dirty="0">
              <a:solidFill>
                <a:prstClr val="black"/>
              </a:solidFill>
              <a:latin typeface="Calibri" pitchFamily="34" charset="0"/>
              <a:cs typeface="Calibri" pitchFamily="34" charset="0"/>
            </a:endParaRPr>
          </a:p>
          <a:p>
            <a:pPr marL="230394" indent="-230394" defTabSz="914377" eaLnBrk="1" hangingPunct="1">
              <a:buClr>
                <a:srgbClr val="4AC9E3"/>
              </a:buClr>
              <a:buSzPct val="150000"/>
              <a:buFont typeface="Arial" panose="020B0604020202020204" pitchFamily="34" charset="0"/>
              <a:buChar char="•"/>
              <a:defRPr/>
            </a:pPr>
            <a:r>
              <a:rPr lang="en-US" altLang="en-US" sz="2133" b="1" dirty="0">
                <a:solidFill>
                  <a:prstClr val="black"/>
                </a:solidFill>
                <a:latin typeface="Calibri" pitchFamily="34" charset="0"/>
                <a:cs typeface="Calibri" pitchFamily="34" charset="0"/>
              </a:rPr>
              <a:t>Speak up now and respond to this Call for Potentially Essential Patents</a:t>
            </a:r>
          </a:p>
          <a:p>
            <a:pPr defTabSz="914377" eaLnBrk="1" hangingPunct="1">
              <a:buClr>
                <a:srgbClr val="C00000"/>
              </a:buClr>
              <a:buSzPct val="150000"/>
              <a:defRPr/>
            </a:pPr>
            <a:endParaRPr lang="en-US" altLang="en-US" sz="2133" b="1" dirty="0">
              <a:solidFill>
                <a:prstClr val="black"/>
              </a:solidFill>
              <a:latin typeface="Calibri" pitchFamily="34" charset="0"/>
              <a:cs typeface="Calibri" pitchFamily="34" charset="0"/>
            </a:endParaRPr>
          </a:p>
          <a:p>
            <a:pPr defTabSz="914377" eaLnBrk="1" hangingPunct="1">
              <a:buClr>
                <a:srgbClr val="C00000"/>
              </a:buClr>
              <a:defRPr/>
            </a:pPr>
            <a:r>
              <a:rPr lang="en-US" altLang="en-US" sz="2133" dirty="0">
                <a:solidFill>
                  <a:prstClr val="black"/>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prstClr val="black"/>
                </a:solidFill>
                <a:latin typeface="Calibri" pitchFamily="34" charset="0"/>
                <a:cs typeface="Calibri" pitchFamily="34" charset="0"/>
              </a:rPr>
            </a:br>
            <a:endParaRPr lang="en-US" altLang="en-US" sz="2133" b="1" dirty="0">
              <a:solidFill>
                <a:prstClr val="black"/>
              </a:solidFill>
              <a:latin typeface="Calibri" pitchFamily="34" charset="0"/>
              <a:cs typeface="Calibri" pitchFamily="34" charset="0"/>
            </a:endParaRPr>
          </a:p>
          <a:p>
            <a:pPr defTabSz="914377" eaLnBrk="1" hangingPunct="1">
              <a:lnSpc>
                <a:spcPct val="80000"/>
              </a:lnSpc>
              <a:defRPr/>
            </a:pPr>
            <a:br>
              <a:rPr lang="en-US" altLang="en-US" sz="1600" b="1" dirty="0">
                <a:solidFill>
                  <a:prstClr val="black"/>
                </a:solidFill>
                <a:latin typeface="Calibri" panose="020F0502020204030204" pitchFamily="34" charset="0"/>
                <a:cs typeface="Calibri" panose="020F0502020204030204" pitchFamily="34" charset="0"/>
              </a:rPr>
            </a:br>
            <a:endParaRPr lang="en-US" altLang="en-US" sz="1600" b="1" dirty="0">
              <a:solidFill>
                <a:prstClr val="black"/>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DEFC2E5-179B-4C0B-9935-15CF9842E48A}"/>
              </a:ext>
            </a:extLst>
          </p:cNvPr>
          <p:cNvSpPr txBox="1"/>
          <p:nvPr/>
        </p:nvSpPr>
        <p:spPr>
          <a:xfrm>
            <a:off x="0" y="6237818"/>
            <a:ext cx="9144000" cy="297454"/>
          </a:xfrm>
          <a:prstGeom prst="rect">
            <a:avLst/>
          </a:prstGeom>
          <a:noFill/>
        </p:spPr>
        <p:txBody>
          <a:bodyPr>
            <a:spAutoFit/>
          </a:bodyPr>
          <a:lstStyle/>
          <a:p>
            <a:pPr algn="ctr" defTabSz="914377" eaLnBrk="1" hangingPunct="1">
              <a:defRPr/>
            </a:pPr>
            <a:r>
              <a:rPr lang="en-US" sz="1333" dirty="0">
                <a:solidFill>
                  <a:prstClr val="black"/>
                </a:solidFill>
                <a:latin typeface="Calibri" panose="020F0502020204030204"/>
              </a:rPr>
              <a:t>08 June 2021 – Slide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altLang="en-US" dirty="0"/>
              <a:t>Update: New Data Rates (15-22-0181-01)</a:t>
            </a:r>
          </a:p>
          <a:p>
            <a:pPr marL="914400" lvl="1" indent="-514350">
              <a:buFont typeface="+mj-lt"/>
              <a:buAutoNum type="alphaLcPeriod"/>
            </a:pPr>
            <a:r>
              <a:rPr lang="en-US" altLang="en-US" dirty="0"/>
              <a:t>Channel Sounding (continue discussion)</a:t>
            </a:r>
          </a:p>
          <a:p>
            <a:pPr marL="514350" indent="-514350">
              <a:buFont typeface="Arial" panose="020B0604020202020204" pitchFamily="34" charset="0"/>
              <a:buAutoNum type="arabicPeriod"/>
            </a:pPr>
            <a:r>
              <a:rPr lang="en-US" altLang="en-US" dirty="0"/>
              <a:t>Next steps</a:t>
            </a:r>
          </a:p>
          <a:p>
            <a:pPr marL="914400" lvl="1" indent="-514350">
              <a:buFont typeface="+mj-lt"/>
              <a:buAutoNum type="alphaLcPeriod"/>
            </a:pPr>
            <a:r>
              <a:rPr lang="en-US" altLang="en-US" dirty="0"/>
              <a:t>Telecons</a:t>
            </a:r>
          </a:p>
          <a:p>
            <a:pPr marL="914400" lvl="1" indent="-514350">
              <a:buFont typeface="+mj-lt"/>
              <a:buAutoNum type="alphaLcPeriod"/>
            </a:pPr>
            <a:r>
              <a:rPr lang="en-US" altLang="en-US" dirty="0"/>
              <a:t>May Agenda Discussion</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7</a:t>
            </a:fld>
            <a:endParaRPr lang="en-US" alt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9</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276EACC5-D495-4254-8286-CC0BE9216D96}" vid="{DFA36778-8498-4B1A-951F-34213C3E809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38743</TotalTime>
  <Words>1146</Words>
  <Application>Microsoft Office PowerPoint</Application>
  <PresentationFormat>On-screen Show (4:3)</PresentationFormat>
  <Paragraphs>138</Paragraphs>
  <Slides>17</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MS PGothic</vt:lpstr>
      <vt:lpstr>Arial</vt:lpstr>
      <vt:lpstr>Calibri</vt:lpstr>
      <vt:lpstr>Lucida Grande</vt:lpstr>
      <vt:lpstr>Montserrat</vt:lpstr>
      <vt:lpstr>Montserrat ExtraBold</vt:lpstr>
      <vt:lpstr>Open Sans</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Ways to inform ieee</vt:lpstr>
      <vt:lpstr>IEEE 802 Ground Rules</vt:lpstr>
      <vt:lpstr>Proposed Agenda</vt:lpstr>
      <vt:lpstr>Recap</vt:lpstr>
      <vt:lpstr>5.2.b Scope of the project (As approved): </vt:lpstr>
      <vt:lpstr>Technical Discussion</vt:lpstr>
      <vt:lpstr>Next Steps</vt:lpstr>
      <vt:lpstr>Collaboration Potential</vt:lpstr>
      <vt:lpstr>Interim TC planning</vt:lpstr>
      <vt:lpstr>May Plenary</vt:lpstr>
      <vt:lpstr>July Plenar</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225</cp:revision>
  <cp:lastPrinted>2000-03-07T00:55:37Z</cp:lastPrinted>
  <dcterms:created xsi:type="dcterms:W3CDTF">2016-01-17T22:48:36Z</dcterms:created>
  <dcterms:modified xsi:type="dcterms:W3CDTF">2022-03-29T12:31:57Z</dcterms:modified>
  <cp:category/>
</cp:coreProperties>
</file>