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58" r:id="rId3"/>
    <p:sldId id="470" r:id="rId4"/>
    <p:sldId id="268" r:id="rId5"/>
    <p:sldId id="270" r:id="rId6"/>
    <p:sldId id="471" r:id="rId7"/>
    <p:sldId id="47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1"/>
  </p:normalViewPr>
  <p:slideViewPr>
    <p:cSldViewPr>
      <p:cViewPr varScale="1">
        <p:scale>
          <a:sx n="122" d="100"/>
          <a:sy n="122" d="100"/>
        </p:scale>
        <p:origin x="1264" y="20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8147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6</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3658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7</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1350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&lt;Mar 2022&gt;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&lt;Mar 2022&gt;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&lt;Mar 2022&gt;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&lt;Mar 2022&gt;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&lt;Mar 2022&gt;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&lt;Mar 2022&gt;</a:t>
            </a:r>
            <a:endParaRPr lang="en-US" altLang="en-US" dirty="0"/>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802.15-&lt;15-22-0199-01&gt;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2/15-22-0194-01-0000-report-to-ec-for-approval-of-p802-15-4-2020-cor1-to-go-to-sa-ballot.ppt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049-00-0000-p802-15-12-par-withdraw-overview.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2/15-22-0067-01-0000-p802-15-6a-par-withdraw.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2/15-22-0088-01-006a-par-revision-draf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2/15-22-0087-03-006a-ieee-802-criteria-for-standards-development-for-p802-15-6ma-revis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&lt;Mar 2022&gt;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EC closing meeting, Mar 2022</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[18 Mar,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EC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March 2022</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Consent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Consent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&lt;Mar 2022&gt;</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&lt;Pat Kinney&gt;, &lt;Kinney Consulting&gt;</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539430"/>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P802.15.4-2020/Cor1 to SA Ballot </a:t>
            </a:r>
          </a:p>
          <a:p>
            <a:pPr>
              <a:spcBef>
                <a:spcPts val="0"/>
              </a:spcBef>
              <a:spcAft>
                <a:spcPts val="0"/>
              </a:spcAft>
            </a:pPr>
            <a:r>
              <a:rPr lang="en-US" sz="1600" dirty="0">
                <a:solidFill>
                  <a:srgbClr val="1F497D"/>
                </a:solidFill>
                <a:latin typeface="Calibri" panose="020F0502020204030204" pitchFamily="34" charset="0"/>
              </a:rPr>
              <a:t>Approve sending P802.15.4-2020/Cor1-D04 to SA Ballot.</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hlinkClick r:id="rId2"/>
              </a:rPr>
              <a:t>https://mentor.ieee.org/802.15/dcn/22/15-22-0194-01-0000-report-to-ec-for-approval-of-p802-15-4-2020-cor1-to-go-to-sa-ballot.pptx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motion/vote results (17 November, 2021)</a:t>
            </a:r>
          </a:p>
          <a:p>
            <a:pPr>
              <a:spcBef>
                <a:spcPts val="0"/>
              </a:spcBef>
              <a:spcAft>
                <a:spcPts val="0"/>
              </a:spcAft>
            </a:pPr>
            <a:r>
              <a:rPr lang="en-US" sz="1600" dirty="0">
                <a:solidFill>
                  <a:srgbClr val="1F497D"/>
                </a:solidFill>
                <a:latin typeface="Calibri" panose="020F0502020204030204" pitchFamily="34" charset="0"/>
              </a:rPr>
              <a:t>WG motion:</a:t>
            </a:r>
            <a:r>
              <a:rPr lang="en-US" sz="1600" i="1" dirty="0">
                <a:solidFill>
                  <a:srgbClr val="1F497D"/>
                </a:solidFill>
                <a:latin typeface="Calibri" panose="020F0502020204030204" pitchFamily="34" charset="0"/>
              </a:rPr>
              <a:t> 802.15 has reviewed and requests unconditional approval from the EC to submit P802.15.4-2020-Cor1_D04 to Standards Association ballot.</a:t>
            </a:r>
          </a:p>
          <a:p>
            <a:pPr>
              <a:spcBef>
                <a:spcPts val="0"/>
              </a:spcBef>
              <a:spcAft>
                <a:spcPts val="0"/>
              </a:spcAft>
            </a:pPr>
            <a:endParaRPr lang="en-US" sz="1600" i="1"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Vote results </a:t>
            </a:r>
            <a:r>
              <a:rPr lang="en-US" sz="1600" i="1" dirty="0">
                <a:solidFill>
                  <a:srgbClr val="1F497D"/>
                </a:solidFill>
                <a:latin typeface="Calibri" panose="020F0502020204030204" pitchFamily="34" charset="0"/>
              </a:rPr>
              <a:t>(Y,N,A)</a:t>
            </a:r>
            <a:r>
              <a:rPr lang="en-US" sz="1600" dirty="0">
                <a:solidFill>
                  <a:srgbClr val="1F497D"/>
                </a:solidFill>
                <a:latin typeface="Calibri" panose="020F0502020204030204" pitchFamily="34" charset="0"/>
              </a:rPr>
              <a:t>:  49/0/2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80220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4</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March 2022</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Motions</a:t>
            </a:r>
          </a:p>
        </p:txBody>
      </p:sp>
    </p:spTree>
    <p:extLst>
      <p:ext uri="{BB962C8B-B14F-4D97-AF65-F5344CB8AC3E}">
        <p14:creationId xmlns:p14="http://schemas.microsoft.com/office/powerpoint/2010/main" val="984078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P802.15.12 PAR </a:t>
            </a:r>
            <a:r>
              <a:rPr lang="en-US" sz="3200" b="1" dirty="0" err="1">
                <a:latin typeface="Times New Roman" charset="0"/>
                <a:ea typeface="ＭＳ Ｐゴシック" charset="0"/>
                <a:cs typeface="ＭＳ Ｐゴシック" charset="0"/>
              </a:rPr>
              <a:t>WithdrawApproval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&lt;P802.15.12&gt; PAR withdraw documentation in </a:t>
            </a:r>
            <a:r>
              <a:rPr lang="en-US" sz="2400" b="1" dirty="0">
                <a:solidFill>
                  <a:schemeClr val="accent2"/>
                </a:solidFill>
                <a:hlinkClick r:id="rId3"/>
              </a:rPr>
              <a:t>https://mentor.ieee.org/802.15/dcn/22/15-22-0049-00-0000-p802-15-12-par-withdraw-overview.pptx</a:t>
            </a:r>
            <a:r>
              <a:rPr lang="en-US" sz="2400" b="1" dirty="0">
                <a:solidFill>
                  <a:schemeClr val="accent2"/>
                </a:solidFill>
              </a:rPr>
              <a:t> </a:t>
            </a:r>
            <a:r>
              <a:rPr lang="en-US" sz="2400" b="1" dirty="0"/>
              <a:t>to NesCom</a:t>
            </a:r>
          </a:p>
          <a:p>
            <a:r>
              <a:rPr lang="en-US" sz="2400" b="1" dirty="0"/>
              <a:t>Moved: Kinney</a:t>
            </a:r>
            <a:r>
              <a:rPr lang="en-US" sz="2400" dirty="0"/>
              <a:t>	</a:t>
            </a:r>
            <a:r>
              <a:rPr lang="en-US" sz="2400" b="1" dirty="0"/>
              <a:t>Seconded: Rosdahl</a:t>
            </a:r>
          </a:p>
          <a:p>
            <a:r>
              <a:rPr lang="en-US" sz="2400" b="1" dirty="0"/>
              <a:t>Upon no objection the motion was approved </a:t>
            </a:r>
          </a:p>
          <a:p>
            <a:endParaRPr lang="en-US" sz="2400" b="1" dirty="0"/>
          </a:p>
          <a:p>
            <a:r>
              <a:rPr lang="en-US" sz="2400" b="1" dirty="0"/>
              <a:t>Note: 802.15 WG Result: 50/0/2 (Y/N/A)</a:t>
            </a:r>
            <a:endParaRPr lang="en-US" sz="2400" dirty="0"/>
          </a:p>
        </p:txBody>
      </p:sp>
    </p:spTree>
    <p:extLst>
      <p:ext uri="{BB962C8B-B14F-4D97-AF65-F5344CB8AC3E}">
        <p14:creationId xmlns:p14="http://schemas.microsoft.com/office/powerpoint/2010/main" val="212108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6</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P802.15.6a PAR Withdraw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&lt;P802.15.6a&gt; PAR withdraw documentation in </a:t>
            </a:r>
            <a:r>
              <a:rPr lang="en-US" sz="2400" b="1" dirty="0">
                <a:solidFill>
                  <a:schemeClr val="accent2"/>
                </a:solidFill>
                <a:hlinkClick r:id="rId3"/>
              </a:rPr>
              <a:t>https://mentor.ieee.org/802.15/dcn/22/15-22-0067-01-0000-p802-15-6a-par-withdraw.pdf</a:t>
            </a:r>
            <a:r>
              <a:rPr lang="en-US" sz="2400" b="1" dirty="0">
                <a:solidFill>
                  <a:schemeClr val="accent2"/>
                </a:solidFill>
              </a:rPr>
              <a:t> </a:t>
            </a:r>
            <a:r>
              <a:rPr lang="en-US" sz="2400" b="1" dirty="0"/>
              <a:t>to NesCom</a:t>
            </a:r>
          </a:p>
          <a:p>
            <a:r>
              <a:rPr lang="en-US" sz="2400" b="1" dirty="0"/>
              <a:t>Moved: Kinney</a:t>
            </a:r>
            <a:r>
              <a:rPr lang="en-US" sz="2400" dirty="0"/>
              <a:t>	</a:t>
            </a:r>
            <a:r>
              <a:rPr lang="en-US" sz="2400" b="1" dirty="0"/>
              <a:t>Seconded: Rosdahl</a:t>
            </a:r>
          </a:p>
          <a:p>
            <a:r>
              <a:rPr lang="en-US" sz="2400" b="1" dirty="0"/>
              <a:t>Upon no objection the motion was approved </a:t>
            </a:r>
          </a:p>
          <a:p>
            <a:pPr marL="0" indent="0">
              <a:buNone/>
            </a:pPr>
            <a:endParaRPr lang="en-US" sz="2400" b="1" dirty="0"/>
          </a:p>
          <a:p>
            <a:r>
              <a:rPr lang="en-US" sz="2400" b="1" dirty="0"/>
              <a:t>Note: 802.15 WG Result: 50/0/5 (Y/N/A)</a:t>
            </a:r>
            <a:endParaRPr lang="en-US" sz="2400" dirty="0"/>
          </a:p>
        </p:txBody>
      </p:sp>
    </p:spTree>
    <p:extLst>
      <p:ext uri="{BB962C8B-B14F-4D97-AF65-F5344CB8AC3E}">
        <p14:creationId xmlns:p14="http://schemas.microsoft.com/office/powerpoint/2010/main" val="215889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&lt;Mar 2022&gt;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7</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77917" y="627508"/>
            <a:ext cx="7772400" cy="1066800"/>
          </a:xfrm>
          <a:ln/>
        </p:spPr>
        <p:txBody>
          <a:bodyPr/>
          <a:lstStyle/>
          <a:p>
            <a:r>
              <a:rPr lang="en-US" sz="3200" b="1" dirty="0">
                <a:latin typeface="Times New Roman" charset="0"/>
                <a:ea typeface="ＭＳ Ｐゴシック" charset="0"/>
                <a:cs typeface="ＭＳ Ｐゴシック" charset="0"/>
              </a:rPr>
              <a:t>P802.15.6 PAR Revision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524000"/>
            <a:ext cx="8915400" cy="4114800"/>
          </a:xfrm>
          <a:ln/>
        </p:spPr>
        <p:txBody>
          <a:bodyPr/>
          <a:lstStyle/>
          <a:p>
            <a:r>
              <a:rPr lang="en-US" sz="2400" b="1" dirty="0"/>
              <a:t>Approve forwarding &lt;P802.15.6&gt; PAR Revision documentation in </a:t>
            </a:r>
            <a:r>
              <a:rPr lang="en-US" sz="2400" b="1" dirty="0">
                <a:solidFill>
                  <a:schemeClr val="accent2"/>
                </a:solidFill>
                <a:hlinkClick r:id="rId3"/>
              </a:rPr>
              <a:t>https://mentor.ieee.org/802.15/dcn/22/15-22-0088-01-006a-par-revision-draft.pdf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rPr>
              <a:t>https://mentor.ieee.org/802.15/dcn/22/15-22-0087-03-006a-ieee-802-criteria-for-standards-development-for-p802-15-6ma-revision.docx</a:t>
            </a:r>
            <a:endParaRPr lang="en-US" sz="2400" b="1" dirty="0">
              <a:solidFill>
                <a:schemeClr val="accent2"/>
              </a:solidFill>
            </a:endParaRPr>
          </a:p>
          <a:p>
            <a:r>
              <a:rPr lang="en-US" sz="2400" b="1" dirty="0"/>
              <a:t>Moved: Kinney</a:t>
            </a:r>
            <a:r>
              <a:rPr lang="en-US" sz="2400" dirty="0"/>
              <a:t>	</a:t>
            </a:r>
            <a:r>
              <a:rPr lang="en-US" sz="2400" b="1" dirty="0"/>
              <a:t>Seconded: Rosdahl</a:t>
            </a:r>
          </a:p>
          <a:p>
            <a:r>
              <a:rPr lang="en-US" sz="2400" b="1" dirty="0"/>
              <a:t>Upon no objection the motion was approved </a:t>
            </a:r>
          </a:p>
          <a:p>
            <a:endParaRPr lang="en-US" sz="2400" b="1" dirty="0"/>
          </a:p>
          <a:p>
            <a:r>
              <a:rPr lang="en-US" sz="2400" b="1" dirty="0"/>
              <a:t>Note: 802.15 WG Result: 53/1/6 (Y/N/A)</a:t>
            </a:r>
            <a:endParaRPr lang="en-US" sz="2400" dirty="0"/>
          </a:p>
        </p:txBody>
      </p:sp>
    </p:spTree>
    <p:extLst>
      <p:ext uri="{BB962C8B-B14F-4D97-AF65-F5344CB8AC3E}">
        <p14:creationId xmlns:p14="http://schemas.microsoft.com/office/powerpoint/2010/main" val="814237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4069</TotalTime>
  <Words>715</Words>
  <Application>Microsoft Macintosh PowerPoint</Application>
  <PresentationFormat>On-screen Show (4:3)</PresentationFormat>
  <Paragraphs>81</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802 LMSC EC Plenary Closing  March 2022</vt:lpstr>
      <vt:lpstr>802 EC Consent Motion</vt:lpstr>
      <vt:lpstr>802 LMSC EC Plenary Closing  March 2022</vt:lpstr>
      <vt:lpstr>P802.15.12 PAR WithdrawApproval</vt:lpstr>
      <vt:lpstr>P802.15.6a PAR Withdraw Approval</vt:lpstr>
      <vt:lpstr>P802.15.6 PAR Revision Approval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Nov 2021</dc:title>
  <dc:subject>IEEE 802.15 &lt;subject&gt;</dc:subject>
  <dc:creator>Pat Kinney</dc:creator>
  <cp:keywords/>
  <dc:description>&lt;15-21-0608-00-0000&gt;</dc:description>
  <cp:lastModifiedBy>Pat Kinney</cp:lastModifiedBy>
  <cp:revision>51</cp:revision>
  <cp:lastPrinted>1998-02-10T13:28:06Z</cp:lastPrinted>
  <dcterms:created xsi:type="dcterms:W3CDTF">2020-11-13T18:03:13Z</dcterms:created>
  <dcterms:modified xsi:type="dcterms:W3CDTF">2022-03-18T20:29:23Z</dcterms:modified>
  <cp:category/>
</cp:coreProperties>
</file>