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46" r:id="rId2"/>
    <p:sldId id="311" r:id="rId3"/>
    <p:sldId id="352" r:id="rId4"/>
    <p:sldId id="358" r:id="rId5"/>
    <p:sldId id="357"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115" d="100"/>
          <a:sy n="115" d="100"/>
        </p:scale>
        <p:origin x="1356" y="108"/>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3/16/2022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3/16/2022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3/16/2022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3/16/2022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a:t>
            </a:r>
            <a:r>
              <a:rPr lang="en-US" sz="1400" b="1" dirty="0" smtClean="0">
                <a:solidFill>
                  <a:schemeClr val="tx1"/>
                </a:solidFill>
                <a:latin typeface="Times New Roman" pitchFamily="18" charset="0"/>
                <a:cs typeface="Times New Roman" pitchFamily="18" charset="0"/>
              </a:rPr>
              <a:t>15-22-0196-00-007a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3/16/2022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3/16/2022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3/16/2022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3/16/2022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3/16/2022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a:t>
            </a:r>
            <a:r>
              <a:rPr lang="en-US" altLang="ja-JP" sz="1600" smtClean="0">
                <a:latin typeface="Times New Roman" panose="02020603050405020304" pitchFamily="18" charset="0"/>
                <a:ea typeface="ＭＳ Ｐゴシック" charset="-128"/>
                <a:cs typeface="Times New Roman" panose="02020603050405020304" pitchFamily="18" charset="0"/>
              </a:rPr>
              <a:t>Report (March </a:t>
            </a:r>
            <a:r>
              <a:rPr lang="en-US" altLang="ja-JP" sz="1600" dirty="0" smtClean="0">
                <a:latin typeface="Times New Roman" panose="02020603050405020304" pitchFamily="18" charset="0"/>
                <a:ea typeface="ＭＳ Ｐゴシック" charset="-128"/>
                <a:cs typeface="Times New Roman" panose="02020603050405020304" pitchFamily="18" charset="0"/>
              </a:rPr>
              <a:t>2022)</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March 16, 2022</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March 2022</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smtClean="0">
                <a:ea typeface="ＭＳ Ｐゴシック" pitchFamily="50" charset="-128"/>
              </a:rPr>
              <a:t>March 16, 2022</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4 Slots (on Wed., Thu., Mon. and Tue.)</a:t>
            </a:r>
          </a:p>
          <a:p>
            <a:pPr algn="just"/>
            <a:r>
              <a:rPr lang="en-US" altLang="ja-JP" sz="2800" dirty="0" smtClean="0">
                <a:latin typeface="Times New Roman" panose="02020603050405020304" pitchFamily="18" charset="0"/>
                <a:cs typeface="Times New Roman" panose="02020603050405020304" pitchFamily="18" charset="0"/>
              </a:rPr>
              <a:t>1</a:t>
            </a:r>
            <a:r>
              <a:rPr lang="en-US" altLang="ja-JP" sz="2800" baseline="30000" dirty="0" smtClean="0">
                <a:latin typeface="Times New Roman" panose="02020603050405020304" pitchFamily="18" charset="0"/>
                <a:cs typeface="Times New Roman" panose="02020603050405020304" pitchFamily="18" charset="0"/>
              </a:rPr>
              <a:t>st</a:t>
            </a:r>
            <a:r>
              <a:rPr lang="en-US" altLang="ja-JP" sz="2800" dirty="0" smtClean="0">
                <a:latin typeface="Times New Roman" panose="02020603050405020304" pitchFamily="18" charset="0"/>
                <a:cs typeface="Times New Roman" panose="02020603050405020304" pitchFamily="18" charset="0"/>
              </a:rPr>
              <a:t> Slot:</a:t>
            </a:r>
          </a:p>
          <a:p>
            <a:pPr lvl="1" algn="just"/>
            <a:r>
              <a:rPr lang="en-US" altLang="ja-JP" sz="2400" dirty="0" smtClean="0">
                <a:latin typeface="Times New Roman" panose="02020603050405020304" pitchFamily="18" charset="0"/>
                <a:cs typeface="Times New Roman" panose="02020603050405020304" pitchFamily="18" charset="0"/>
              </a:rPr>
              <a:t>Approval </a:t>
            </a:r>
            <a:r>
              <a:rPr lang="en-US" altLang="ja-JP" sz="2400" dirty="0">
                <a:latin typeface="Times New Roman" panose="02020603050405020304" pitchFamily="18" charset="0"/>
                <a:cs typeface="Times New Roman" panose="02020603050405020304" pitchFamily="18" charset="0"/>
              </a:rPr>
              <a:t>for </a:t>
            </a:r>
            <a:r>
              <a:rPr lang="en-US" altLang="ja-JP" sz="2400" dirty="0" smtClean="0">
                <a:latin typeface="Times New Roman" panose="02020603050405020304" pitchFamily="18" charset="0"/>
                <a:cs typeface="Times New Roman" panose="02020603050405020304" pitchFamily="18" charset="0"/>
              </a:rPr>
              <a:t>January Meeting Minutes (132-00)</a:t>
            </a:r>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Approval </a:t>
            </a:r>
            <a:r>
              <a:rPr lang="en-US" altLang="ja-JP" sz="2400" dirty="0">
                <a:latin typeface="Times New Roman" panose="02020603050405020304" pitchFamily="18" charset="0"/>
                <a:cs typeface="Times New Roman" panose="02020603050405020304" pitchFamily="18" charset="0"/>
              </a:rPr>
              <a:t>Meeting Objectives and Agenda </a:t>
            </a:r>
            <a:r>
              <a:rPr lang="en-US" altLang="ja-JP" sz="2400" dirty="0" smtClean="0">
                <a:latin typeface="Times New Roman" panose="02020603050405020304" pitchFamily="18" charset="0"/>
                <a:cs typeface="Times New Roman" panose="02020603050405020304" pitchFamily="18" charset="0"/>
              </a:rPr>
              <a:t>Approval (148-00)</a:t>
            </a:r>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Hear contributions</a:t>
            </a:r>
          </a:p>
          <a:p>
            <a:pPr lvl="2" algn="just"/>
            <a:r>
              <a:rPr lang="en-US" altLang="ja-JP" sz="2000" dirty="0" smtClean="0">
                <a:latin typeface="Times New Roman" panose="02020603050405020304" pitchFamily="18" charset="0"/>
                <a:cs typeface="Times New Roman" panose="02020603050405020304" pitchFamily="18" charset="0"/>
              </a:rPr>
              <a:t>Draft D1-PHY </a:t>
            </a:r>
            <a:r>
              <a:rPr lang="en-US" altLang="ja-JP" sz="2000" dirty="0">
                <a:latin typeface="Times New Roman" panose="02020603050405020304" pitchFamily="18" charset="0"/>
                <a:cs typeface="Times New Roman" panose="02020603050405020304" pitchFamily="18" charset="0"/>
              </a:rPr>
              <a:t>VII specifications </a:t>
            </a:r>
            <a:r>
              <a:rPr lang="en-US" altLang="ja-JP" sz="2000" dirty="0" smtClean="0">
                <a:latin typeface="Times New Roman" panose="02020603050405020304" pitchFamily="18" charset="0"/>
                <a:cs typeface="Times New Roman" panose="02020603050405020304" pitchFamily="18" charset="0"/>
              </a:rPr>
              <a:t>(146-00)</a:t>
            </a:r>
          </a:p>
          <a:p>
            <a:pPr lvl="2" algn="just"/>
            <a:r>
              <a:rPr lang="en-US" altLang="ja-JP" sz="2000" dirty="0">
                <a:latin typeface="Times New Roman" panose="02020603050405020304" pitchFamily="18" charset="0"/>
                <a:cs typeface="Times New Roman" panose="02020603050405020304" pitchFamily="18" charset="0"/>
              </a:rPr>
              <a:t>Draft D1-PHY </a:t>
            </a:r>
            <a:r>
              <a:rPr lang="en-US" altLang="ja-JP" sz="2000" dirty="0" smtClean="0">
                <a:latin typeface="Times New Roman" panose="02020603050405020304" pitchFamily="18" charset="0"/>
                <a:cs typeface="Times New Roman" panose="02020603050405020304" pitchFamily="18" charset="0"/>
              </a:rPr>
              <a:t>VIII </a:t>
            </a:r>
            <a:r>
              <a:rPr lang="en-US" altLang="ja-JP" sz="2000" dirty="0">
                <a:latin typeface="Times New Roman" panose="02020603050405020304" pitchFamily="18" charset="0"/>
                <a:cs typeface="Times New Roman" panose="02020603050405020304" pitchFamily="18" charset="0"/>
              </a:rPr>
              <a:t>specifications </a:t>
            </a:r>
            <a:r>
              <a:rPr lang="en-US" altLang="ja-JP" sz="2000" dirty="0" smtClean="0">
                <a:latin typeface="Times New Roman" panose="02020603050405020304" pitchFamily="18" charset="0"/>
                <a:cs typeface="Times New Roman" panose="02020603050405020304" pitchFamily="18" charset="0"/>
              </a:rPr>
              <a:t>(147-00</a:t>
            </a:r>
            <a:r>
              <a:rPr lang="en-US" altLang="ja-JP" sz="2000" dirty="0">
                <a:latin typeface="Times New Roman" panose="02020603050405020304" pitchFamily="18" charset="0"/>
                <a:cs typeface="Times New Roman" panose="02020603050405020304" pitchFamily="18" charset="0"/>
              </a:rPr>
              <a:t>)</a:t>
            </a:r>
          </a:p>
          <a:p>
            <a:pPr lvl="2" algn="just"/>
            <a:endParaRPr lang="en-US" altLang="ja-JP" sz="2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941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28600" y="1482336"/>
            <a:ext cx="8640960" cy="4918464"/>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2</a:t>
            </a:r>
            <a:r>
              <a:rPr lang="en-US" altLang="ja-JP" sz="2800" baseline="30000" dirty="0" smtClean="0">
                <a:latin typeface="Times New Roman" panose="02020603050405020304" pitchFamily="18" charset="0"/>
                <a:cs typeface="Times New Roman" panose="02020603050405020304" pitchFamily="18" charset="0"/>
              </a:rPr>
              <a:t>nd</a:t>
            </a:r>
            <a:r>
              <a:rPr lang="en-US" altLang="ja-JP" sz="2800" dirty="0" smtClean="0">
                <a:latin typeface="Times New Roman" panose="02020603050405020304" pitchFamily="18" charset="0"/>
                <a:cs typeface="Times New Roman" panose="02020603050405020304" pitchFamily="18" charset="0"/>
              </a:rPr>
              <a:t> Slot:</a:t>
            </a:r>
          </a:p>
          <a:p>
            <a:pPr lvl="1" algn="just"/>
            <a:r>
              <a:rPr lang="en-US" altLang="ja-JP" sz="2400" dirty="0" smtClean="0">
                <a:latin typeface="Times New Roman" panose="02020603050405020304" pitchFamily="18" charset="0"/>
                <a:cs typeface="Times New Roman" panose="02020603050405020304" pitchFamily="18" charset="0"/>
              </a:rPr>
              <a:t>Approval </a:t>
            </a:r>
            <a:r>
              <a:rPr lang="en-US" altLang="ja-JP" sz="2400" dirty="0">
                <a:latin typeface="Times New Roman" panose="02020603050405020304" pitchFamily="18" charset="0"/>
                <a:cs typeface="Times New Roman" panose="02020603050405020304" pitchFamily="18" charset="0"/>
              </a:rPr>
              <a:t>Meeting Objectives and Agenda </a:t>
            </a:r>
            <a:r>
              <a:rPr lang="en-US" altLang="ja-JP" sz="2400" dirty="0" smtClean="0">
                <a:latin typeface="Times New Roman" panose="02020603050405020304" pitchFamily="18" charset="0"/>
                <a:cs typeface="Times New Roman" panose="02020603050405020304" pitchFamily="18" charset="0"/>
              </a:rPr>
              <a:t>Approval (148-01)</a:t>
            </a:r>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Hear contributions</a:t>
            </a:r>
          </a:p>
          <a:p>
            <a:pPr lvl="2" algn="just"/>
            <a:r>
              <a:rPr lang="en-US" altLang="ja-JP" sz="2000" dirty="0">
                <a:latin typeface="Times New Roman" panose="02020603050405020304" pitchFamily="18" charset="0"/>
                <a:cs typeface="Times New Roman" panose="02020603050405020304" pitchFamily="18" charset="0"/>
              </a:rPr>
              <a:t>Introduction to IEEE 802.15.7 </a:t>
            </a:r>
            <a:r>
              <a:rPr lang="en-US" altLang="ja-JP" sz="2000" dirty="0" smtClean="0">
                <a:latin typeface="Times New Roman" panose="02020603050405020304" pitchFamily="18" charset="0"/>
                <a:cs typeface="Times New Roman" panose="02020603050405020304" pitchFamily="18" charset="0"/>
              </a:rPr>
              <a:t>Standard (160-00)</a:t>
            </a:r>
            <a:endParaRPr lang="en-US" altLang="ja-JP" sz="2000" dirty="0">
              <a:latin typeface="Times New Roman" panose="02020603050405020304" pitchFamily="18" charset="0"/>
              <a:cs typeface="Times New Roman" panose="02020603050405020304" pitchFamily="18" charset="0"/>
            </a:endParaRPr>
          </a:p>
          <a:p>
            <a:pPr lvl="2" algn="just"/>
            <a:r>
              <a:rPr lang="en-US" altLang="ja-JP" sz="2000" dirty="0" smtClean="0">
                <a:latin typeface="Times New Roman" panose="02020603050405020304" pitchFamily="18" charset="0"/>
                <a:cs typeface="Times New Roman" panose="02020603050405020304" pitchFamily="18" charset="0"/>
              </a:rPr>
              <a:t>Draft </a:t>
            </a:r>
            <a:r>
              <a:rPr lang="en-US" altLang="ja-JP" sz="2000" dirty="0">
                <a:latin typeface="Times New Roman" panose="02020603050405020304" pitchFamily="18" charset="0"/>
                <a:cs typeface="Times New Roman" panose="02020603050405020304" pitchFamily="18" charset="0"/>
              </a:rPr>
              <a:t>D1- Annex: PHY VII, VIII waveforms decoding guide </a:t>
            </a:r>
            <a:r>
              <a:rPr lang="en-US" altLang="ja-JP" sz="2000" dirty="0" smtClean="0">
                <a:latin typeface="Times New Roman" panose="02020603050405020304" pitchFamily="18" charset="0"/>
                <a:cs typeface="Times New Roman" panose="02020603050405020304" pitchFamily="18" charset="0"/>
              </a:rPr>
              <a:t>(157-00)</a:t>
            </a:r>
          </a:p>
          <a:p>
            <a:pPr lvl="2" algn="just"/>
            <a:r>
              <a:rPr lang="en-US" altLang="ja-JP" sz="2000" dirty="0">
                <a:latin typeface="Times New Roman" panose="02020603050405020304" pitchFamily="18" charset="0"/>
                <a:cs typeface="Times New Roman" panose="02020603050405020304" pitchFamily="18" charset="0"/>
              </a:rPr>
              <a:t>Draft D1-Annex: Deep learning for OCC receiver </a:t>
            </a:r>
            <a:r>
              <a:rPr lang="en-US" altLang="ja-JP" sz="2000" dirty="0" smtClean="0">
                <a:latin typeface="Times New Roman" panose="02020603050405020304" pitchFamily="18" charset="0"/>
                <a:cs typeface="Times New Roman" panose="02020603050405020304" pitchFamily="18" charset="0"/>
              </a:rPr>
              <a:t>(158-00).</a:t>
            </a:r>
          </a:p>
          <a:p>
            <a:pPr lvl="2" algn="just"/>
            <a:r>
              <a:rPr lang="en-US" altLang="ja-JP" sz="2000" dirty="0">
                <a:latin typeface="Times New Roman" panose="02020603050405020304" pitchFamily="18" charset="0"/>
                <a:cs typeface="Times New Roman" panose="02020603050405020304" pitchFamily="18" charset="0"/>
              </a:rPr>
              <a:t>Draft D0- Combined </a:t>
            </a:r>
            <a:r>
              <a:rPr lang="en-US" altLang="ja-JP" sz="2000" dirty="0" smtClean="0">
                <a:latin typeface="Times New Roman" panose="02020603050405020304" pitchFamily="18" charset="0"/>
                <a:cs typeface="Times New Roman" panose="02020603050405020304" pitchFamily="18" charset="0"/>
              </a:rPr>
              <a:t>document (159-00)</a:t>
            </a:r>
            <a:endParaRPr lang="en-US" altLang="ja-JP" sz="2000" dirty="0">
              <a:latin typeface="Times New Roman" panose="02020603050405020304" pitchFamily="18" charset="0"/>
              <a:cs typeface="Times New Roman" panose="02020603050405020304" pitchFamily="18" charset="0"/>
            </a:endParaRPr>
          </a:p>
          <a:p>
            <a:pPr lvl="2" algn="just"/>
            <a:endParaRPr lang="en-US" altLang="ja-JP" sz="2000" dirty="0" smtClean="0">
              <a:latin typeface="Times New Roman" panose="02020603050405020304" pitchFamily="18" charset="0"/>
              <a:cs typeface="Times New Roman" panose="02020603050405020304" pitchFamily="18" charset="0"/>
            </a:endParaRPr>
          </a:p>
          <a:p>
            <a:pPr lvl="2" algn="just"/>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079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a:t>
            </a:r>
            <a:r>
              <a:rPr lang="en-US" altLang="ja-JP" sz="4000">
                <a:latin typeface="Times New Roman" panose="02020603050405020304" pitchFamily="18" charset="0"/>
                <a:cs typeface="Times New Roman" panose="02020603050405020304" pitchFamily="18" charset="0"/>
              </a:rPr>
              <a:t>for </a:t>
            </a:r>
            <a:r>
              <a:rPr lang="en-US" altLang="ja-JP" sz="4000" smtClean="0">
                <a:latin typeface="Times New Roman" panose="02020603050405020304" pitchFamily="18" charset="0"/>
                <a:cs typeface="Times New Roman" panose="02020603050405020304" pitchFamily="18" charset="0"/>
              </a:rPr>
              <a:t>May </a:t>
            </a:r>
            <a:r>
              <a:rPr lang="en-US" altLang="ja-JP" sz="4000" dirty="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2057400"/>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4</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 </a:t>
            </a:r>
            <a:r>
              <a:rPr lang="en-US" altLang="ja-JP" sz="2800" dirty="0">
                <a:latin typeface="Times New Roman" panose="02020603050405020304" pitchFamily="18" charset="0"/>
                <a:ea typeface="ＭＳ Ｐゴシック" pitchFamily="50" charset="-128"/>
                <a:cs typeface="Times New Roman" panose="02020603050405020304" pitchFamily="18" charset="0"/>
              </a:rPr>
              <a:t>slots </a:t>
            </a:r>
            <a:r>
              <a:rPr lang="en-US" altLang="ja-JP" sz="2800" smtClean="0">
                <a:latin typeface="Times New Roman" panose="02020603050405020304" pitchFamily="18" charset="0"/>
                <a:ea typeface="ＭＳ Ｐゴシック" pitchFamily="50" charset="-128"/>
                <a:cs typeface="Times New Roman" panose="02020603050405020304" pitchFamily="18" charset="0"/>
              </a:rPr>
              <a:t>(</a:t>
            </a:r>
            <a:r>
              <a:rPr lang="en-US" altLang="ja-JP" sz="2800" smtClean="0">
                <a:latin typeface="Times New Roman" panose="02020603050405020304" pitchFamily="18" charset="0"/>
                <a:ea typeface="ＭＳ Ｐゴシック" pitchFamily="50" charset="-128"/>
                <a:cs typeface="Times New Roman" panose="02020603050405020304" pitchFamily="18" charset="0"/>
              </a:rPr>
              <a:t>7:00 AM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on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Wed.,</a:t>
            </a:r>
            <a:r>
              <a:rPr lang="en-US" altLang="ja-JP" sz="2800" dirty="0" err="1" smtClean="0">
                <a:latin typeface="Times New Roman" panose="02020603050405020304" pitchFamily="18" charset="0"/>
                <a:ea typeface="ＭＳ Ｐゴシック" pitchFamily="50" charset="-128"/>
                <a:cs typeface="Times New Roman" panose="02020603050405020304" pitchFamily="18" charset="0"/>
              </a:rPr>
              <a:t>Thur</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 Mon., Tue.)</a:t>
            </a:r>
            <a:endParaRPr lang="en-US" altLang="ja-JP" sz="2800" dirty="0" smtClean="0">
              <a:latin typeface="Times New Roman" panose="02020603050405020304" pitchFamily="18" charset="0"/>
              <a:ea typeface="ＭＳ Ｐゴシック" pitchFamily="50" charset="-128"/>
              <a:cs typeface="Times New Roman" panose="02020603050405020304" pitchFamily="18" charset="0"/>
            </a:endParaRPr>
          </a:p>
          <a:p>
            <a:pPr algn="just">
              <a:lnSpc>
                <a:spcPct val="80000"/>
              </a:lnSpc>
            </a:pPr>
            <a:r>
              <a:rPr lang="en-US" altLang="ko-KR" sz="2800" dirty="0" smtClean="0">
                <a:latin typeface="Times New Roman" panose="02020603050405020304" pitchFamily="18" charset="0"/>
                <a:ea typeface="굴림" pitchFamily="34" charset="-127"/>
                <a:cs typeface="Times New Roman" panose="02020603050405020304" pitchFamily="18" charset="0"/>
              </a:rPr>
              <a:t>Commence </a:t>
            </a:r>
            <a:r>
              <a:rPr lang="en-US" altLang="ko-KR" sz="2800" dirty="0">
                <a:latin typeface="Times New Roman" panose="02020603050405020304" pitchFamily="18" charset="0"/>
                <a:ea typeface="굴림" pitchFamily="34" charset="-127"/>
                <a:cs typeface="Times New Roman" panose="02020603050405020304" pitchFamily="18" charset="0"/>
              </a:rPr>
              <a:t>task group review and comment </a:t>
            </a:r>
            <a:r>
              <a:rPr lang="en-US" altLang="ko-KR" sz="2800" dirty="0" smtClean="0">
                <a:latin typeface="Times New Roman" panose="02020603050405020304" pitchFamily="18" charset="0"/>
                <a:ea typeface="굴림" pitchFamily="34" charset="-127"/>
                <a:cs typeface="Times New Roman" panose="02020603050405020304" pitchFamily="18" charset="0"/>
              </a:rPr>
              <a:t>resolution</a:t>
            </a:r>
            <a:r>
              <a:rPr lang="en-US" altLang="ko-KR" sz="2800" dirty="0">
                <a:latin typeface="Times New Roman" panose="02020603050405020304" pitchFamily="18" charset="0"/>
                <a:ea typeface="굴림" pitchFamily="34" charset="-127"/>
                <a:cs typeface="Times New Roman" panose="02020603050405020304" pitchFamily="18" charset="0"/>
              </a:rPr>
              <a:t>.</a:t>
            </a:r>
            <a:endParaRPr lang="en-US" altLang="ko-KR" sz="2800" dirty="0" smtClean="0">
              <a:latin typeface="Times New Roman" panose="02020603050405020304" pitchFamily="18" charset="0"/>
              <a:ea typeface="굴림" pitchFamily="34" charset="-127"/>
              <a:cs typeface="Times New Roman" panose="02020603050405020304" pitchFamily="18" charset="0"/>
            </a:endParaRPr>
          </a:p>
          <a:p>
            <a:pPr marL="0"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46714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19360</TotalTime>
  <Words>177</Words>
  <Application>Microsoft Office PowerPoint</Application>
  <PresentationFormat>화면 슬라이드 쇼(4:3)</PresentationFormat>
  <Paragraphs>33</Paragraphs>
  <Slides>5</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5</vt:i4>
      </vt:variant>
    </vt:vector>
  </HeadingPairs>
  <TitlesOfParts>
    <vt:vector size="13" baseType="lpstr">
      <vt:lpstr>ＭＳ Ｐゴシック</vt:lpstr>
      <vt:lpstr>宋体</vt:lpstr>
      <vt:lpstr>굴림</vt:lpstr>
      <vt:lpstr>맑은 고딕</vt:lpstr>
      <vt:lpstr>Arial</vt:lpstr>
      <vt:lpstr>Calibri</vt:lpstr>
      <vt:lpstr>Times New Roman</vt:lpstr>
      <vt:lpstr>Office Theme</vt:lpstr>
      <vt:lpstr>PowerPoint 프레젠테이션</vt:lpstr>
      <vt:lpstr>PowerPoint 프레젠테이션</vt:lpstr>
      <vt:lpstr>Accomplishment for the meeting</vt:lpstr>
      <vt:lpstr>Accomplishment for the meeting</vt:lpstr>
      <vt:lpstr>Plan for May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jang</cp:lastModifiedBy>
  <cp:revision>882</cp:revision>
  <cp:lastPrinted>2017-05-07T15:48:38Z</cp:lastPrinted>
  <dcterms:created xsi:type="dcterms:W3CDTF">2010-05-15T17:50:32Z</dcterms:created>
  <dcterms:modified xsi:type="dcterms:W3CDTF">2022-03-16T13:14:49Z</dcterms:modified>
</cp:coreProperties>
</file>