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61" r:id="rId2"/>
    <p:sldId id="259" r:id="rId3"/>
  </p:sldIdLst>
  <p:sldSz cx="9144000" cy="6858000" type="screen4x3"/>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100" d="100"/>
          <a:sy n="100" d="100"/>
        </p:scale>
        <p:origin x="974"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640AA53E-1C8F-4A6C-A06F-FD042ED7B405}" type="datetimeFigureOut">
              <a:rPr lang="en-US" smtClean="0"/>
              <a:t>3/15/2022</a:t>
            </a:fld>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061D1D51-5FCE-4473-8DD0-B66C1258DBD8}" type="slidenum">
              <a:rPr lang="en-US" smtClean="0"/>
              <a:t>‹#›</a:t>
            </a:fld>
            <a:endParaRPr lang="en-US"/>
          </a:p>
        </p:txBody>
      </p:sp>
    </p:spTree>
    <p:extLst>
      <p:ext uri="{BB962C8B-B14F-4D97-AF65-F5344CB8AC3E}">
        <p14:creationId xmlns:p14="http://schemas.microsoft.com/office/powerpoint/2010/main" val="19363929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a:t>March 2022</a:t>
            </a:r>
          </a:p>
        </p:txBody>
      </p:sp>
      <p:sp>
        <p:nvSpPr>
          <p:cNvPr id="5" name="Footer Placeholder 4"/>
          <p:cNvSpPr>
            <a:spLocks noGrp="1"/>
          </p:cNvSpPr>
          <p:nvPr>
            <p:ph type="ftr" sz="quarter" idx="11"/>
          </p:nvPr>
        </p:nvSpPr>
        <p:spPr/>
        <p:txBody>
          <a:bodyPr/>
          <a:lstStyle>
            <a:lvl1pPr>
              <a:defRPr/>
            </a:lvl1pPr>
          </a:lstStyle>
          <a:p>
            <a:pPr algn="r"/>
            <a:r>
              <a:rPr lang="en-US"/>
              <a:t>Hernandez, Kohno, Kobayashi, Kim (YRP-IAI, YNU)</a:t>
            </a:r>
            <a:endParaRPr lang="en-US" dirty="0"/>
          </a:p>
        </p:txBody>
      </p:sp>
      <p:sp>
        <p:nvSpPr>
          <p:cNvPr id="6" name="Slide Number Placeholder 5"/>
          <p:cNvSpPr>
            <a:spLocks noGrp="1"/>
          </p:cNvSpPr>
          <p:nvPr>
            <p:ph type="sldNum" sz="quarter" idx="12"/>
          </p:nvPr>
        </p:nvSpPr>
        <p:spPr/>
        <p:txBody>
          <a:bodyPr/>
          <a:lstStyle/>
          <a:p>
            <a:pPr algn="ctr"/>
            <a:r>
              <a:rPr lang="en-US" dirty="0"/>
              <a:t>Slide </a:t>
            </a:r>
            <a:fld id="{3F538EBF-84DB-4BAE-BC6F-EFE8BCBF74B5}" type="slidenum">
              <a:rPr lang="en-US" smtClean="0"/>
              <a:pPr algn="ctr"/>
              <a:t>‹#›</a:t>
            </a:fld>
            <a:endParaRPr lang="en-US" dirty="0"/>
          </a:p>
        </p:txBody>
      </p:sp>
    </p:spTree>
    <p:extLst>
      <p:ext uri="{BB962C8B-B14F-4D97-AF65-F5344CB8AC3E}">
        <p14:creationId xmlns:p14="http://schemas.microsoft.com/office/powerpoint/2010/main" val="1066509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March 2022</a:t>
            </a:r>
          </a:p>
        </p:txBody>
      </p:sp>
      <p:sp>
        <p:nvSpPr>
          <p:cNvPr id="5" name="Footer Placeholder 4"/>
          <p:cNvSpPr>
            <a:spLocks noGrp="1"/>
          </p:cNvSpPr>
          <p:nvPr>
            <p:ph type="ftr" sz="quarter" idx="11"/>
          </p:nvPr>
        </p:nvSpPr>
        <p:spPr/>
        <p:txBody>
          <a:bodyPr/>
          <a:lstStyle/>
          <a:p>
            <a:r>
              <a:rPr lang="en-US"/>
              <a:t>Hernandez, Kohno, Kobayashi, Kim (YRP-IAI, YNU)</a:t>
            </a:r>
            <a:endParaRPr lang="en-US" dirty="0"/>
          </a:p>
        </p:txBody>
      </p:sp>
      <p:sp>
        <p:nvSpPr>
          <p:cNvPr id="6" name="Slide Number Placeholder 5"/>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1677905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March 2022</a:t>
            </a:r>
          </a:p>
        </p:txBody>
      </p:sp>
      <p:sp>
        <p:nvSpPr>
          <p:cNvPr id="5" name="Footer Placeholder 4"/>
          <p:cNvSpPr>
            <a:spLocks noGrp="1"/>
          </p:cNvSpPr>
          <p:nvPr>
            <p:ph type="ftr" sz="quarter" idx="11"/>
          </p:nvPr>
        </p:nvSpPr>
        <p:spPr/>
        <p:txBody>
          <a:bodyPr/>
          <a:lstStyle/>
          <a:p>
            <a:r>
              <a:rPr lang="en-US"/>
              <a:t>Hernandez, Kohno, Kobayashi, Kim (YRP-IAI, YNU)</a:t>
            </a:r>
            <a:endParaRPr lang="en-US" dirty="0"/>
          </a:p>
        </p:txBody>
      </p:sp>
      <p:sp>
        <p:nvSpPr>
          <p:cNvPr id="6" name="Slide Number Placeholder 5"/>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2445276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r>
              <a:rPr lang="en-US"/>
              <a:t>March 2022</a:t>
            </a:r>
          </a:p>
        </p:txBody>
      </p:sp>
      <p:sp>
        <p:nvSpPr>
          <p:cNvPr id="5" name="Footer Placeholder 4"/>
          <p:cNvSpPr>
            <a:spLocks noGrp="1"/>
          </p:cNvSpPr>
          <p:nvPr>
            <p:ph type="ftr" sz="quarter" idx="11"/>
          </p:nvPr>
        </p:nvSpPr>
        <p:spPr>
          <a:xfrm>
            <a:off x="5166805" y="6176963"/>
            <a:ext cx="3542190" cy="365125"/>
          </a:xfrm>
        </p:spPr>
        <p:txBody>
          <a:bodyPr/>
          <a:lstStyle/>
          <a:p>
            <a:pPr algn="r"/>
            <a:r>
              <a:rPr lang="en-US" dirty="0"/>
              <a:t>Hernandez, Kohno, Kobayashi, Kim (YRP-IAI, YNU)</a:t>
            </a:r>
          </a:p>
        </p:txBody>
      </p:sp>
      <p:sp>
        <p:nvSpPr>
          <p:cNvPr id="6" name="Slide Number Placeholder 5"/>
          <p:cNvSpPr>
            <a:spLocks noGrp="1"/>
          </p:cNvSpPr>
          <p:nvPr>
            <p:ph type="sldNum" sz="quarter" idx="12"/>
          </p:nvPr>
        </p:nvSpPr>
        <p:spPr>
          <a:xfrm>
            <a:off x="4314546" y="6168085"/>
            <a:ext cx="431123" cy="365125"/>
          </a:xfrm>
        </p:spPr>
        <p:txBody>
          <a:bodyPr/>
          <a:lstStyle/>
          <a:p>
            <a:pPr algn="ctr"/>
            <a:fld id="{3F538EBF-84DB-4BAE-BC6F-EFE8BCBF74B5}" type="slidenum">
              <a:rPr lang="en-US" smtClean="0"/>
              <a:pPr algn="ctr"/>
              <a:t>‹#›</a:t>
            </a:fld>
            <a:endParaRPr lang="en-US" dirty="0"/>
          </a:p>
        </p:txBody>
      </p:sp>
    </p:spTree>
    <p:extLst>
      <p:ext uri="{BB962C8B-B14F-4D97-AF65-F5344CB8AC3E}">
        <p14:creationId xmlns:p14="http://schemas.microsoft.com/office/powerpoint/2010/main" val="2348979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March 2022</a:t>
            </a:r>
          </a:p>
        </p:txBody>
      </p:sp>
      <p:sp>
        <p:nvSpPr>
          <p:cNvPr id="5" name="Footer Placeholder 4"/>
          <p:cNvSpPr>
            <a:spLocks noGrp="1"/>
          </p:cNvSpPr>
          <p:nvPr>
            <p:ph type="ftr" sz="quarter" idx="11"/>
          </p:nvPr>
        </p:nvSpPr>
        <p:spPr/>
        <p:txBody>
          <a:bodyPr/>
          <a:lstStyle/>
          <a:p>
            <a:r>
              <a:rPr lang="en-US"/>
              <a:t>Hernandez, Kohno, Kobayashi, Kim (YRP-IAI, YNU)</a:t>
            </a:r>
            <a:endParaRPr lang="en-US" dirty="0"/>
          </a:p>
        </p:txBody>
      </p:sp>
      <p:sp>
        <p:nvSpPr>
          <p:cNvPr id="6" name="Slide Number Placeholder 5"/>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3011846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March 2022</a:t>
            </a:r>
          </a:p>
        </p:txBody>
      </p:sp>
      <p:sp>
        <p:nvSpPr>
          <p:cNvPr id="6" name="Footer Placeholder 5"/>
          <p:cNvSpPr>
            <a:spLocks noGrp="1"/>
          </p:cNvSpPr>
          <p:nvPr>
            <p:ph type="ftr" sz="quarter" idx="11"/>
          </p:nvPr>
        </p:nvSpPr>
        <p:spPr/>
        <p:txBody>
          <a:bodyPr/>
          <a:lstStyle/>
          <a:p>
            <a:r>
              <a:rPr lang="en-US"/>
              <a:t>Hernandez, Kohno, Kobayashi, Kim (YRP-IAI, YNU)</a:t>
            </a:r>
            <a:endParaRPr lang="en-US" dirty="0"/>
          </a:p>
        </p:txBody>
      </p:sp>
      <p:sp>
        <p:nvSpPr>
          <p:cNvPr id="7" name="Slide Number Placeholder 6"/>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3797117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March 2022</a:t>
            </a:r>
          </a:p>
        </p:txBody>
      </p:sp>
      <p:sp>
        <p:nvSpPr>
          <p:cNvPr id="8" name="Footer Placeholder 7"/>
          <p:cNvSpPr>
            <a:spLocks noGrp="1"/>
          </p:cNvSpPr>
          <p:nvPr>
            <p:ph type="ftr" sz="quarter" idx="11"/>
          </p:nvPr>
        </p:nvSpPr>
        <p:spPr/>
        <p:txBody>
          <a:bodyPr/>
          <a:lstStyle/>
          <a:p>
            <a:r>
              <a:rPr lang="en-US"/>
              <a:t>Hernandez, Kohno, Kobayashi, Kim (YRP-IAI, YNU)</a:t>
            </a:r>
            <a:endParaRPr lang="en-US" dirty="0"/>
          </a:p>
        </p:txBody>
      </p:sp>
      <p:sp>
        <p:nvSpPr>
          <p:cNvPr id="9" name="Slide Number Placeholder 8"/>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2628414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March 2022</a:t>
            </a:r>
          </a:p>
        </p:txBody>
      </p:sp>
      <p:sp>
        <p:nvSpPr>
          <p:cNvPr id="4" name="Footer Placeholder 3"/>
          <p:cNvSpPr>
            <a:spLocks noGrp="1"/>
          </p:cNvSpPr>
          <p:nvPr>
            <p:ph type="ftr" sz="quarter" idx="11"/>
          </p:nvPr>
        </p:nvSpPr>
        <p:spPr/>
        <p:txBody>
          <a:bodyPr/>
          <a:lstStyle/>
          <a:p>
            <a:r>
              <a:rPr lang="en-US"/>
              <a:t>Hernandez, Kohno, Kobayashi, Kim (YRP-IAI, YNU)</a:t>
            </a:r>
            <a:endParaRPr lang="en-US" dirty="0"/>
          </a:p>
        </p:txBody>
      </p:sp>
      <p:sp>
        <p:nvSpPr>
          <p:cNvPr id="5" name="Slide Number Placeholder 4"/>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210530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March 2022</a:t>
            </a:r>
          </a:p>
        </p:txBody>
      </p:sp>
      <p:sp>
        <p:nvSpPr>
          <p:cNvPr id="3" name="Footer Placeholder 2"/>
          <p:cNvSpPr>
            <a:spLocks noGrp="1"/>
          </p:cNvSpPr>
          <p:nvPr>
            <p:ph type="ftr" sz="quarter" idx="11"/>
          </p:nvPr>
        </p:nvSpPr>
        <p:spPr/>
        <p:txBody>
          <a:bodyPr/>
          <a:lstStyle/>
          <a:p>
            <a:r>
              <a:rPr lang="en-US"/>
              <a:t>Hernandez, Kohno, Kobayashi, Kim (YRP-IAI, YNU)</a:t>
            </a:r>
            <a:endParaRPr lang="en-US" dirty="0"/>
          </a:p>
        </p:txBody>
      </p:sp>
      <p:sp>
        <p:nvSpPr>
          <p:cNvPr id="4" name="Slide Number Placeholder 3"/>
          <p:cNvSpPr>
            <a:spLocks noGrp="1"/>
          </p:cNvSpPr>
          <p:nvPr>
            <p:ph type="sldNum" sz="quarter" idx="12"/>
          </p:nvPr>
        </p:nvSpPr>
        <p:spPr/>
        <p:txBody>
          <a:bodyPr/>
          <a:lstStyle>
            <a:lvl1pPr>
              <a:defRPr b="0"/>
            </a:lvl1pPr>
          </a:lstStyle>
          <a:p>
            <a:fld id="{3F538EBF-84DB-4BAE-BC6F-EFE8BCBF74B5}" type="slidenum">
              <a:rPr lang="en-US" smtClean="0"/>
              <a:pPr/>
              <a:t>‹#›</a:t>
            </a:fld>
            <a:endParaRPr lang="en-US" dirty="0"/>
          </a:p>
        </p:txBody>
      </p:sp>
    </p:spTree>
    <p:extLst>
      <p:ext uri="{BB962C8B-B14F-4D97-AF65-F5344CB8AC3E}">
        <p14:creationId xmlns:p14="http://schemas.microsoft.com/office/powerpoint/2010/main" val="169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March 2022</a:t>
            </a:r>
          </a:p>
        </p:txBody>
      </p:sp>
      <p:sp>
        <p:nvSpPr>
          <p:cNvPr id="6" name="Footer Placeholder 5"/>
          <p:cNvSpPr>
            <a:spLocks noGrp="1"/>
          </p:cNvSpPr>
          <p:nvPr>
            <p:ph type="ftr" sz="quarter" idx="11"/>
          </p:nvPr>
        </p:nvSpPr>
        <p:spPr/>
        <p:txBody>
          <a:bodyPr/>
          <a:lstStyle/>
          <a:p>
            <a:r>
              <a:rPr lang="en-US"/>
              <a:t>Hernandez, Kohno, Kobayashi, Kim (YRP-IAI, YNU)</a:t>
            </a:r>
            <a:endParaRPr lang="en-US" dirty="0"/>
          </a:p>
        </p:txBody>
      </p:sp>
      <p:sp>
        <p:nvSpPr>
          <p:cNvPr id="7" name="Slide Number Placeholder 6"/>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2278266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March 2022</a:t>
            </a:r>
          </a:p>
        </p:txBody>
      </p:sp>
      <p:sp>
        <p:nvSpPr>
          <p:cNvPr id="6" name="Footer Placeholder 5"/>
          <p:cNvSpPr>
            <a:spLocks noGrp="1"/>
          </p:cNvSpPr>
          <p:nvPr>
            <p:ph type="ftr" sz="quarter" idx="11"/>
          </p:nvPr>
        </p:nvSpPr>
        <p:spPr/>
        <p:txBody>
          <a:bodyPr/>
          <a:lstStyle/>
          <a:p>
            <a:r>
              <a:rPr lang="en-US"/>
              <a:t>Hernandez, Kohno, Kobayashi, Kim (YRP-IAI, YNU)</a:t>
            </a:r>
            <a:endParaRPr lang="en-US" dirty="0"/>
          </a:p>
        </p:txBody>
      </p:sp>
      <p:sp>
        <p:nvSpPr>
          <p:cNvPr id="7" name="Slide Number Placeholder 6"/>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3384570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66508" y="47627"/>
            <a:ext cx="2057400" cy="365125"/>
          </a:xfrm>
          <a:prstGeom prst="rect">
            <a:avLst/>
          </a:prstGeom>
        </p:spPr>
        <p:txBody>
          <a:bodyPr vert="horz" lIns="91440" tIns="45720" rIns="91440" bIns="45720" rtlCol="0" anchor="ctr"/>
          <a:lstStyle>
            <a:lvl1pPr algn="l">
              <a:defRPr sz="1400">
                <a:solidFill>
                  <a:schemeClr val="tx1">
                    <a:tint val="75000"/>
                  </a:schemeClr>
                </a:solidFill>
                <a:latin typeface="Times New Roman" panose="02020603050405020304" pitchFamily="18" charset="0"/>
                <a:cs typeface="Times New Roman" panose="02020603050405020304" pitchFamily="18" charset="0"/>
              </a:defRPr>
            </a:lvl1pPr>
          </a:lstStyle>
          <a:p>
            <a:r>
              <a:rPr lang="en-US"/>
              <a:t>March 2022</a:t>
            </a:r>
            <a:endParaRPr lang="en-US" dirty="0"/>
          </a:p>
        </p:txBody>
      </p:sp>
      <p:sp>
        <p:nvSpPr>
          <p:cNvPr id="5" name="Footer Placeholder 4"/>
          <p:cNvSpPr>
            <a:spLocks noGrp="1"/>
          </p:cNvSpPr>
          <p:nvPr>
            <p:ph type="ftr" sz="quarter" idx="3"/>
          </p:nvPr>
        </p:nvSpPr>
        <p:spPr>
          <a:xfrm>
            <a:off x="5071644" y="6176963"/>
            <a:ext cx="3610715"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panose="02020603050405020304" pitchFamily="18" charset="0"/>
                <a:cs typeface="Times New Roman" panose="02020603050405020304" pitchFamily="18" charset="0"/>
              </a:defRPr>
            </a:lvl1pPr>
          </a:lstStyle>
          <a:p>
            <a:pPr algn="r"/>
            <a:r>
              <a:rPr lang="en-US" dirty="0"/>
              <a:t>Hernandez, Kohno, Kobayashi, Kim (YRP-IAI, YNU)</a:t>
            </a:r>
          </a:p>
        </p:txBody>
      </p:sp>
      <p:sp>
        <p:nvSpPr>
          <p:cNvPr id="6" name="Slide Number Placeholder 5"/>
          <p:cNvSpPr>
            <a:spLocks noGrp="1"/>
          </p:cNvSpPr>
          <p:nvPr>
            <p:ph type="sldNum" sz="quarter" idx="4"/>
          </p:nvPr>
        </p:nvSpPr>
        <p:spPr>
          <a:xfrm>
            <a:off x="4314546" y="6168085"/>
            <a:ext cx="431123" cy="365125"/>
          </a:xfrm>
          <a:prstGeom prst="rect">
            <a:avLst/>
          </a:prstGeom>
        </p:spPr>
        <p:txBody>
          <a:bodyPr vert="horz" lIns="91440" tIns="45720" rIns="91440" bIns="45720" rtlCol="0" anchor="ctr"/>
          <a:lstStyle>
            <a:lvl1pPr algn="r">
              <a:defRPr sz="1200" b="0">
                <a:solidFill>
                  <a:schemeClr val="tx1">
                    <a:tint val="75000"/>
                  </a:schemeClr>
                </a:solidFill>
                <a:latin typeface="Times New Roman" panose="02020603050405020304" pitchFamily="18" charset="0"/>
                <a:cs typeface="Times New Roman" panose="02020603050405020304" pitchFamily="18" charset="0"/>
              </a:defRPr>
            </a:lvl1pPr>
          </a:lstStyle>
          <a:p>
            <a:pPr algn="ctr"/>
            <a:r>
              <a:rPr lang="en-US"/>
              <a:t> </a:t>
            </a:r>
            <a:fld id="{3F538EBF-84DB-4BAE-BC6F-EFE8BCBF74B5}" type="slidenum">
              <a:rPr lang="en-US" smtClean="0"/>
              <a:pPr algn="ctr"/>
              <a:t>‹#›</a:t>
            </a:fld>
            <a:endParaRPr lang="en-US" dirty="0"/>
          </a:p>
        </p:txBody>
      </p:sp>
      <p:sp>
        <p:nvSpPr>
          <p:cNvPr id="7" name="TextBox 6">
            <a:extLst>
              <a:ext uri="{FF2B5EF4-FFF2-40B4-BE49-F238E27FC236}">
                <a16:creationId xmlns:a16="http://schemas.microsoft.com/office/drawing/2014/main" id="{33BD9F3B-B57E-42A1-AE90-166B6F6215AB}"/>
              </a:ext>
            </a:extLst>
          </p:cNvPr>
          <p:cNvSpPr txBox="1"/>
          <p:nvPr userDrawn="1"/>
        </p:nvSpPr>
        <p:spPr>
          <a:xfrm>
            <a:off x="566508" y="6215873"/>
            <a:ext cx="1314450" cy="276999"/>
          </a:xfrm>
          <a:prstGeom prst="rect">
            <a:avLst/>
          </a:prstGeom>
          <a:noFill/>
        </p:spPr>
        <p:txBody>
          <a:bodyPr wrap="square" rtlCol="0">
            <a:spAutoFit/>
          </a:bodyPr>
          <a:lstStyle/>
          <a:p>
            <a:r>
              <a:rPr lang="en-US" sz="1200" baseline="0" dirty="0">
                <a:solidFill>
                  <a:schemeClr val="bg1">
                    <a:lumMod val="50000"/>
                  </a:schemeClr>
                </a:solidFill>
                <a:latin typeface="Times New Roman" panose="02020603050405020304" pitchFamily="18" charset="0"/>
                <a:cs typeface="Times New Roman" panose="02020603050405020304" pitchFamily="18" charset="0"/>
              </a:rPr>
              <a:t>Submission</a:t>
            </a:r>
          </a:p>
        </p:txBody>
      </p:sp>
      <p:sp>
        <p:nvSpPr>
          <p:cNvPr id="8" name="TextBox 7">
            <a:extLst>
              <a:ext uri="{FF2B5EF4-FFF2-40B4-BE49-F238E27FC236}">
                <a16:creationId xmlns:a16="http://schemas.microsoft.com/office/drawing/2014/main" id="{8C1A205E-8585-496B-BD8C-82C483F26133}"/>
              </a:ext>
            </a:extLst>
          </p:cNvPr>
          <p:cNvSpPr txBox="1"/>
          <p:nvPr userDrawn="1"/>
        </p:nvSpPr>
        <p:spPr>
          <a:xfrm>
            <a:off x="5854823" y="76300"/>
            <a:ext cx="2871926" cy="307777"/>
          </a:xfrm>
          <a:prstGeom prst="rect">
            <a:avLst/>
          </a:prstGeom>
          <a:noFill/>
        </p:spPr>
        <p:txBody>
          <a:bodyPr wrap="square" rtlCol="0">
            <a:spAutoFit/>
          </a:bodyPr>
          <a:lstStyle/>
          <a:p>
            <a:r>
              <a:rPr lang="en-US" sz="1400" b="1" dirty="0">
                <a:solidFill>
                  <a:schemeClr val="bg1">
                    <a:lumMod val="50000"/>
                  </a:schemeClr>
                </a:solidFill>
                <a:latin typeface="Times New Roman" panose="02020603050405020304" pitchFamily="18" charset="0"/>
                <a:cs typeface="Times New Roman" panose="02020603050405020304" pitchFamily="18" charset="0"/>
              </a:rPr>
              <a:t>Doc: IEEE P802.15-22-0188-01-6a</a:t>
            </a:r>
          </a:p>
        </p:txBody>
      </p:sp>
      <p:sp>
        <p:nvSpPr>
          <p:cNvPr id="9" name="TextBox 8">
            <a:extLst>
              <a:ext uri="{FF2B5EF4-FFF2-40B4-BE49-F238E27FC236}">
                <a16:creationId xmlns:a16="http://schemas.microsoft.com/office/drawing/2014/main" id="{678D875F-2797-477F-B5E3-9F97146AB351}"/>
              </a:ext>
            </a:extLst>
          </p:cNvPr>
          <p:cNvSpPr txBox="1"/>
          <p:nvPr userDrawn="1"/>
        </p:nvSpPr>
        <p:spPr>
          <a:xfrm>
            <a:off x="3988571" y="6212147"/>
            <a:ext cx="914400" cy="276999"/>
          </a:xfrm>
          <a:prstGeom prst="rect">
            <a:avLst/>
          </a:prstGeom>
          <a:noFill/>
        </p:spPr>
        <p:txBody>
          <a:bodyPr wrap="square" rtlCol="0">
            <a:spAutoFit/>
          </a:bodyPr>
          <a:lstStyle/>
          <a:p>
            <a:r>
              <a:rPr lang="en-US" sz="1200" dirty="0">
                <a:solidFill>
                  <a:schemeClr val="bg1">
                    <a:lumMod val="50000"/>
                  </a:schemeClr>
                </a:solidFill>
                <a:latin typeface="Times New Roman" panose="02020603050405020304" pitchFamily="18" charset="0"/>
                <a:cs typeface="Times New Roman" panose="02020603050405020304" pitchFamily="18" charset="0"/>
              </a:rPr>
              <a:t>Slide</a:t>
            </a:r>
          </a:p>
        </p:txBody>
      </p:sp>
    </p:spTree>
    <p:extLst>
      <p:ext uri="{BB962C8B-B14F-4D97-AF65-F5344CB8AC3E}">
        <p14:creationId xmlns:p14="http://schemas.microsoft.com/office/powerpoint/2010/main" val="36684206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lnSpc>
          <a:spcPct val="90000"/>
        </a:lnSpc>
        <a:spcBef>
          <a:spcPct val="0"/>
        </a:spcBef>
        <a:buNone/>
        <a:defRPr sz="3600" kern="1200">
          <a:solidFill>
            <a:schemeClr val="tx1"/>
          </a:solidFill>
          <a:latin typeface="Times New Roman" panose="02020603050405020304" pitchFamily="18" charset="0"/>
          <a:ea typeface="+mj-ea"/>
          <a:cs typeface="Times New Roman" panose="02020603050405020304" pitchFamily="18"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1pPr>
      <a:lvl2pPr marL="685800" indent="-228600" algn="l" defTabSz="914400" rtl="0" eaLnBrk="1" latinLnBrk="0" hangingPunct="1">
        <a:lnSpc>
          <a:spcPct val="90000"/>
        </a:lnSpc>
        <a:spcBef>
          <a:spcPts val="500"/>
        </a:spcBef>
        <a:buFont typeface="Symbol" panose="05050102010706020507" pitchFamily="18" charset="2"/>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Wingdings" panose="05000000000000000000" pitchFamily="2" charset="2"/>
        <a:buChar char="ü"/>
        <a:defRPr sz="18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Wingdings" panose="05000000000000000000" pitchFamily="2" charset="2"/>
        <a:buChar char="Ø"/>
        <a:defRPr sz="16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A3FE1D2-58D6-4A58-BB1C-F159539EC911}"/>
              </a:ext>
            </a:extLst>
          </p:cNvPr>
          <p:cNvSpPr>
            <a:spLocks noGrp="1"/>
          </p:cNvSpPr>
          <p:nvPr>
            <p:ph type="dt" sz="half" idx="10"/>
          </p:nvPr>
        </p:nvSpPr>
        <p:spPr/>
        <p:txBody>
          <a:bodyPr/>
          <a:lstStyle/>
          <a:p>
            <a:r>
              <a:rPr lang="en-US"/>
              <a:t>March 2022</a:t>
            </a:r>
          </a:p>
        </p:txBody>
      </p:sp>
      <p:sp>
        <p:nvSpPr>
          <p:cNvPr id="5" name="Footer Placeholder 4">
            <a:extLst>
              <a:ext uri="{FF2B5EF4-FFF2-40B4-BE49-F238E27FC236}">
                <a16:creationId xmlns:a16="http://schemas.microsoft.com/office/drawing/2014/main" id="{CCA44505-5F0C-48B8-90D4-B18967DF4E7D}"/>
              </a:ext>
            </a:extLst>
          </p:cNvPr>
          <p:cNvSpPr>
            <a:spLocks noGrp="1"/>
          </p:cNvSpPr>
          <p:nvPr>
            <p:ph type="ftr" sz="quarter" idx="11"/>
          </p:nvPr>
        </p:nvSpPr>
        <p:spPr>
          <a:xfrm>
            <a:off x="5060272" y="6176963"/>
            <a:ext cx="3622087" cy="365125"/>
          </a:xfrm>
        </p:spPr>
        <p:txBody>
          <a:bodyPr/>
          <a:lstStyle/>
          <a:p>
            <a:pPr algn="r"/>
            <a:r>
              <a:rPr lang="en-US" dirty="0"/>
              <a:t>Hernandez, Kohno, Kobayashi, Kim (YRP-IAI, YNU)</a:t>
            </a:r>
          </a:p>
        </p:txBody>
      </p:sp>
      <p:sp>
        <p:nvSpPr>
          <p:cNvPr id="6" name="Slide Number Placeholder 5">
            <a:extLst>
              <a:ext uri="{FF2B5EF4-FFF2-40B4-BE49-F238E27FC236}">
                <a16:creationId xmlns:a16="http://schemas.microsoft.com/office/drawing/2014/main" id="{14162B0C-0B6B-45FA-8270-3B882CDB518E}"/>
              </a:ext>
            </a:extLst>
          </p:cNvPr>
          <p:cNvSpPr>
            <a:spLocks noGrp="1"/>
          </p:cNvSpPr>
          <p:nvPr>
            <p:ph type="sldNum" sz="quarter" idx="12"/>
          </p:nvPr>
        </p:nvSpPr>
        <p:spPr/>
        <p:txBody>
          <a:bodyPr/>
          <a:lstStyle/>
          <a:p>
            <a:pPr algn="ctr"/>
            <a:fld id="{3F538EBF-84DB-4BAE-BC6F-EFE8BCBF74B5}" type="slidenum">
              <a:rPr lang="en-US" smtClean="0"/>
              <a:pPr algn="ctr"/>
              <a:t>1</a:t>
            </a:fld>
            <a:endParaRPr lang="en-US" dirty="0"/>
          </a:p>
        </p:txBody>
      </p:sp>
      <p:sp>
        <p:nvSpPr>
          <p:cNvPr id="8" name="TextBox 7">
            <a:extLst>
              <a:ext uri="{FF2B5EF4-FFF2-40B4-BE49-F238E27FC236}">
                <a16:creationId xmlns:a16="http://schemas.microsoft.com/office/drawing/2014/main" id="{D4BD0DAB-9A75-407E-A9C2-E093A5B2FD1A}"/>
              </a:ext>
            </a:extLst>
          </p:cNvPr>
          <p:cNvSpPr txBox="1"/>
          <p:nvPr/>
        </p:nvSpPr>
        <p:spPr>
          <a:xfrm>
            <a:off x="566508" y="412752"/>
            <a:ext cx="7989903" cy="5809283"/>
          </a:xfrm>
          <a:prstGeom prst="rect">
            <a:avLst/>
          </a:prstGeom>
          <a:noFill/>
        </p:spPr>
        <p:txBody>
          <a:bodyPr wrap="square">
            <a:spAutoFit/>
          </a:bodyPr>
          <a:lstStyle/>
          <a:p>
            <a:pPr lvl="0" algn="ctr">
              <a:buClr>
                <a:schemeClr val="dk2"/>
              </a:buClr>
            </a:pPr>
            <a:r>
              <a:rPr lang="en-US" b="1" i="0" u="sng" strike="noStrike" cap="none" dirty="0">
                <a:latin typeface="Times New Roman"/>
                <a:ea typeface="Times New Roman"/>
                <a:cs typeface="Times New Roman"/>
                <a:sym typeface="Times New Roman"/>
              </a:rPr>
              <a:t>Project: </a:t>
            </a:r>
            <a:r>
              <a:rPr lang="en-US" b="1" u="sng" dirty="0">
                <a:latin typeface="Times New Roman"/>
                <a:ea typeface="Times New Roman"/>
                <a:cs typeface="Times New Roman"/>
                <a:sym typeface="Times New Roman"/>
              </a:rPr>
              <a:t>P802.15 Working Group for Wireless Specialty Networks</a:t>
            </a:r>
            <a:endParaRPr lang="en-US" b="1" i="0" u="none" strike="noStrike" cap="none" dirty="0">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lang="en-US" sz="1800" b="0" i="0" u="none" strike="noStrike" cap="none" dirty="0">
              <a:latin typeface="Times New Roman"/>
              <a:ea typeface="Times New Roman"/>
              <a:cs typeface="Times New Roman"/>
              <a:sym typeface="Times New Roman"/>
            </a:endParaRPr>
          </a:p>
          <a:p>
            <a:pPr marL="0" marR="0" lvl="0" indent="0" algn="l" rtl="0">
              <a:spcBef>
                <a:spcPts val="300"/>
              </a:spcBef>
              <a:spcAft>
                <a:spcPts val="300"/>
              </a:spcAft>
              <a:buClr>
                <a:schemeClr val="dk2"/>
              </a:buClr>
              <a:buFont typeface="Times New Roman"/>
              <a:buNone/>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Submission Title:</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Motion to approve the updated PAR Revision and CSD according to resolutions to comments from 802.1, 802.3, 802.11 WGs. </a:t>
            </a:r>
            <a:r>
              <a:rPr lang="en-US" sz="1600" dirty="0">
                <a:latin typeface="Times New Roman" panose="02020603050405020304" pitchFamily="18" charset="0"/>
                <a:ea typeface="Times New Roman"/>
                <a:cs typeface="Times New Roman" panose="02020603050405020304" pitchFamily="18" charset="0"/>
                <a:sym typeface="Times New Roman"/>
              </a:rPr>
              <a:t> </a:t>
            </a:r>
            <a:endParaRPr lang="en-US" sz="1600" dirty="0">
              <a:latin typeface="Times New Roman" panose="02020603050405020304" pitchFamily="18" charset="0"/>
              <a:cs typeface="Times New Roman" panose="02020603050405020304" pitchFamily="18" charset="0"/>
            </a:endParaRPr>
          </a:p>
          <a:p>
            <a:pPr marL="0" marR="0" lvl="0" indent="0" algn="l" rtl="0">
              <a:spcBef>
                <a:spcPts val="300"/>
              </a:spcBef>
              <a:spcAft>
                <a:spcPts val="300"/>
              </a:spcAft>
              <a:buClr>
                <a:schemeClr val="dk2"/>
              </a:buClr>
              <a:buFont typeface="Times New Roman"/>
              <a:buNone/>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Date Submitted: </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March 10th, 2022 </a:t>
            </a:r>
            <a:endParaRPr lang="en-US" sz="1600" dirty="0">
              <a:latin typeface="Times New Roman" panose="02020603050405020304" pitchFamily="18" charset="0"/>
              <a:cs typeface="Times New Roman" panose="02020603050405020304" pitchFamily="18" charset="0"/>
            </a:endParaRPr>
          </a:p>
          <a:p>
            <a:pPr>
              <a:spcBef>
                <a:spcPts val="300"/>
              </a:spcBef>
              <a:spcAft>
                <a:spcPts val="300"/>
              </a:spcAft>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Source:</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Marco Hernandez</a:t>
            </a:r>
            <a:r>
              <a:rPr lang="en-US" sz="1600" b="0" i="0" u="none" strike="noStrike" cap="none" baseline="30000" dirty="0">
                <a:latin typeface="Times New Roman" panose="02020603050405020304" pitchFamily="18" charset="0"/>
                <a:ea typeface="Times New Roman"/>
                <a:cs typeface="Times New Roman" panose="02020603050405020304" pitchFamily="18" charset="0"/>
                <a:sym typeface="Times New Roman"/>
              </a:rPr>
              <a:t>1</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a:t>
            </a:r>
            <a:r>
              <a:rPr lang="en-US" sz="1600" dirty="0">
                <a:latin typeface="Times New Roman" panose="02020603050405020304" pitchFamily="18" charset="0"/>
                <a:ea typeface="Times New Roman"/>
                <a:cs typeface="Times New Roman" panose="02020603050405020304" pitchFamily="18" charset="0"/>
                <a:sym typeface="Times New Roman"/>
              </a:rPr>
              <a:t>Ryuji Kohno</a:t>
            </a:r>
            <a:r>
              <a:rPr lang="en-US" sz="1600" baseline="30000" dirty="0">
                <a:latin typeface="Times New Roman" panose="02020603050405020304" pitchFamily="18" charset="0"/>
                <a:ea typeface="Times New Roman"/>
                <a:cs typeface="Times New Roman" panose="02020603050405020304" pitchFamily="18" charset="0"/>
                <a:sym typeface="Times New Roman"/>
              </a:rPr>
              <a:t>1,2</a:t>
            </a:r>
            <a:r>
              <a:rPr lang="en-US" sz="1600" dirty="0">
                <a:latin typeface="Times New Roman" panose="02020603050405020304" pitchFamily="18" charset="0"/>
                <a:ea typeface="Times New Roman"/>
                <a:cs typeface="Times New Roman" panose="02020603050405020304" pitchFamily="18" charset="0"/>
                <a:sym typeface="Times New Roman"/>
              </a:rPr>
              <a:t>, Takumi Kobayashi</a:t>
            </a:r>
            <a:r>
              <a:rPr lang="en-US" sz="1600" baseline="30000" dirty="0">
                <a:latin typeface="Times New Roman" panose="02020603050405020304" pitchFamily="18" charset="0"/>
                <a:ea typeface="Times New Roman"/>
                <a:cs typeface="Times New Roman" panose="02020603050405020304" pitchFamily="18" charset="0"/>
                <a:sym typeface="Times New Roman"/>
              </a:rPr>
              <a:t>1,2</a:t>
            </a:r>
            <a:r>
              <a:rPr lang="en-US" sz="1600" dirty="0">
                <a:latin typeface="Times New Roman" panose="02020603050405020304" pitchFamily="18" charset="0"/>
                <a:ea typeface="Times New Roman"/>
                <a:cs typeface="Times New Roman" panose="02020603050405020304" pitchFamily="18" charset="0"/>
                <a:sym typeface="Times New Roman"/>
              </a:rPr>
              <a:t>, Minsoo Kim</a:t>
            </a:r>
            <a:r>
              <a:rPr lang="en-US" sz="1600" baseline="30000" dirty="0">
                <a:latin typeface="Times New Roman" panose="02020603050405020304" pitchFamily="18" charset="0"/>
                <a:ea typeface="Times New Roman"/>
                <a:cs typeface="Times New Roman" panose="02020603050405020304" pitchFamily="18" charset="0"/>
                <a:sym typeface="Times New Roman"/>
              </a:rPr>
              <a:t>1</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a:t>
            </a:r>
            <a:endParaRPr lang="en-US" sz="1600" dirty="0">
              <a:latin typeface="Times New Roman" panose="02020603050405020304" pitchFamily="18" charset="0"/>
              <a:cs typeface="Times New Roman" panose="02020603050405020304" pitchFamily="18" charset="0"/>
            </a:endParaRPr>
          </a:p>
          <a:p>
            <a:pPr marL="0" marR="0" lvl="0" indent="0" algn="l" rtl="0">
              <a:spcBef>
                <a:spcPts val="300"/>
              </a:spcBef>
              <a:spcAft>
                <a:spcPts val="300"/>
              </a:spcAft>
              <a:buClr>
                <a:schemeClr val="dk2"/>
              </a:buClr>
              <a:buFont typeface="Times New Roman"/>
              <a:buNone/>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Company:</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a:t>
            </a:r>
            <a:r>
              <a:rPr lang="en-US" sz="1600" b="0" i="0" u="none" strike="noStrike" cap="none" baseline="30000" dirty="0">
                <a:latin typeface="Times New Roman" panose="02020603050405020304" pitchFamily="18" charset="0"/>
                <a:ea typeface="Times New Roman"/>
                <a:cs typeface="Times New Roman" panose="02020603050405020304" pitchFamily="18" charset="0"/>
                <a:sym typeface="Times New Roman"/>
              </a:rPr>
              <a:t>1</a:t>
            </a:r>
            <a:r>
              <a:rPr lang="en-US" sz="1600" dirty="0">
                <a:latin typeface="Times New Roman" panose="02020603050405020304" pitchFamily="18" charset="0"/>
                <a:ea typeface="Times New Roman"/>
                <a:cs typeface="Times New Roman" panose="02020603050405020304" pitchFamily="18" charset="0"/>
                <a:sym typeface="Times New Roman"/>
              </a:rPr>
              <a:t>Yokosuka Research Park International Alliance Institute (YRP-IAI), Japan; </a:t>
            </a:r>
            <a:r>
              <a:rPr lang="en-US" sz="1600" baseline="30000" dirty="0">
                <a:latin typeface="Times New Roman" panose="02020603050405020304" pitchFamily="18" charset="0"/>
                <a:ea typeface="Times New Roman"/>
                <a:cs typeface="Times New Roman" panose="02020603050405020304" pitchFamily="18" charset="0"/>
                <a:sym typeface="Times New Roman"/>
              </a:rPr>
              <a:t>2</a:t>
            </a:r>
            <a:r>
              <a:rPr lang="en-US" sz="1600" dirty="0">
                <a:latin typeface="Times New Roman" panose="02020603050405020304" pitchFamily="18" charset="0"/>
                <a:ea typeface="Times New Roman"/>
                <a:cs typeface="Times New Roman" panose="02020603050405020304" pitchFamily="18" charset="0"/>
                <a:sym typeface="Times New Roman"/>
              </a:rPr>
              <a:t>Yokohama National University (YNU), Japan</a:t>
            </a:r>
            <a:endParaRPr lang="en-US" sz="1600" dirty="0">
              <a:latin typeface="Times New Roman" panose="02020603050405020304" pitchFamily="18" charset="0"/>
              <a:cs typeface="Times New Roman" panose="02020603050405020304" pitchFamily="18" charset="0"/>
            </a:endParaRPr>
          </a:p>
          <a:p>
            <a:pPr lvl="0">
              <a:spcBef>
                <a:spcPts val="300"/>
              </a:spcBef>
              <a:spcAft>
                <a:spcPts val="300"/>
              </a:spcAft>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Address: </a:t>
            </a:r>
            <a:r>
              <a:rPr lang="en-US" sz="1600" i="0" u="none" strike="noStrike" cap="none" baseline="30000" dirty="0">
                <a:latin typeface="Times New Roman" panose="02020603050405020304" pitchFamily="18" charset="0"/>
                <a:ea typeface="Times New Roman"/>
                <a:cs typeface="Times New Roman" panose="02020603050405020304" pitchFamily="18" charset="0"/>
                <a:sym typeface="Times New Roman"/>
              </a:rPr>
              <a:t>1</a:t>
            </a:r>
            <a:r>
              <a:rPr lang="en-US" sz="1600" i="0" u="none" strike="noStrike" cap="none" dirty="0">
                <a:latin typeface="Times New Roman" panose="02020603050405020304" pitchFamily="18" charset="0"/>
                <a:ea typeface="Times New Roman"/>
                <a:cs typeface="Times New Roman" panose="02020603050405020304" pitchFamily="18" charset="0"/>
                <a:sym typeface="Times New Roman"/>
              </a:rPr>
              <a:t>YRP 1, </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3-4 Hikarino-oka, Yokosuka, 239-0847, Japan</a:t>
            </a:r>
            <a:r>
              <a:rPr lang="en-US" sz="1600" dirty="0">
                <a:latin typeface="Times New Roman" panose="02020603050405020304" pitchFamily="18" charset="0"/>
                <a:ea typeface="Times New Roman"/>
                <a:cs typeface="Times New Roman" panose="02020603050405020304" pitchFamily="18" charset="0"/>
                <a:sym typeface="Times New Roman"/>
              </a:rPr>
              <a:t>; </a:t>
            </a:r>
            <a:r>
              <a:rPr lang="en-US" sz="1600" baseline="30000" dirty="0">
                <a:latin typeface="Times New Roman" panose="02020603050405020304" pitchFamily="18" charset="0"/>
                <a:ea typeface="Times New Roman"/>
                <a:cs typeface="Times New Roman" panose="02020603050405020304" pitchFamily="18" charset="0"/>
                <a:sym typeface="Times New Roman"/>
              </a:rPr>
              <a:t>2</a:t>
            </a:r>
            <a:r>
              <a:rPr lang="en-US" sz="1600" dirty="0">
                <a:latin typeface="Times New Roman" panose="02020603050405020304" pitchFamily="18" charset="0"/>
                <a:ea typeface="Times New Roman"/>
                <a:cs typeface="Times New Roman" panose="02020603050405020304" pitchFamily="18" charset="0"/>
                <a:sym typeface="Times New Roman"/>
              </a:rPr>
              <a:t>79-5 Tokiwadai, Hodogaya-ku, Yokohama, 240-8501 Japan</a:t>
            </a:r>
            <a:endParaRPr lang="en-US" sz="1600" dirty="0">
              <a:latin typeface="Times New Roman" panose="02020603050405020304" pitchFamily="18" charset="0"/>
              <a:cs typeface="Times New Roman" panose="02020603050405020304" pitchFamily="18" charset="0"/>
            </a:endParaRPr>
          </a:p>
          <a:p>
            <a:pPr>
              <a:spcBef>
                <a:spcPts val="300"/>
              </a:spcBef>
              <a:spcAft>
                <a:spcPts val="300"/>
              </a:spcAft>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E-Mail: </a:t>
            </a:r>
            <a:r>
              <a:rPr lang="en-US" sz="1600" dirty="0">
                <a:latin typeface="Times New Roman" panose="02020603050405020304" pitchFamily="18" charset="0"/>
                <a:ea typeface="Times New Roman"/>
                <a:cs typeface="Times New Roman" panose="02020603050405020304" pitchFamily="18" charset="0"/>
                <a:sym typeface="Times New Roman"/>
              </a:rPr>
              <a:t>Marco.Hernandez@ieee.org; kohno@ynu.ac.jp; </a:t>
            </a:r>
            <a:r>
              <a:rPr lang="en-US" sz="1600" dirty="0">
                <a:latin typeface="Times New Roman" panose="02020603050405020304" pitchFamily="18" charset="0"/>
                <a:cs typeface="Times New Roman" panose="02020603050405020304" pitchFamily="18" charset="0"/>
              </a:rPr>
              <a:t>Kobayashi-Takumi-ch@ynu.ac.jp; Minsoo@minsookim.com</a:t>
            </a:r>
          </a:p>
          <a:p>
            <a:pPr lvl="0">
              <a:spcBef>
                <a:spcPts val="300"/>
              </a:spcBef>
              <a:spcAft>
                <a:spcPts val="300"/>
              </a:spcAft>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Abstract</a:t>
            </a:r>
            <a:r>
              <a:rPr lang="en-US" sz="1600" b="1" dirty="0">
                <a:latin typeface="Times New Roman" panose="02020603050405020304" pitchFamily="18" charset="0"/>
                <a:ea typeface="Times New Roman"/>
                <a:cs typeface="Times New Roman" panose="02020603050405020304" pitchFamily="18" charset="0"/>
                <a:sym typeface="Times New Roman"/>
              </a:rPr>
              <a:t>: </a:t>
            </a:r>
            <a:r>
              <a:rPr lang="en-US" sz="1600" dirty="0">
                <a:latin typeface="Times New Roman" panose="02020603050405020304" pitchFamily="18" charset="0"/>
                <a:ea typeface="Times New Roman"/>
                <a:cs typeface="Times New Roman" panose="02020603050405020304" pitchFamily="18" charset="0"/>
                <a:sym typeface="Times New Roman"/>
              </a:rPr>
              <a:t> </a:t>
            </a:r>
            <a:endParaRPr lang="en-US" sz="1600" dirty="0">
              <a:latin typeface="Times New Roman" panose="02020603050405020304" pitchFamily="18" charset="0"/>
              <a:cs typeface="Times New Roman" panose="02020603050405020304" pitchFamily="18" charset="0"/>
            </a:endParaRPr>
          </a:p>
          <a:p>
            <a:pPr lvl="0">
              <a:spcBef>
                <a:spcPts val="300"/>
              </a:spcBef>
              <a:spcAft>
                <a:spcPts val="300"/>
              </a:spcAft>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Purpose:</a:t>
            </a:r>
            <a:r>
              <a:rPr lang="en-US" sz="1600" dirty="0">
                <a:latin typeface="Times New Roman" panose="02020603050405020304" pitchFamily="18" charset="0"/>
                <a:ea typeface="Times New Roman"/>
                <a:cs typeface="Times New Roman" panose="02020603050405020304" pitchFamily="18" charset="0"/>
                <a:sym typeface="Times New Roman"/>
              </a:rPr>
              <a:t> Material for discussion.</a:t>
            </a:r>
            <a:endParaRPr lang="en-US" sz="1600" dirty="0">
              <a:latin typeface="Times New Roman" panose="02020603050405020304" pitchFamily="18" charset="0"/>
              <a:cs typeface="Times New Roman" panose="02020603050405020304" pitchFamily="18" charset="0"/>
            </a:endParaRPr>
          </a:p>
          <a:p>
            <a:pPr lvl="0">
              <a:spcBef>
                <a:spcPts val="300"/>
              </a:spcBef>
              <a:spcAft>
                <a:spcPts val="300"/>
              </a:spcAft>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Notice:</a:t>
            </a:r>
            <a:r>
              <a:rPr lang="en-US" sz="1600" dirty="0">
                <a:latin typeface="Times New Roman" panose="02020603050405020304" pitchFamily="18" charset="0"/>
                <a:ea typeface="Times New Roman"/>
                <a:cs typeface="Times New Roman" panose="02020603050405020304" pitchFamily="18" charset="0"/>
                <a:sym typeface="Times New Roman"/>
              </a:rPr>
              <a:t> </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This document has been prepared to assist </a:t>
            </a:r>
            <a:r>
              <a:rPr lang="en-US" sz="1600" dirty="0">
                <a:latin typeface="Times New Roman" panose="02020603050405020304" pitchFamily="18" charset="0"/>
                <a:ea typeface="Times New Roman"/>
                <a:cs typeface="Times New Roman" panose="02020603050405020304" pitchFamily="18" charset="0"/>
                <a:sym typeface="Times New Roman"/>
              </a:rPr>
              <a:t>P802.15.6a</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en-US" sz="1600" dirty="0">
              <a:latin typeface="Times New Roman" panose="02020603050405020304" pitchFamily="18" charset="0"/>
              <a:cs typeface="Times New Roman" panose="02020603050405020304" pitchFamily="18" charset="0"/>
            </a:endParaRPr>
          </a:p>
          <a:p>
            <a:pPr lvl="0">
              <a:spcBef>
                <a:spcPts val="300"/>
              </a:spcBef>
              <a:spcAft>
                <a:spcPts val="300"/>
              </a:spcAft>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Release:</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The contributor acknowledges and accepts that this contribution becomes the property of IEEE and may be made publicly available by </a:t>
            </a:r>
            <a:r>
              <a:rPr lang="en-US" sz="1600" dirty="0">
                <a:latin typeface="Times New Roman" panose="02020603050405020304" pitchFamily="18" charset="0"/>
                <a:ea typeface="Times New Roman"/>
                <a:cs typeface="Times New Roman" panose="02020603050405020304" pitchFamily="18" charset="0"/>
                <a:sym typeface="Times New Roman"/>
              </a:rPr>
              <a:t>P802.15.6a</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a:t>
            </a:r>
            <a:r>
              <a:rPr lang="en-US" sz="1600" b="0" i="0" u="none" strike="noStrike" cap="none" dirty="0">
                <a:solidFill>
                  <a:schemeClr val="dk2"/>
                </a:solidFill>
                <a:latin typeface="Times New Roman" panose="02020603050405020304" pitchFamily="18" charset="0"/>
                <a:ea typeface="Times New Roman"/>
                <a:cs typeface="Times New Roman" panose="02020603050405020304" pitchFamily="18" charset="0"/>
                <a:sym typeface="Times New Roman"/>
              </a:rPr>
              <a:t>	</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0431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BC46A-8350-4D61-9F18-0F8B8DE38508}"/>
              </a:ext>
            </a:extLst>
          </p:cNvPr>
          <p:cNvSpPr>
            <a:spLocks noGrp="1"/>
          </p:cNvSpPr>
          <p:nvPr>
            <p:ph type="title"/>
          </p:nvPr>
        </p:nvSpPr>
        <p:spPr/>
        <p:txBody>
          <a:bodyPr/>
          <a:lstStyle/>
          <a:p>
            <a:r>
              <a:rPr lang="en-US" dirty="0"/>
              <a:t>Task Group Motion</a:t>
            </a:r>
          </a:p>
        </p:txBody>
      </p:sp>
      <p:sp>
        <p:nvSpPr>
          <p:cNvPr id="3" name="Content Placeholder 2">
            <a:extLst>
              <a:ext uri="{FF2B5EF4-FFF2-40B4-BE49-F238E27FC236}">
                <a16:creationId xmlns:a16="http://schemas.microsoft.com/office/drawing/2014/main" id="{44C2D404-D617-46ED-9481-CBB5704AC743}"/>
              </a:ext>
            </a:extLst>
          </p:cNvPr>
          <p:cNvSpPr>
            <a:spLocks noGrp="1"/>
          </p:cNvSpPr>
          <p:nvPr>
            <p:ph idx="1"/>
          </p:nvPr>
        </p:nvSpPr>
        <p:spPr/>
        <p:txBody>
          <a:bodyPr>
            <a:normAutofit/>
          </a:bodyPr>
          <a:lstStyle/>
          <a:p>
            <a:r>
              <a:rPr lang="en-US" dirty="0"/>
              <a:t>Request that the PAR Revision and CSD contained in documents 15-22-0088-01-006a and 15-22-00087-03-006a, respectively, be approved for submission to the WG for its approval and that the EC be requested to forward the PAR to NesCom.</a:t>
            </a:r>
          </a:p>
          <a:p>
            <a:r>
              <a:rPr lang="en-US" dirty="0"/>
              <a:t>The 802.15 working group chair and technical editor are authorized to make additional modifications to the PAR and CSD as needed to reflect EC discussion at its closing meeting.</a:t>
            </a:r>
          </a:p>
          <a:p>
            <a:r>
              <a:rPr lang="en-US" dirty="0"/>
              <a:t>Move: Marco   Second: Minsoo Kim</a:t>
            </a:r>
          </a:p>
          <a:p>
            <a:r>
              <a:rPr lang="en-US" dirty="0"/>
              <a:t>Unanimous consent, motion carries. </a:t>
            </a:r>
          </a:p>
        </p:txBody>
      </p:sp>
      <p:sp>
        <p:nvSpPr>
          <p:cNvPr id="4" name="Date Placeholder 3">
            <a:extLst>
              <a:ext uri="{FF2B5EF4-FFF2-40B4-BE49-F238E27FC236}">
                <a16:creationId xmlns:a16="http://schemas.microsoft.com/office/drawing/2014/main" id="{AB81C6EE-83E6-46FC-9B39-0A1272554B23}"/>
              </a:ext>
            </a:extLst>
          </p:cNvPr>
          <p:cNvSpPr>
            <a:spLocks noGrp="1"/>
          </p:cNvSpPr>
          <p:nvPr>
            <p:ph type="dt" sz="half" idx="10"/>
          </p:nvPr>
        </p:nvSpPr>
        <p:spPr/>
        <p:txBody>
          <a:bodyPr/>
          <a:lstStyle/>
          <a:p>
            <a:r>
              <a:rPr lang="en-US"/>
              <a:t>March 2022</a:t>
            </a:r>
          </a:p>
        </p:txBody>
      </p:sp>
      <p:sp>
        <p:nvSpPr>
          <p:cNvPr id="5" name="Footer Placeholder 4">
            <a:extLst>
              <a:ext uri="{FF2B5EF4-FFF2-40B4-BE49-F238E27FC236}">
                <a16:creationId xmlns:a16="http://schemas.microsoft.com/office/drawing/2014/main" id="{48C3885F-CD50-4438-8CA4-646EA632F6CF}"/>
              </a:ext>
            </a:extLst>
          </p:cNvPr>
          <p:cNvSpPr>
            <a:spLocks noGrp="1"/>
          </p:cNvSpPr>
          <p:nvPr>
            <p:ph type="ftr" sz="quarter" idx="11"/>
          </p:nvPr>
        </p:nvSpPr>
        <p:spPr/>
        <p:txBody>
          <a:bodyPr/>
          <a:lstStyle/>
          <a:p>
            <a:pPr algn="r"/>
            <a:r>
              <a:rPr lang="en-US"/>
              <a:t>Hernandez, Kohno, Kobayashi, Kim (YRP-IAI, YNU)</a:t>
            </a:r>
            <a:endParaRPr lang="en-US" dirty="0"/>
          </a:p>
        </p:txBody>
      </p:sp>
      <p:sp>
        <p:nvSpPr>
          <p:cNvPr id="6" name="Slide Number Placeholder 5">
            <a:extLst>
              <a:ext uri="{FF2B5EF4-FFF2-40B4-BE49-F238E27FC236}">
                <a16:creationId xmlns:a16="http://schemas.microsoft.com/office/drawing/2014/main" id="{0EA25F17-683B-41A8-83A8-381F61E13A3B}"/>
              </a:ext>
            </a:extLst>
          </p:cNvPr>
          <p:cNvSpPr>
            <a:spLocks noGrp="1"/>
          </p:cNvSpPr>
          <p:nvPr>
            <p:ph type="sldNum" sz="quarter" idx="12"/>
          </p:nvPr>
        </p:nvSpPr>
        <p:spPr/>
        <p:txBody>
          <a:bodyPr/>
          <a:lstStyle/>
          <a:p>
            <a:pPr algn="ctr"/>
            <a:fld id="{3F538EBF-84DB-4BAE-BC6F-EFE8BCBF74B5}" type="slidenum">
              <a:rPr lang="en-US" smtClean="0"/>
              <a:pPr algn="ctr"/>
              <a:t>2</a:t>
            </a:fld>
            <a:endParaRPr lang="en-US" dirty="0"/>
          </a:p>
        </p:txBody>
      </p:sp>
    </p:spTree>
    <p:extLst>
      <p:ext uri="{BB962C8B-B14F-4D97-AF65-F5344CB8AC3E}">
        <p14:creationId xmlns:p14="http://schemas.microsoft.com/office/powerpoint/2010/main" val="229231114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153</TotalTime>
  <Words>350</Words>
  <Application>Microsoft Office PowerPoint</Application>
  <PresentationFormat>On-screen Show (4:3)</PresentationFormat>
  <Paragraphs>23</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Symbol</vt:lpstr>
      <vt:lpstr>Times New Roman</vt:lpstr>
      <vt:lpstr>Wingdings</vt:lpstr>
      <vt:lpstr>Office Theme</vt:lpstr>
      <vt:lpstr>PowerPoint Presentation</vt:lpstr>
      <vt:lpstr>Task Group Motion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Marco Hernandez</cp:lastModifiedBy>
  <cp:revision>23</cp:revision>
  <dcterms:created xsi:type="dcterms:W3CDTF">2022-03-03T17:00:54Z</dcterms:created>
  <dcterms:modified xsi:type="dcterms:W3CDTF">2022-03-15T13:55:03Z</dcterms:modified>
</cp:coreProperties>
</file>