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1" r:id="rId2"/>
    <p:sldId id="259" r:id="rId3"/>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40AA53E-1C8F-4A6C-A06F-FD042ED7B405}" type="datetimeFigureOut">
              <a:rPr lang="en-US" smtClean="0"/>
              <a:t>3/15/2022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61D1D51-5FCE-4473-8DD0-B66C1258DBD8}" type="slidenum">
              <a:rPr lang="en-US" smtClean="0"/>
              <a:t>‹#›</a:t>
            </a:fld>
            <a:endParaRPr lang="en-US"/>
          </a:p>
        </p:txBody>
      </p:sp>
    </p:spTree>
    <p:extLst>
      <p:ext uri="{BB962C8B-B14F-4D97-AF65-F5344CB8AC3E}">
        <p14:creationId xmlns:p14="http://schemas.microsoft.com/office/powerpoint/2010/main" val="1936392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lvl1pPr>
              <a:defRPr/>
            </a:lvl1p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pPr algn="ctr"/>
            <a:r>
              <a:rPr lang="en-US" dirty="0"/>
              <a:t>Slide </a:t>
            </a:r>
            <a:fld id="{3F538EBF-84DB-4BAE-BC6F-EFE8BCBF74B5}" type="slidenum">
              <a:rPr lang="en-US" smtClean="0"/>
              <a:pPr algn="ctr"/>
              <a:t>‹#›</a:t>
            </a:fld>
            <a:endParaRPr lang="en-US" dirty="0"/>
          </a:p>
        </p:txBody>
      </p:sp>
    </p:spTree>
    <p:extLst>
      <p:ext uri="{BB962C8B-B14F-4D97-AF65-F5344CB8AC3E}">
        <p14:creationId xmlns:p14="http://schemas.microsoft.com/office/powerpoint/2010/main" val="10665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167790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4452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a:xfrm>
            <a:off x="5166805" y="6176963"/>
            <a:ext cx="3542190" cy="365125"/>
          </a:xfrm>
        </p:spPr>
        <p:txBody>
          <a:bodyPr/>
          <a:lstStyle/>
          <a:p>
            <a:pPr algn="r"/>
            <a:r>
              <a:rPr lang="en-US" dirty="0"/>
              <a:t>Hernandez, Kohno, Kobayashi, Kim (YRP-IAI, YNU)</a:t>
            </a:r>
          </a:p>
        </p:txBody>
      </p:sp>
      <p:sp>
        <p:nvSpPr>
          <p:cNvPr id="6" name="Slide Number Placeholder 5"/>
          <p:cNvSpPr>
            <a:spLocks noGrp="1"/>
          </p:cNvSpPr>
          <p:nvPr>
            <p:ph type="sldNum" sz="quarter" idx="12"/>
          </p:nvPr>
        </p:nvSpPr>
        <p:spPr>
          <a:xfrm>
            <a:off x="4314546" y="6168085"/>
            <a:ext cx="431123" cy="365125"/>
          </a:xfrm>
        </p:spPr>
        <p:txBody>
          <a:bodyPr/>
          <a:lstStyle/>
          <a:p>
            <a:pPr algn="ctr"/>
            <a:fld id="{3F538EBF-84DB-4BAE-BC6F-EFE8BCBF74B5}" type="slidenum">
              <a:rPr lang="en-US" smtClean="0"/>
              <a:pPr algn="ctr"/>
              <a:t>‹#›</a:t>
            </a:fld>
            <a:endParaRPr lang="en-US" dirty="0"/>
          </a:p>
        </p:txBody>
      </p:sp>
    </p:spTree>
    <p:extLst>
      <p:ext uri="{BB962C8B-B14F-4D97-AF65-F5344CB8AC3E}">
        <p14:creationId xmlns:p14="http://schemas.microsoft.com/office/powerpoint/2010/main" val="234897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011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79711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March 2022</a:t>
            </a:r>
          </a:p>
        </p:txBody>
      </p:sp>
      <p:sp>
        <p:nvSpPr>
          <p:cNvPr id="8" name="Footer Placeholder 7"/>
          <p:cNvSpPr>
            <a:spLocks noGrp="1"/>
          </p:cNvSpPr>
          <p:nvPr>
            <p:ph type="ftr" sz="quarter" idx="11"/>
          </p:nvPr>
        </p:nvSpPr>
        <p:spPr/>
        <p:txBody>
          <a:bodyPr/>
          <a:lstStyle/>
          <a:p>
            <a:r>
              <a:rPr lang="en-US"/>
              <a:t>Hernandez, Kohno, Kobayashi, Kim (YRP-IAI, YNU)</a:t>
            </a:r>
            <a:endParaRPr lang="en-US" dirty="0"/>
          </a:p>
        </p:txBody>
      </p:sp>
      <p:sp>
        <p:nvSpPr>
          <p:cNvPr id="9" name="Slide Number Placeholder 8"/>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62841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p>
        </p:txBody>
      </p:sp>
      <p:sp>
        <p:nvSpPr>
          <p:cNvPr id="4" name="Footer Placeholder 3"/>
          <p:cNvSpPr>
            <a:spLocks noGrp="1"/>
          </p:cNvSpPr>
          <p:nvPr>
            <p:ph type="ftr" sz="quarter" idx="11"/>
          </p:nvPr>
        </p:nvSpPr>
        <p:spPr/>
        <p:txBody>
          <a:bodyPr/>
          <a:lstStyle/>
          <a:p>
            <a:r>
              <a:rPr lang="en-US"/>
              <a:t>Hernandez, Kohno, Kobayashi, Kim (YRP-IAI, YNU)</a:t>
            </a:r>
            <a:endParaRPr lang="en-US" dirty="0"/>
          </a:p>
        </p:txBody>
      </p:sp>
      <p:sp>
        <p:nvSpPr>
          <p:cNvPr id="5" name="Slide Number Placeholder 4"/>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105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2022</a:t>
            </a:r>
          </a:p>
        </p:txBody>
      </p:sp>
      <p:sp>
        <p:nvSpPr>
          <p:cNvPr id="3" name="Footer Placeholder 2"/>
          <p:cNvSpPr>
            <a:spLocks noGrp="1"/>
          </p:cNvSpPr>
          <p:nvPr>
            <p:ph type="ftr" sz="quarter" idx="11"/>
          </p:nvPr>
        </p:nvSpPr>
        <p:spPr/>
        <p:txBody>
          <a:bodyPr/>
          <a:lstStyle/>
          <a:p>
            <a:r>
              <a:rPr lang="en-US"/>
              <a:t>Hernandez, Kohno, Kobayashi, Kim (YRP-IAI, YNU)</a:t>
            </a:r>
            <a:endParaRPr lang="en-US" dirty="0"/>
          </a:p>
        </p:txBody>
      </p:sp>
      <p:sp>
        <p:nvSpPr>
          <p:cNvPr id="4" name="Slide Number Placeholder 3"/>
          <p:cNvSpPr>
            <a:spLocks noGrp="1"/>
          </p:cNvSpPr>
          <p:nvPr>
            <p:ph type="sldNum" sz="quarter" idx="12"/>
          </p:nvPr>
        </p:nvSpPr>
        <p:spPr/>
        <p:txBody>
          <a:bodyPr/>
          <a:lstStyle>
            <a:lvl1pPr>
              <a:defRPr b="0"/>
            </a:lvl1pPr>
          </a:lstStyle>
          <a:p>
            <a:fld id="{3F538EBF-84DB-4BAE-BC6F-EFE8BCBF74B5}" type="slidenum">
              <a:rPr lang="en-US" smtClean="0"/>
              <a:pPr/>
              <a:t>‹#›</a:t>
            </a:fld>
            <a:endParaRPr lang="en-US" dirty="0"/>
          </a:p>
        </p:txBody>
      </p:sp>
    </p:spTree>
    <p:extLst>
      <p:ext uri="{BB962C8B-B14F-4D97-AF65-F5344CB8AC3E}">
        <p14:creationId xmlns:p14="http://schemas.microsoft.com/office/powerpoint/2010/main" val="16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27826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38457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08" y="47627"/>
            <a:ext cx="2057400" cy="365125"/>
          </a:xfrm>
          <a:prstGeom prst="rect">
            <a:avLst/>
          </a:prstGeom>
        </p:spPr>
        <p:txBody>
          <a:bodyPr vert="horz" lIns="91440" tIns="45720" rIns="91440" bIns="45720" rtlCol="0" anchor="ctr"/>
          <a:lstStyle>
            <a:lvl1pPr algn="l">
              <a:defRPr sz="1400">
                <a:solidFill>
                  <a:schemeClr val="tx1">
                    <a:tint val="75000"/>
                  </a:schemeClr>
                </a:solidFill>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5071644" y="6176963"/>
            <a:ext cx="3610715"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pPr algn="r"/>
            <a:r>
              <a:rPr lang="en-US" dirty="0"/>
              <a:t>Hernandez, Kohno, Kobayashi, Kim (YRP-IAI, YNU)</a:t>
            </a:r>
          </a:p>
        </p:txBody>
      </p:sp>
      <p:sp>
        <p:nvSpPr>
          <p:cNvPr id="6" name="Slide Number Placeholder 5"/>
          <p:cNvSpPr>
            <a:spLocks noGrp="1"/>
          </p:cNvSpPr>
          <p:nvPr>
            <p:ph type="sldNum" sz="quarter" idx="4"/>
          </p:nvPr>
        </p:nvSpPr>
        <p:spPr>
          <a:xfrm>
            <a:off x="4314546" y="6168085"/>
            <a:ext cx="431123" cy="365125"/>
          </a:xfrm>
          <a:prstGeom prst="rect">
            <a:avLst/>
          </a:prstGeom>
        </p:spPr>
        <p:txBody>
          <a:bodyPr vert="horz" lIns="91440" tIns="45720" rIns="91440" bIns="45720" rtlCol="0" anchor="ctr"/>
          <a:lstStyle>
            <a:lvl1pPr algn="r">
              <a:defRPr sz="1200" b="0">
                <a:solidFill>
                  <a:schemeClr val="tx1">
                    <a:tint val="75000"/>
                  </a:schemeClr>
                </a:solidFill>
                <a:latin typeface="Times New Roman" panose="02020603050405020304" pitchFamily="18" charset="0"/>
                <a:cs typeface="Times New Roman" panose="02020603050405020304" pitchFamily="18" charset="0"/>
              </a:defRPr>
            </a:lvl1pPr>
          </a:lstStyle>
          <a:p>
            <a:pPr algn="ctr"/>
            <a:r>
              <a:rPr lang="en-US"/>
              <a:t> </a:t>
            </a:r>
            <a:fld id="{3F538EBF-84DB-4BAE-BC6F-EFE8BCBF74B5}" type="slidenum">
              <a:rPr lang="en-US" smtClean="0"/>
              <a:pPr algn="ctr"/>
              <a:t>‹#›</a:t>
            </a:fld>
            <a:endParaRPr lang="en-US" dirty="0"/>
          </a:p>
        </p:txBody>
      </p:sp>
      <p:sp>
        <p:nvSpPr>
          <p:cNvPr id="7" name="TextBox 6">
            <a:extLst>
              <a:ext uri="{FF2B5EF4-FFF2-40B4-BE49-F238E27FC236}">
                <a16:creationId xmlns:a16="http://schemas.microsoft.com/office/drawing/2014/main" id="{33BD9F3B-B57E-42A1-AE90-166B6F6215AB}"/>
              </a:ext>
            </a:extLst>
          </p:cNvPr>
          <p:cNvSpPr txBox="1"/>
          <p:nvPr userDrawn="1"/>
        </p:nvSpPr>
        <p:spPr>
          <a:xfrm>
            <a:off x="566508" y="6215873"/>
            <a:ext cx="1314450" cy="276999"/>
          </a:xfrm>
          <a:prstGeom prst="rect">
            <a:avLst/>
          </a:prstGeom>
          <a:noFill/>
        </p:spPr>
        <p:txBody>
          <a:bodyPr wrap="square" rtlCol="0">
            <a:spAutoFit/>
          </a:bodyPr>
          <a:lstStyle/>
          <a:p>
            <a:r>
              <a:rPr lang="en-US" sz="1200" baseline="0" dirty="0">
                <a:solidFill>
                  <a:schemeClr val="bg1">
                    <a:lumMod val="50000"/>
                  </a:schemeClr>
                </a:solidFill>
                <a:latin typeface="Times New Roman" panose="02020603050405020304" pitchFamily="18" charset="0"/>
                <a:cs typeface="Times New Roman" panose="02020603050405020304" pitchFamily="18" charset="0"/>
              </a:rPr>
              <a:t>Submission</a:t>
            </a:r>
          </a:p>
        </p:txBody>
      </p:sp>
      <p:sp>
        <p:nvSpPr>
          <p:cNvPr id="8" name="TextBox 7">
            <a:extLst>
              <a:ext uri="{FF2B5EF4-FFF2-40B4-BE49-F238E27FC236}">
                <a16:creationId xmlns:a16="http://schemas.microsoft.com/office/drawing/2014/main" id="{8C1A205E-8585-496B-BD8C-82C483F26133}"/>
              </a:ext>
            </a:extLst>
          </p:cNvPr>
          <p:cNvSpPr txBox="1"/>
          <p:nvPr userDrawn="1"/>
        </p:nvSpPr>
        <p:spPr>
          <a:xfrm>
            <a:off x="5854823" y="76300"/>
            <a:ext cx="2871926" cy="307777"/>
          </a:xfrm>
          <a:prstGeom prst="rect">
            <a:avLst/>
          </a:prstGeom>
          <a:noFill/>
        </p:spPr>
        <p:txBody>
          <a:bodyPr wrap="square" rtlCol="0">
            <a:spAutoFit/>
          </a:bodyPr>
          <a:lstStyle/>
          <a:p>
            <a:r>
              <a:rPr lang="en-US" sz="1400" b="1" dirty="0">
                <a:solidFill>
                  <a:schemeClr val="bg1">
                    <a:lumMod val="50000"/>
                  </a:schemeClr>
                </a:solidFill>
                <a:latin typeface="Times New Roman" panose="02020603050405020304" pitchFamily="18" charset="0"/>
                <a:cs typeface="Times New Roman" panose="02020603050405020304" pitchFamily="18" charset="0"/>
              </a:rPr>
              <a:t>Doc: IEEE P802.15-22-0187-01-6a</a:t>
            </a:r>
          </a:p>
        </p:txBody>
      </p:sp>
      <p:sp>
        <p:nvSpPr>
          <p:cNvPr id="9" name="TextBox 8">
            <a:extLst>
              <a:ext uri="{FF2B5EF4-FFF2-40B4-BE49-F238E27FC236}">
                <a16:creationId xmlns:a16="http://schemas.microsoft.com/office/drawing/2014/main" id="{678D875F-2797-477F-B5E3-9F97146AB351}"/>
              </a:ext>
            </a:extLst>
          </p:cNvPr>
          <p:cNvSpPr txBox="1"/>
          <p:nvPr userDrawn="1"/>
        </p:nvSpPr>
        <p:spPr>
          <a:xfrm>
            <a:off x="3988571" y="6212147"/>
            <a:ext cx="914400" cy="276999"/>
          </a:xfrm>
          <a:prstGeom prst="rect">
            <a:avLst/>
          </a:prstGeom>
          <a:noFill/>
        </p:spPr>
        <p:txBody>
          <a:bodyPr wrap="square" rtlCol="0">
            <a:spAutoFit/>
          </a:bodyPr>
          <a:lstStyle/>
          <a:p>
            <a:r>
              <a:rPr lang="en-US" sz="1200" dirty="0">
                <a:solidFill>
                  <a:schemeClr val="bg1">
                    <a:lumMod val="50000"/>
                  </a:schemeClr>
                </a:solidFill>
                <a:latin typeface="Times New Roman" panose="02020603050405020304" pitchFamily="18" charset="0"/>
                <a:cs typeface="Times New Roman" panose="02020603050405020304" pitchFamily="18" charset="0"/>
              </a:rPr>
              <a:t>Slide</a:t>
            </a:r>
          </a:p>
        </p:txBody>
      </p:sp>
    </p:spTree>
    <p:extLst>
      <p:ext uri="{BB962C8B-B14F-4D97-AF65-F5344CB8AC3E}">
        <p14:creationId xmlns:p14="http://schemas.microsoft.com/office/powerpoint/2010/main" val="3668420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Symbol" panose="050501020107060205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3FE1D2-58D6-4A58-BB1C-F159539EC911}"/>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CA44505-5F0C-48B8-90D4-B18967DF4E7D}"/>
              </a:ext>
            </a:extLst>
          </p:cNvPr>
          <p:cNvSpPr>
            <a:spLocks noGrp="1"/>
          </p:cNvSpPr>
          <p:nvPr>
            <p:ph type="ftr" sz="quarter" idx="11"/>
          </p:nvPr>
        </p:nvSpPr>
        <p:spPr>
          <a:xfrm>
            <a:off x="5060272" y="6176963"/>
            <a:ext cx="3622087"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14162B0C-0B6B-45FA-8270-3B882CDB518E}"/>
              </a:ext>
            </a:extLst>
          </p:cNvPr>
          <p:cNvSpPr>
            <a:spLocks noGrp="1"/>
          </p:cNvSpPr>
          <p:nvPr>
            <p:ph type="sldNum" sz="quarter" idx="12"/>
          </p:nvPr>
        </p:nvSpPr>
        <p:spPr/>
        <p:txBody>
          <a:bodyPr/>
          <a:lstStyle/>
          <a:p>
            <a:pPr algn="ctr"/>
            <a:fld id="{3F538EBF-84DB-4BAE-BC6F-EFE8BCBF74B5}" type="slidenum">
              <a:rPr lang="en-US" smtClean="0"/>
              <a:pPr algn="ctr"/>
              <a:t>1</a:t>
            </a:fld>
            <a:endParaRPr lang="en-US" dirty="0"/>
          </a:p>
        </p:txBody>
      </p:sp>
      <p:sp>
        <p:nvSpPr>
          <p:cNvPr id="8" name="TextBox 7">
            <a:extLst>
              <a:ext uri="{FF2B5EF4-FFF2-40B4-BE49-F238E27FC236}">
                <a16:creationId xmlns:a16="http://schemas.microsoft.com/office/drawing/2014/main" id="{D4BD0DAB-9A75-407E-A9C2-E093A5B2FD1A}"/>
              </a:ext>
            </a:extLst>
          </p:cNvPr>
          <p:cNvSpPr txBox="1"/>
          <p:nvPr/>
        </p:nvSpPr>
        <p:spPr>
          <a:xfrm>
            <a:off x="566508" y="412752"/>
            <a:ext cx="7989903" cy="5809283"/>
          </a:xfrm>
          <a:prstGeom prst="rect">
            <a:avLst/>
          </a:prstGeom>
          <a:noFill/>
        </p:spPr>
        <p:txBody>
          <a:bodyPr wrap="square">
            <a:spAutoFit/>
          </a:bodyPr>
          <a:lstStyle/>
          <a:p>
            <a:pPr lvl="0" algn="ctr">
              <a:buClr>
                <a:schemeClr val="dk2"/>
              </a:buClr>
            </a:pPr>
            <a:r>
              <a:rPr lang="en-US" b="1" i="0" u="sng" strike="noStrike" cap="none" dirty="0">
                <a:latin typeface="Times New Roman"/>
                <a:ea typeface="Times New Roman"/>
                <a:cs typeface="Times New Roman"/>
                <a:sym typeface="Times New Roman"/>
              </a:rPr>
              <a:t>Project: </a:t>
            </a:r>
            <a:r>
              <a:rPr lang="en-US" b="1" u="sng" dirty="0">
                <a:latin typeface="Times New Roman"/>
                <a:ea typeface="Times New Roman"/>
                <a:cs typeface="Times New Roman"/>
                <a:sym typeface="Times New Roman"/>
              </a:rPr>
              <a:t>P802.15 Working Group for Wireless Specialty Networks</a:t>
            </a:r>
            <a:endParaRPr lang="en-US" b="1"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800" b="0" i="0" u="none" strike="noStrike" cap="none" dirty="0">
              <a:latin typeface="Times New Roman"/>
              <a:ea typeface="Times New Roman"/>
              <a:cs typeface="Times New Roman"/>
              <a:sym typeface="Times New Roman"/>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Submission Title: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Motion to approve resolutions to the comments from 802.1, 802.3, 802.11 WGs to the PAR Revision and CSD.</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Date Submitted: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March 10th, 2022 </a:t>
            </a:r>
            <a:endParaRPr lang="en-US" sz="1600" dirty="0">
              <a:latin typeface="Times New Roman" panose="02020603050405020304" pitchFamily="18" charset="0"/>
              <a:cs typeface="Times New Roman" panose="02020603050405020304" pitchFamily="18" charset="0"/>
            </a:endParaRPr>
          </a:p>
          <a:p>
            <a:pPr>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Source: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Marco Hernandez</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Ryuji Kohno</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Takumi Kobayashi</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Minsoo Kim</a:t>
            </a:r>
            <a:r>
              <a:rPr lang="en-US" sz="1600"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Company:</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dirty="0">
                <a:latin typeface="Times New Roman" panose="02020603050405020304" pitchFamily="18" charset="0"/>
                <a:ea typeface="Times New Roman"/>
                <a:cs typeface="Times New Roman" panose="02020603050405020304" pitchFamily="18" charset="0"/>
                <a:sym typeface="Times New Roman"/>
              </a:rPr>
              <a:t>Yokosuka Research Park International Alliance Institute (YRP-IAI), Japan;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Yokohama National University (YNU), Japan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Address: </a:t>
            </a:r>
            <a:r>
              <a:rPr lang="en-US" sz="160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i="0" u="none" strike="noStrike" cap="none" dirty="0">
                <a:latin typeface="Times New Roman" panose="02020603050405020304" pitchFamily="18" charset="0"/>
                <a:ea typeface="Times New Roman"/>
                <a:cs typeface="Times New Roman" panose="02020603050405020304" pitchFamily="18" charset="0"/>
                <a:sym typeface="Times New Roman"/>
              </a:rPr>
              <a:t>YRP 1,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3-4 Hikarino-oka, Yokosuka, 239-0847, Japan</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79-5 Tokiwadai, Hodogaya-ku, Yokohama, 240-8501 Japan</a:t>
            </a:r>
            <a:endParaRPr lang="en-US" sz="1600" dirty="0">
              <a:latin typeface="Times New Roman" panose="02020603050405020304" pitchFamily="18" charset="0"/>
              <a:cs typeface="Times New Roman" panose="02020603050405020304" pitchFamily="18" charset="0"/>
            </a:endParaRPr>
          </a:p>
          <a:p>
            <a:pPr>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E-Mail: </a:t>
            </a:r>
            <a:r>
              <a:rPr lang="en-US" sz="1600" dirty="0">
                <a:latin typeface="Times New Roman" panose="02020603050405020304" pitchFamily="18" charset="0"/>
                <a:ea typeface="Times New Roman"/>
                <a:cs typeface="Times New Roman" panose="02020603050405020304" pitchFamily="18" charset="0"/>
                <a:sym typeface="Times New Roman"/>
              </a:rPr>
              <a:t>Marco.Hernandez@ieee.org; kohno@ynu.ac.jp; </a:t>
            </a:r>
            <a:r>
              <a:rPr lang="en-US" sz="1600" dirty="0">
                <a:latin typeface="Times New Roman" panose="02020603050405020304" pitchFamily="18" charset="0"/>
                <a:cs typeface="Times New Roman" panose="02020603050405020304" pitchFamily="18" charset="0"/>
              </a:rPr>
              <a:t>Kobayashi-Takumi-ch@ynu.ac.jp; Minsoo@minsookim.com</a:t>
            </a: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Abstract</a:t>
            </a:r>
            <a:r>
              <a:rPr lang="en-US" sz="1600" b="1"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Purpose:</a:t>
            </a:r>
            <a:r>
              <a:rPr lang="en-US" sz="1600" dirty="0">
                <a:latin typeface="Times New Roman" panose="02020603050405020304" pitchFamily="18" charset="0"/>
                <a:ea typeface="Times New Roman"/>
                <a:cs typeface="Times New Roman" panose="02020603050405020304" pitchFamily="18" charset="0"/>
                <a:sym typeface="Times New Roman"/>
              </a:rPr>
              <a:t> Material for discussion.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Notice:</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This document has been prepared to assist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Release: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The contributor acknowledges and accepts that this contribution becomes the property of IEEE and may be made publicly available by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a:t>
            </a:r>
            <a:r>
              <a:rPr lang="en-US" sz="1600" b="0" i="0" u="none" strike="noStrike" cap="none" dirty="0">
                <a:solidFill>
                  <a:schemeClr val="dk2"/>
                </a:solidFill>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43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p:txBody>
          <a:bodyPr/>
          <a:lstStyle/>
          <a:p>
            <a:r>
              <a:rPr lang="en-US" dirty="0"/>
              <a:t>Task Group Motion</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p:txBody>
          <a:bodyPr/>
          <a:lstStyle/>
          <a:p>
            <a:r>
              <a:rPr lang="en-US" dirty="0"/>
              <a:t>Request that the responses contained in document 15-22-0167-03-006a  to comments from 802.1, 802.3 and 802.11 WGs to the P802.15.6 PAR Revision and CSD contained in documents 15-22-0088-00-006a and 15-22-00087-03-006a, respectively, be approved for submission to the WG for its approval. </a:t>
            </a:r>
          </a:p>
          <a:p>
            <a:r>
              <a:rPr lang="en-US" dirty="0"/>
              <a:t>The 802.15 working group chair and technical editor are authorized to make additional modifications to the responses as needed. </a:t>
            </a:r>
          </a:p>
          <a:p>
            <a:r>
              <a:rPr lang="en-US" dirty="0"/>
              <a:t>Move: Marco   Second: Minsoo Kim </a:t>
            </a:r>
          </a:p>
          <a:p>
            <a:r>
              <a:rPr lang="en-US" dirty="0"/>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48C3885F-CD50-4438-8CA4-646EA632F6CF}"/>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2</a:t>
            </a:fld>
            <a:endParaRPr lang="en-US" dirty="0"/>
          </a:p>
        </p:txBody>
      </p:sp>
    </p:spTree>
    <p:extLst>
      <p:ext uri="{BB962C8B-B14F-4D97-AF65-F5344CB8AC3E}">
        <p14:creationId xmlns:p14="http://schemas.microsoft.com/office/powerpoint/2010/main" val="22923111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TotalTime>
  <Words>344</Words>
  <Application>Microsoft Office PowerPoint</Application>
  <PresentationFormat>On-screen Show (4:3)</PresentationFormat>
  <Paragraphs>23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Symbol</vt:lpstr>
      <vt:lpstr>Times New Roman</vt:lpstr>
      <vt:lpstr>Wingdings</vt:lpstr>
      <vt:lpstr>Office Theme</vt:lpstr>
      <vt:lpstr>PowerPoint Presentation</vt:lpstr>
      <vt:lpstr>Task Group Motion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24</cp:revision>
  <dcterms:created xsi:type="dcterms:W3CDTF">2022-03-03T17:00:54Z</dcterms:created>
  <dcterms:modified xsi:type="dcterms:W3CDTF">2022-03-15T13:39:45Z</dcterms:modified>
</cp:coreProperties>
</file>