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59" r:id="rId3"/>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lvl1pPr>
              <a:defRPr/>
            </a:lvl1p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166805" y="6176963"/>
            <a:ext cx="3542190" cy="365125"/>
          </a:xfrm>
        </p:spPr>
        <p:txBody>
          <a:bodyPr/>
          <a:lstStyle/>
          <a:p>
            <a:pPr algn="r"/>
            <a:r>
              <a:rPr lang="en-US" dirty="0"/>
              <a:t>Hernandez, Kohno, Kobayashi, Kim (YRP-IAI, YNU)</a:t>
            </a:r>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endParaRPr lang="en-US" dirty="0"/>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endParaRPr lang="en-US" dirty="0"/>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071644" y="6176963"/>
            <a:ext cx="3610715"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dirty="0"/>
              <a:t>Hernandez, Kohno, Kobayashi, Kim (YRP-IAI, YNU)</a:t>
            </a:r>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P802.15-22-0187-00-6a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412752"/>
            <a:ext cx="7989903" cy="5809283"/>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Motion to approve resolutions to the comments from 802.1, 802.3, 802.11 WGs to the PAR Revision and CSD.</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43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Task Group Motion</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r>
              <a:rPr lang="en-US" dirty="0"/>
              <a:t>Request that the responses contained in document 15-22-0167-03-006a  to comments from 802.1, 802.3 and 802.11 WGs to the P802.15.6 PAR Revision and CSD contained in documents 15-22-0088-00-006a and 15-22-00087-03-006a, respectively, be approved for submission to the WG for its approval. </a:t>
            </a:r>
          </a:p>
          <a:p>
            <a:r>
              <a:rPr lang="en-US" dirty="0"/>
              <a:t>The 802.15 working group chair and technical editor are authorized to make additional modifications to the responses as needed. </a:t>
            </a:r>
          </a:p>
          <a:p>
            <a:r>
              <a:rPr lang="en-US" dirty="0"/>
              <a:t>Move:    Second: </a:t>
            </a:r>
          </a:p>
          <a:p>
            <a:r>
              <a:rPr lang="en-US" dirty="0">
                <a:solidFill>
                  <a:schemeClr val="bg2"/>
                </a:solidFill>
              </a:rPr>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341</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Symbol</vt:lpstr>
      <vt:lpstr>Times New Roman</vt:lpstr>
      <vt:lpstr>Wingdings</vt:lpstr>
      <vt:lpstr>Office Theme</vt:lpstr>
      <vt:lpstr>PowerPoint Presentation</vt:lpstr>
      <vt:lpstr>Task Group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21</cp:revision>
  <dcterms:created xsi:type="dcterms:W3CDTF">2022-03-03T17:00:54Z</dcterms:created>
  <dcterms:modified xsi:type="dcterms:W3CDTF">2022-03-15T13:36:09Z</dcterms:modified>
</cp:coreProperties>
</file>