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424" r:id="rId3"/>
    <p:sldId id="754" r:id="rId4"/>
    <p:sldId id="828" r:id="rId5"/>
    <p:sldId id="860" r:id="rId6"/>
    <p:sldId id="856" r:id="rId7"/>
    <p:sldId id="857" r:id="rId8"/>
    <p:sldId id="85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5" autoAdjust="0"/>
    <p:restoredTop sz="95409" autoAdjust="0"/>
  </p:normalViewPr>
  <p:slideViewPr>
    <p:cSldViewPr>
      <p:cViewPr varScale="1">
        <p:scale>
          <a:sx n="85" d="100"/>
          <a:sy n="85" d="100"/>
        </p:scale>
        <p:origin x="596" y="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-0185-00-0013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2022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2022-03-15</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3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a:t>
            </a:r>
            <a:r>
              <a:rPr lang="en-US" altLang="en-US" dirty="0" smtClean="0"/>
              <a:t>Closing Report for </a:t>
            </a:r>
            <a:r>
              <a:rPr lang="en-US" altLang="en-US" dirty="0"/>
              <a:t>the </a:t>
            </a:r>
            <a:r>
              <a:rPr lang="en-US" altLang="en-US" dirty="0" smtClean="0"/>
              <a:t>March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a:t>
            </a:r>
            <a:r>
              <a:rPr lang="de-DE" sz="2000" dirty="0" smtClean="0"/>
              <a:t>14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a:t>Reconfirm </a:t>
            </a:r>
            <a:r>
              <a:rPr lang="en-GB" sz="1800" dirty="0" smtClean="0"/>
              <a:t>CRG</a:t>
            </a:r>
          </a:p>
          <a:p>
            <a:pPr marL="1028700" lvl="1"/>
            <a:r>
              <a:rPr lang="en-GB" sz="1800" dirty="0" smtClean="0"/>
              <a:t>Announce </a:t>
            </a:r>
            <a:r>
              <a:rPr lang="en-GB" sz="1800" dirty="0" smtClean="0"/>
              <a:t>teleconferences</a:t>
            </a:r>
          </a:p>
          <a:p>
            <a:pPr marL="1028700" lvl="1"/>
            <a:r>
              <a:rPr lang="en-GB" sz="1800" dirty="0" smtClean="0"/>
              <a:t>Status </a:t>
            </a:r>
            <a:r>
              <a:rPr lang="en-GB" sz="1800" dirty="0"/>
              <a:t>of SA </a:t>
            </a:r>
            <a:r>
              <a:rPr lang="en-GB" sz="1800" dirty="0" smtClean="0"/>
              <a:t>ballot</a:t>
            </a:r>
          </a:p>
          <a:p>
            <a:pPr marL="1028700" lvl="1"/>
            <a:r>
              <a:rPr lang="en-GB" sz="1800" dirty="0" smtClean="0"/>
              <a:t>Review </a:t>
            </a:r>
            <a:r>
              <a:rPr lang="en-GB" sz="1800" dirty="0"/>
              <a:t>residual comments</a:t>
            </a:r>
            <a:endParaRPr lang="de-DE" sz="1800" dirty="0"/>
          </a:p>
          <a:p>
            <a:pPr marL="1028700" lvl="1"/>
            <a:r>
              <a:rPr lang="en-GB" sz="1800" dirty="0" smtClean="0"/>
              <a:t>Continue </a:t>
            </a:r>
            <a:r>
              <a:rPr lang="en-GB" sz="1800" dirty="0"/>
              <a:t>comment </a:t>
            </a:r>
            <a:r>
              <a:rPr lang="en-GB" sz="1800" dirty="0" smtClean="0"/>
              <a:t>resolution</a:t>
            </a:r>
          </a:p>
          <a:p>
            <a:pPr lvl="1" indent="0">
              <a:buNone/>
            </a:pPr>
            <a:endParaRPr lang="en-GB" sz="1800" dirty="0"/>
          </a:p>
          <a:p>
            <a:pPr marL="357188" indent="-357188"/>
            <a:r>
              <a:rPr lang="de-DE" sz="2000" dirty="0" err="1" smtClean="0"/>
              <a:t>Tuesday</a:t>
            </a:r>
            <a:r>
              <a:rPr lang="de-DE" sz="2000" dirty="0" smtClean="0"/>
              <a:t> 15 March </a:t>
            </a:r>
            <a:r>
              <a:rPr lang="en-GB" sz="2000" dirty="0" smtClean="0"/>
              <a:t>AM0 </a:t>
            </a:r>
            <a:r>
              <a:rPr lang="en-GB" sz="2000" dirty="0"/>
              <a:t>(7-9 </a:t>
            </a:r>
            <a:r>
              <a:rPr lang="en-GB" sz="2000" dirty="0" smtClean="0"/>
              <a:t>a.m</a:t>
            </a:r>
            <a:r>
              <a:rPr lang="en-GB" sz="2000" dirty="0"/>
              <a:t>. EST, 13-15 </a:t>
            </a:r>
            <a:r>
              <a:rPr lang="en-GB" sz="2000" dirty="0" smtClean="0"/>
              <a:t>CET)</a:t>
            </a:r>
            <a:endParaRPr lang="de-DE" sz="2000" dirty="0" smtClean="0"/>
          </a:p>
          <a:p>
            <a:pPr marL="989013" lvl="1" indent="-269875"/>
            <a:r>
              <a:rPr lang="en-GB" sz="1800" dirty="0"/>
              <a:t>Approve January meeting and teleconference minutes</a:t>
            </a:r>
          </a:p>
          <a:p>
            <a:pPr marL="989013" lvl="1" indent="-269875"/>
            <a:r>
              <a:rPr lang="en-GB" sz="1800" dirty="0" smtClean="0"/>
              <a:t>Continue </a:t>
            </a:r>
            <a:r>
              <a:rPr lang="en-GB" sz="1800" dirty="0" smtClean="0"/>
              <a:t>comment resolution</a:t>
            </a:r>
          </a:p>
          <a:p>
            <a:pPr marL="989013" lvl="1" indent="-269875"/>
            <a:r>
              <a:rPr lang="en-GB" sz="1800" dirty="0" smtClean="0"/>
              <a:t>Discuss </a:t>
            </a:r>
            <a:r>
              <a:rPr lang="en-GB" sz="1800" dirty="0" smtClean="0"/>
              <a:t>TG13 timeline</a:t>
            </a:r>
            <a:endParaRPr lang="de-DE" sz="18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Kai Lennert Bober</a:t>
            </a:r>
            <a:r>
              <a:rPr lang="en-US" sz="1800" b="1" dirty="0" smtClean="0"/>
              <a:t>	</a:t>
            </a:r>
          </a:p>
          <a:p>
            <a:pPr marL="457200" lvl="1" indent="0">
              <a:buNone/>
            </a:pPr>
            <a:r>
              <a:rPr lang="en-US" sz="1800" b="1" dirty="0" smtClean="0"/>
              <a:t>Second:	</a:t>
            </a:r>
            <a:r>
              <a:rPr lang="en-US" sz="1800" b="1" dirty="0" smtClean="0"/>
              <a:t>Sang-</a:t>
            </a:r>
            <a:r>
              <a:rPr lang="en-US" sz="1800" b="1" dirty="0" err="1" smtClean="0"/>
              <a:t>Kyu</a:t>
            </a:r>
            <a:r>
              <a:rPr lang="en-US" sz="1800" b="1" dirty="0" smtClean="0"/>
              <a:t>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a:t>
            </a:r>
            <a:r>
              <a:rPr lang="de-DE" dirty="0" smtClean="0"/>
              <a:t>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a:t>
            </a:r>
            <a:r>
              <a:rPr lang="en-US" sz="1800" b="0" i="1" dirty="0" smtClean="0"/>
              <a:t>that </a:t>
            </a:r>
            <a:r>
              <a:rPr lang="en-US" sz="1800" b="0" i="1" dirty="0"/>
              <a:t>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Volker Jungnickel</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smtClean="0"/>
              <a:t>:</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70611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b="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b="0" dirty="0" smtClean="0"/>
              <a:t>1</a:t>
            </a:r>
            <a:r>
              <a:rPr lang="en-US" sz="2000" b="0" baseline="30000" dirty="0" smtClean="0"/>
              <a:t>st</a:t>
            </a:r>
            <a:r>
              <a:rPr lang="en-US" sz="2000" b="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b="0" dirty="0" smtClean="0"/>
              <a:t>2</a:t>
            </a:r>
            <a:r>
              <a:rPr lang="en-GB" sz="2000" b="0" baseline="30000" dirty="0" smtClean="0"/>
              <a:t>nd</a:t>
            </a:r>
            <a:r>
              <a:rPr lang="en-GB" sz="2000" b="0" dirty="0" smtClean="0"/>
              <a:t> Recirculation</a:t>
            </a:r>
            <a:endParaRPr lang="en-GB" sz="2000" b="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r>
              <a:rPr lang="en-US" sz="2000" b="0" dirty="0" smtClean="0"/>
              <a:t>All comments </a:t>
            </a:r>
            <a:r>
              <a:rPr lang="en-US" sz="2000" b="0" dirty="0" smtClean="0"/>
              <a:t>were </a:t>
            </a:r>
            <a:r>
              <a:rPr lang="en-US" sz="2000" b="0" dirty="0" smtClean="0"/>
              <a:t>addressed</a:t>
            </a:r>
          </a:p>
          <a:p>
            <a:pPr lvl="1"/>
            <a:r>
              <a:rPr lang="en-US" sz="1800" dirty="0" smtClean="0"/>
              <a:t>11 </a:t>
            </a:r>
            <a:r>
              <a:rPr lang="en-US" sz="1800" dirty="0"/>
              <a:t>comments need further </a:t>
            </a:r>
            <a:r>
              <a:rPr lang="en-US" sz="1800" dirty="0" smtClean="0"/>
              <a:t>homework, work is finalized in CRG meetings</a:t>
            </a:r>
            <a:endParaRPr lang="en-US" sz="1800" dirty="0" smtClean="0"/>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CRG </a:t>
            </a:r>
            <a:r>
              <a:rPr lang="de-DE" dirty="0" err="1" smtClean="0"/>
              <a:t>Telcos</a:t>
            </a:r>
            <a:r>
              <a:rPr lang="de-DE" dirty="0" smtClean="0"/>
              <a:t>/</a:t>
            </a:r>
            <a:r>
              <a:rPr lang="de-DE" dirty="0" err="1" smtClean="0"/>
              <a:t>Telco</a:t>
            </a:r>
            <a:r>
              <a:rPr lang="de-DE" dirty="0" smtClean="0"/>
              <a:t> </a:t>
            </a:r>
            <a:r>
              <a:rPr lang="de-DE" dirty="0" err="1" smtClean="0"/>
              <a:t>with</a:t>
            </a:r>
            <a:r>
              <a:rPr lang="de-DE" dirty="0" smtClean="0"/>
              <a:t> 802.1</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28 </a:t>
            </a:r>
            <a:r>
              <a:rPr lang="de-DE" dirty="0"/>
              <a:t>March 2022, </a:t>
            </a:r>
            <a:r>
              <a:rPr lang="de-DE" dirty="0" smtClean="0"/>
              <a:t>11:00-12.30 </a:t>
            </a:r>
            <a:r>
              <a:rPr lang="de-DE" dirty="0"/>
              <a:t>CET </a:t>
            </a:r>
            <a:r>
              <a:rPr lang="de-DE" dirty="0" smtClean="0"/>
              <a:t>(5:00-6:30 </a:t>
            </a:r>
            <a:r>
              <a:rPr lang="de-DE" dirty="0"/>
              <a:t>ET, </a:t>
            </a:r>
            <a:r>
              <a:rPr lang="de-DE" dirty="0" smtClean="0"/>
              <a:t>18:00-19:30 </a:t>
            </a:r>
            <a:r>
              <a:rPr lang="de-DE" dirty="0"/>
              <a:t>KT)</a:t>
            </a:r>
          </a:p>
          <a:p>
            <a:pPr marL="800100" lvl="1"/>
            <a:r>
              <a:rPr lang="de-DE" dirty="0" smtClean="0"/>
              <a:t>  4 April </a:t>
            </a:r>
            <a:r>
              <a:rPr lang="de-DE" dirty="0"/>
              <a:t>2022, </a:t>
            </a:r>
            <a:r>
              <a:rPr lang="de-DE" dirty="0"/>
              <a:t>11:00-12.30 CET (5:00-6:30 ET, 18:00-19:30 KT)</a:t>
            </a:r>
          </a:p>
          <a:p>
            <a:pPr marL="800100" lvl="1"/>
            <a:r>
              <a:rPr lang="de-DE" dirty="0" smtClean="0"/>
              <a:t>11 </a:t>
            </a:r>
            <a:r>
              <a:rPr lang="de-DE" dirty="0" smtClean="0"/>
              <a:t>April </a:t>
            </a:r>
            <a:r>
              <a:rPr lang="de-DE" dirty="0"/>
              <a:t>2022, </a:t>
            </a:r>
            <a:r>
              <a:rPr lang="de-DE" dirty="0"/>
              <a:t>11:00-12.30 CET (5:00-6:30 ET, 18:00-19:30 KT)</a:t>
            </a:r>
          </a:p>
          <a:p>
            <a:pPr marL="800100" lvl="1"/>
            <a:r>
              <a:rPr lang="de-DE" dirty="0" smtClean="0"/>
              <a:t>2 May 2022</a:t>
            </a:r>
            <a:r>
              <a:rPr lang="de-DE" dirty="0"/>
              <a:t>, 11:00-12.30 CET (5:00-6:30 ET, 18:00-19:30 KT)</a:t>
            </a:r>
          </a:p>
          <a:p>
            <a:pPr marL="800100" lvl="1"/>
            <a:endParaRPr lang="de-DE" sz="2400" dirty="0" smtClean="0"/>
          </a:p>
          <a:p>
            <a:pPr marL="400050"/>
            <a:r>
              <a:rPr lang="de-DE" dirty="0"/>
              <a:t>TG13 </a:t>
            </a:r>
            <a:r>
              <a:rPr lang="de-DE" dirty="0" err="1" smtClean="0"/>
              <a:t>Telco</a:t>
            </a:r>
            <a:r>
              <a:rPr lang="de-DE" dirty="0" smtClean="0"/>
              <a:t> </a:t>
            </a:r>
            <a:r>
              <a:rPr lang="de-DE" dirty="0" err="1" smtClean="0"/>
              <a:t>with</a:t>
            </a:r>
            <a:r>
              <a:rPr lang="de-DE" dirty="0" smtClean="0"/>
              <a:t> 802.1 (tentative)</a:t>
            </a:r>
            <a:endParaRPr lang="de-DE" dirty="0"/>
          </a:p>
          <a:p>
            <a:pPr marL="800100" lvl="1"/>
            <a:r>
              <a:rPr lang="de-DE" dirty="0" smtClean="0"/>
              <a:t>11 April </a:t>
            </a:r>
            <a:r>
              <a:rPr lang="de-DE" dirty="0"/>
              <a:t>2022, </a:t>
            </a:r>
            <a:r>
              <a:rPr lang="de-DE" dirty="0" smtClean="0"/>
              <a:t>15:30-17.00 </a:t>
            </a:r>
            <a:r>
              <a:rPr lang="de-DE" dirty="0"/>
              <a:t>CET </a:t>
            </a:r>
            <a:r>
              <a:rPr lang="de-DE" dirty="0" smtClean="0"/>
              <a:t>(9:30-11:00 ET, 22:30-24:00 KT)</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recirculation</a:t>
            </a:r>
            <a:r>
              <a:rPr lang="de-DE" dirty="0" smtClean="0"/>
              <a:t> </a:t>
            </a:r>
            <a:r>
              <a:rPr lang="de-DE" dirty="0" err="1" smtClean="0"/>
              <a:t>before</a:t>
            </a:r>
            <a:r>
              <a:rPr lang="de-DE" dirty="0" smtClean="0"/>
              <a:t> May</a:t>
            </a:r>
            <a:endParaRPr lang="de-DE" dirty="0"/>
          </a:p>
          <a:p>
            <a:pPr marL="1143000" lvl="2"/>
            <a:r>
              <a:rPr lang="de-DE" dirty="0" err="1" smtClean="0"/>
              <a:t>Should</a:t>
            </a:r>
            <a:r>
              <a:rPr lang="de-DE" dirty="0" smtClean="0"/>
              <a:t> </a:t>
            </a:r>
            <a:r>
              <a:rPr lang="de-DE" dirty="0" err="1" smtClean="0"/>
              <a:t>need</a:t>
            </a:r>
            <a:r>
              <a:rPr lang="de-DE" dirty="0" smtClean="0"/>
              <a:t> </a:t>
            </a:r>
            <a:r>
              <a:rPr lang="de-DE" dirty="0" err="1" smtClean="0"/>
              <a:t>no</a:t>
            </a:r>
            <a:r>
              <a:rPr lang="de-DE" dirty="0" smtClean="0"/>
              <a:t> </a:t>
            </a:r>
            <a:r>
              <a:rPr lang="de-DE" dirty="0" err="1" smtClean="0"/>
              <a:t>further</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After May: final </a:t>
            </a:r>
            <a:r>
              <a:rPr lang="de-DE" dirty="0" err="1" smtClean="0"/>
              <a:t>recirculation</a:t>
            </a:r>
            <a:r>
              <a:rPr lang="de-DE" dirty="0" smtClean="0"/>
              <a:t> </a:t>
            </a:r>
            <a:endParaRPr lang="de-DE" dirty="0" smtClean="0"/>
          </a:p>
          <a:p>
            <a:pPr marL="1143000" lvl="2"/>
            <a:r>
              <a:rPr lang="de-DE" b="1" dirty="0" smtClean="0"/>
              <a:t>Plan </a:t>
            </a:r>
            <a:r>
              <a:rPr lang="de-DE" b="1" dirty="0" smtClean="0"/>
              <a:t>ist </a:t>
            </a:r>
            <a:r>
              <a:rPr lang="de-DE" b="1" dirty="0" err="1" smtClean="0"/>
              <a:t>to</a:t>
            </a:r>
            <a:r>
              <a:rPr lang="de-DE" b="1" dirty="0" smtClean="0"/>
              <a:t> </a:t>
            </a:r>
            <a:r>
              <a:rPr lang="de-DE" b="1" dirty="0" err="1" smtClean="0"/>
              <a:t>submit</a:t>
            </a:r>
            <a:r>
              <a:rPr lang="de-DE" b="1" dirty="0" smtClean="0"/>
              <a:t> </a:t>
            </a:r>
            <a:r>
              <a:rPr lang="de-DE" b="1" dirty="0" err="1"/>
              <a:t>to</a:t>
            </a:r>
            <a:r>
              <a:rPr lang="de-DE" b="1" dirty="0"/>
              <a:t> </a:t>
            </a:r>
            <a:r>
              <a:rPr lang="de-DE" b="1" dirty="0" err="1"/>
              <a:t>RevCom</a:t>
            </a:r>
            <a:r>
              <a:rPr lang="de-DE" b="1" dirty="0"/>
              <a:t> </a:t>
            </a:r>
            <a:r>
              <a:rPr lang="de-DE" b="1" dirty="0" smtClean="0"/>
              <a:t>in </a:t>
            </a:r>
            <a:r>
              <a:rPr lang="de-DE" b="1" dirty="0" err="1" smtClean="0"/>
              <a:t>July</a:t>
            </a:r>
            <a:endParaRPr lang="de-DE" b="1"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693</Words>
  <Application>Microsoft Office PowerPoint</Application>
  <PresentationFormat>Bildschirmpräsentation (4:3)</PresentationFormat>
  <Paragraphs>92</Paragraphs>
  <Slides>8</Slides>
  <Notes>3</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3" baseType="lpstr">
      <vt:lpstr>MS PGothic</vt:lpstr>
      <vt:lpstr>MS PGothic</vt:lpstr>
      <vt:lpstr>Times New Roman</vt:lpstr>
      <vt:lpstr>802-11-Submission</vt:lpstr>
      <vt:lpstr>Document</vt:lpstr>
      <vt:lpstr>IEEE 802.15 TG13  Multi-Gbit/s Optical Wireless Communication  March 2022 Closing Report</vt:lpstr>
      <vt:lpstr>PowerPoint-Präsentation</vt:lpstr>
      <vt:lpstr>PowerPoint-Präsentation</vt:lpstr>
      <vt:lpstr>TG Motion to reconfirm CRG</vt:lpstr>
      <vt:lpstr>WG Motion to reconfirm CRG</vt:lpstr>
      <vt:lpstr>TG13 SA ballot status</vt:lpstr>
      <vt:lpstr>TG13 CRG Telcos/Telco with 802.1</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5860</cp:revision>
  <cp:lastPrinted>2014-11-04T15:04:57Z</cp:lastPrinted>
  <dcterms:created xsi:type="dcterms:W3CDTF">2007-04-17T18:10:23Z</dcterms:created>
  <dcterms:modified xsi:type="dcterms:W3CDTF">2022-03-15T13:15:35Z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