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59" r:id="rId3"/>
    <p:sldId id="260" r:id="rId4"/>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3/11/2022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pPr algn="r"/>
            <a:r>
              <a:rPr lang="en-US" dirty="0"/>
              <a:t>Hernandez YRP-AIA</a:t>
            </a:r>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YRP-AIA</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YRP-AIA</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353235" y="6176963"/>
            <a:ext cx="3355759" cy="365125"/>
          </a:xfrm>
        </p:spPr>
        <p:txBody>
          <a:bodyPr/>
          <a:lstStyle/>
          <a:p>
            <a:pPr algn="r"/>
            <a:r>
              <a:rPr lang="en-US" dirty="0"/>
              <a:t>Hernandez YRP-AIA</a:t>
            </a:r>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YRP-AIA</a:t>
            </a:r>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YRP-AIA</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YRP-AIA</a:t>
            </a:r>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YRP-AIA</a:t>
            </a:r>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dirty="0"/>
              <a:t>Hernandez YRP-AIA</a:t>
            </a:r>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YRP-AIA</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YRP-AIA</a:t>
            </a:r>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dirty="0"/>
              <a:t>March 2022</a:t>
            </a:r>
          </a:p>
        </p:txBody>
      </p:sp>
      <p:sp>
        <p:nvSpPr>
          <p:cNvPr id="5" name="Footer Placeholder 4"/>
          <p:cNvSpPr>
            <a:spLocks noGrp="1"/>
          </p:cNvSpPr>
          <p:nvPr>
            <p:ph type="ftr" sz="quarter" idx="3"/>
          </p:nvPr>
        </p:nvSpPr>
        <p:spPr>
          <a:xfrm>
            <a:off x="5291090" y="6176963"/>
            <a:ext cx="3391269"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dirty="0"/>
              <a:t>Hernandez YRP-AIA</a:t>
            </a:r>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P802.15-22-0176-00-6a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p:txBody>
          <a:bodyPr/>
          <a:lstStyle/>
          <a:p>
            <a:pPr algn="r"/>
            <a:r>
              <a:rPr lang="en-US"/>
              <a:t>Hernandez YRP-AIA</a:t>
            </a:r>
            <a:endParaRPr lang="en-US" dirty="0"/>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812899"/>
            <a:ext cx="7989903" cy="5232202"/>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Review of joint 802.1 &amp; 802.15 session.	</a:t>
            </a:r>
            <a:endParaRPr lang="en-US" sz="1600" dirty="0">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11th, 2022 </a:t>
            </a:r>
            <a:endParaRPr lang="en-US" sz="1600" dirty="0">
              <a:latin typeface="Times New Roman" panose="02020603050405020304" pitchFamily="18" charset="0"/>
              <a:cs typeface="Times New Roman" panose="02020603050405020304" pitchFamily="18" charset="0"/>
            </a:endParaRPr>
          </a:p>
          <a:p>
            <a:pPr>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0"/>
              </a:spcBef>
              <a:spcAft>
                <a:spcPts val="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600"/>
              </a:spcBef>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1200"/>
              </a:spcBef>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600"/>
              </a:spcBef>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63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Joint meeting January 19th</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lstStyle/>
          <a:p>
            <a:r>
              <a:rPr lang="en-US" dirty="0"/>
              <a:t>This meeting aimed to hear 802.15 points of view for harmonization with 802.1; and a 15.6a proposal on how to proceed. </a:t>
            </a:r>
          </a:p>
          <a:p>
            <a:r>
              <a:rPr lang="en-US" sz="2400" b="0" i="0" u="none" strike="noStrike" cap="none" dirty="0">
                <a:latin typeface="Times New Roman"/>
                <a:ea typeface="Times New Roman"/>
                <a:cs typeface="Times New Roman"/>
                <a:sym typeface="Times New Roman"/>
              </a:rPr>
              <a:t>There were </a:t>
            </a:r>
            <a:r>
              <a:rPr lang="en-US" dirty="0">
                <a:latin typeface="Times New Roman"/>
                <a:ea typeface="Times New Roman"/>
                <a:cs typeface="Times New Roman"/>
                <a:sym typeface="Times New Roman"/>
              </a:rPr>
              <a:t>3</a:t>
            </a:r>
            <a:r>
              <a:rPr lang="en-US" sz="2400" b="0" i="0" u="none" strike="noStrike" cap="none" dirty="0">
                <a:latin typeface="Times New Roman"/>
                <a:ea typeface="Times New Roman"/>
                <a:cs typeface="Times New Roman"/>
                <a:sym typeface="Times New Roman"/>
              </a:rPr>
              <a:t> presentations</a:t>
            </a:r>
            <a:r>
              <a:rPr lang="en-US" sz="2400" i="0" u="none" strike="noStrike" cap="none" dirty="0">
                <a:latin typeface="Times New Roman"/>
                <a:ea typeface="Times New Roman"/>
                <a:cs typeface="Times New Roman"/>
                <a:sym typeface="Times New Roman"/>
              </a:rPr>
              <a:t>: </a:t>
            </a:r>
            <a:endParaRPr lang="en-US" altLang="en-US" dirty="0">
              <a:latin typeface="Times New Roman" panose="02020603050405020304" pitchFamily="18" charset="0"/>
            </a:endParaRPr>
          </a:p>
          <a:p>
            <a:pPr lvl="1"/>
            <a:r>
              <a:rPr lang="en-US" i="0" u="none" strike="noStrike" cap="none" dirty="0">
                <a:latin typeface="Times New Roman"/>
                <a:ea typeface="Times New Roman"/>
                <a:cs typeface="Times New Roman"/>
                <a:sym typeface="Times New Roman"/>
              </a:rPr>
              <a:t>MAC Bridging for Time-Sensitive Networking of 802.15.6a </a:t>
            </a:r>
            <a:r>
              <a:rPr lang="en-US" i="0" u="none" strike="noStrike" cap="none" dirty="0" err="1">
                <a:latin typeface="Times New Roman"/>
                <a:ea typeface="Times New Roman"/>
                <a:cs typeface="Times New Roman"/>
                <a:sym typeface="Times New Roman"/>
              </a:rPr>
              <a:t>Minsso</a:t>
            </a:r>
            <a:endParaRPr lang="en-US" i="0" u="none" strike="noStrike" cap="none" dirty="0">
              <a:latin typeface="Times New Roman"/>
              <a:ea typeface="Times New Roman"/>
              <a:cs typeface="Times New Roman"/>
              <a:sym typeface="Times New Roman"/>
            </a:endParaRPr>
          </a:p>
          <a:p>
            <a:pPr lvl="2"/>
            <a:r>
              <a:rPr lang="en-US" dirty="0">
                <a:latin typeface="Times New Roman"/>
                <a:ea typeface="Times New Roman"/>
                <a:cs typeface="Times New Roman"/>
                <a:sym typeface="Times New Roman"/>
              </a:rPr>
              <a:t>Brainstorming ideas on how to use TSN </a:t>
            </a:r>
            <a:endParaRPr lang="en-US" i="0" u="none" strike="noStrike" cap="none" dirty="0">
              <a:latin typeface="Times New Roman"/>
              <a:ea typeface="Times New Roman"/>
              <a:cs typeface="Times New Roman"/>
              <a:sym typeface="Times New Roman"/>
            </a:endParaRPr>
          </a:p>
          <a:p>
            <a:pPr lvl="1"/>
            <a:r>
              <a:rPr lang="en-US" altLang="en-US" dirty="0">
                <a:latin typeface="Times New Roman" panose="02020603050405020304" pitchFamily="18" charset="0"/>
              </a:rPr>
              <a:t>List of topics for 802.15/802.1 by Ben R.</a:t>
            </a:r>
          </a:p>
          <a:p>
            <a:pPr lvl="2"/>
            <a:r>
              <a:rPr lang="en-US" altLang="en-US" dirty="0"/>
              <a:t>Topics needed to be addressed beyond MAC addressing </a:t>
            </a:r>
            <a:endParaRPr lang="en-US" altLang="en-US" dirty="0">
              <a:latin typeface="Times New Roman" panose="02020603050405020304" pitchFamily="18" charset="0"/>
            </a:endParaRPr>
          </a:p>
          <a:p>
            <a:pPr lvl="1"/>
            <a:r>
              <a:rPr lang="en-US" i="0" u="none" strike="noStrike" cap="none" dirty="0">
                <a:latin typeface="Times New Roman"/>
                <a:ea typeface="Times New Roman"/>
                <a:cs typeface="Times New Roman"/>
                <a:sym typeface="Times New Roman"/>
              </a:rPr>
              <a:t>Bridging Frames with 64-bit addresses by Roger M.</a:t>
            </a:r>
          </a:p>
          <a:p>
            <a:pPr lvl="2"/>
            <a:r>
              <a:rPr lang="en-US" dirty="0">
                <a:latin typeface="Times New Roman"/>
                <a:ea typeface="Times New Roman"/>
                <a:cs typeface="Times New Roman"/>
                <a:sym typeface="Times New Roman"/>
              </a:rPr>
              <a:t>Ideas of how to bridge 48-bit and 64-bit MAC addresses </a:t>
            </a:r>
            <a:endParaRPr lang="en-US" i="0" u="none" strike="noStrike" cap="none" dirty="0">
              <a:latin typeface="Times New Roman"/>
              <a:ea typeface="Times New Roman"/>
              <a:cs typeface="Times New Roman"/>
              <a:sym typeface="Times New Roman"/>
            </a:endParaRPr>
          </a:p>
          <a:p>
            <a:r>
              <a:rPr lang="en-US" dirty="0">
                <a:solidFill>
                  <a:schemeClr val="dk2"/>
                </a:solidFill>
                <a:latin typeface="Times New Roman"/>
                <a:cs typeface="Times New Roman"/>
                <a:sym typeface="Times New Roman"/>
              </a:rPr>
              <a:t>Continue discussing.</a:t>
            </a:r>
            <a:endParaRPr lang="en-US" dirty="0"/>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p:txBody>
          <a:bodyPr/>
          <a:lstStyle/>
          <a:p>
            <a:pPr algn="r"/>
            <a:r>
              <a:rPr lang="en-US"/>
              <a:t>Hernandez YRP-AIA</a:t>
            </a:r>
            <a:endParaRPr lang="en-US" dirty="0"/>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4A13F-B1E7-41DF-AFA4-B16EEAFBCA18}"/>
              </a:ext>
            </a:extLst>
          </p:cNvPr>
          <p:cNvSpPr>
            <a:spLocks noGrp="1"/>
          </p:cNvSpPr>
          <p:nvPr>
            <p:ph type="title"/>
          </p:nvPr>
        </p:nvSpPr>
        <p:spPr/>
        <p:txBody>
          <a:bodyPr/>
          <a:lstStyle/>
          <a:p>
            <a:r>
              <a:rPr lang="en-US" dirty="0"/>
              <a:t>Joint meeting February 16th</a:t>
            </a:r>
          </a:p>
        </p:txBody>
      </p:sp>
      <p:sp>
        <p:nvSpPr>
          <p:cNvPr id="3" name="Content Placeholder 2">
            <a:extLst>
              <a:ext uri="{FF2B5EF4-FFF2-40B4-BE49-F238E27FC236}">
                <a16:creationId xmlns:a16="http://schemas.microsoft.com/office/drawing/2014/main" id="{69C420BC-BC2A-484B-93C9-0D2CF9A35096}"/>
              </a:ext>
            </a:extLst>
          </p:cNvPr>
          <p:cNvSpPr>
            <a:spLocks noGrp="1"/>
          </p:cNvSpPr>
          <p:nvPr>
            <p:ph idx="1"/>
          </p:nvPr>
        </p:nvSpPr>
        <p:spPr/>
        <p:txBody>
          <a:bodyPr>
            <a:normAutofit lnSpcReduction="10000"/>
          </a:bodyPr>
          <a:lstStyle/>
          <a:p>
            <a:r>
              <a:rPr lang="en-US" dirty="0"/>
              <a:t>This meeting aimed to hear 802.1 points of view for harmonization with 802.15.</a:t>
            </a:r>
          </a:p>
          <a:p>
            <a:r>
              <a:rPr lang="en-US" dirty="0"/>
              <a:t>There were 3 presentations</a:t>
            </a:r>
          </a:p>
          <a:p>
            <a:pPr lvl="1"/>
            <a:r>
              <a:rPr lang="en-US" dirty="0"/>
              <a:t>The Impact of Time-Sensitive Networks – An Introduction to IEEE 802.1 by Glenn P.</a:t>
            </a:r>
          </a:p>
          <a:p>
            <a:pPr lvl="2"/>
            <a:r>
              <a:rPr lang="en-US" dirty="0"/>
              <a:t>A general overview of 802.1 activities around TSN.</a:t>
            </a:r>
          </a:p>
          <a:p>
            <a:pPr lvl="1"/>
            <a:r>
              <a:rPr lang="en-US" dirty="0"/>
              <a:t>An Overview of Time-Sensitive Networking by Janos F.</a:t>
            </a:r>
          </a:p>
          <a:p>
            <a:pPr lvl="2"/>
            <a:r>
              <a:rPr lang="en-US" dirty="0"/>
              <a:t>A particular overview of TSN specification</a:t>
            </a:r>
          </a:p>
          <a:p>
            <a:pPr lvl="1"/>
            <a:r>
              <a:rPr lang="en-US" dirty="0"/>
              <a:t>List of topics for 802.15/802.1 by Ben R.</a:t>
            </a:r>
          </a:p>
          <a:p>
            <a:pPr lvl="2"/>
            <a:r>
              <a:rPr lang="en-US" dirty="0"/>
              <a:t>Prioritizing 802.15 topics </a:t>
            </a:r>
          </a:p>
          <a:p>
            <a:r>
              <a:rPr lang="en-US" dirty="0"/>
              <a:t>Based on the discussion, Ben would gather volunteers to address 802.15 MAC interface and/or MAC service definitions to corresponding 802.1 Stds.</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371D0403-F93A-4C7F-BBD6-AE6C9C05F0D2}"/>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08AA418D-2884-4D2C-83EB-0D835868EE50}"/>
              </a:ext>
            </a:extLst>
          </p:cNvPr>
          <p:cNvSpPr>
            <a:spLocks noGrp="1"/>
          </p:cNvSpPr>
          <p:nvPr>
            <p:ph type="ftr" sz="quarter" idx="11"/>
          </p:nvPr>
        </p:nvSpPr>
        <p:spPr/>
        <p:txBody>
          <a:bodyPr/>
          <a:lstStyle/>
          <a:p>
            <a:pPr algn="r"/>
            <a:r>
              <a:rPr lang="en-US"/>
              <a:t>Hernandez YRP-AIA</a:t>
            </a:r>
            <a:endParaRPr lang="en-US" dirty="0"/>
          </a:p>
        </p:txBody>
      </p:sp>
      <p:sp>
        <p:nvSpPr>
          <p:cNvPr id="6" name="Slide Number Placeholder 5">
            <a:extLst>
              <a:ext uri="{FF2B5EF4-FFF2-40B4-BE49-F238E27FC236}">
                <a16:creationId xmlns:a16="http://schemas.microsoft.com/office/drawing/2014/main" id="{B3C0D322-2F7A-4CDC-9A41-0A21CE085CE0}"/>
              </a:ext>
            </a:extLst>
          </p:cNvPr>
          <p:cNvSpPr>
            <a:spLocks noGrp="1"/>
          </p:cNvSpPr>
          <p:nvPr>
            <p:ph type="sldNum" sz="quarter" idx="12"/>
          </p:nvPr>
        </p:nvSpPr>
        <p:spPr/>
        <p:txBody>
          <a:bodyPr/>
          <a:lstStyle/>
          <a:p>
            <a:pPr algn="ctr"/>
            <a:fld id="{3F538EBF-84DB-4BAE-BC6F-EFE8BCBF74B5}" type="slidenum">
              <a:rPr lang="en-US" smtClean="0"/>
              <a:pPr algn="ctr"/>
              <a:t>3</a:t>
            </a:fld>
            <a:endParaRPr lang="en-US" dirty="0"/>
          </a:p>
        </p:txBody>
      </p:sp>
    </p:spTree>
    <p:extLst>
      <p:ext uri="{BB962C8B-B14F-4D97-AF65-F5344CB8AC3E}">
        <p14:creationId xmlns:p14="http://schemas.microsoft.com/office/powerpoint/2010/main" val="63695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TotalTime>
  <Words>421</Words>
  <Application>Microsoft Office PowerPoint</Application>
  <PresentationFormat>On-screen Show (4:3)</PresentationFormat>
  <Paragraphs>43</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Symbol</vt:lpstr>
      <vt:lpstr>Times New Roman</vt:lpstr>
      <vt:lpstr>Wingdings</vt:lpstr>
      <vt:lpstr>Office Theme</vt:lpstr>
      <vt:lpstr>PowerPoint Presentation</vt:lpstr>
      <vt:lpstr>Joint meeting January 19th</vt:lpstr>
      <vt:lpstr>Joint meeting February 16th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13</cp:revision>
  <dcterms:created xsi:type="dcterms:W3CDTF">2022-03-03T17:00:54Z</dcterms:created>
  <dcterms:modified xsi:type="dcterms:W3CDTF">2022-03-11T14:06:59Z</dcterms:modified>
</cp:coreProperties>
</file>