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934200" cy="92805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0" roundtripDataSignature="AMtx7mgnk+AUawWb92PNBTiIwWyXzOeejQ=="/>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E62AB77-6302-2876-7F02-262F6F4D1E06}" name="Kangjin Yoon" initials="KY" userId="S::kyoon@fb.com::4053d4f2-af6e-4648-b71d-e2487c2de592" providerId="AD"/>
  <p188:author id="{CB065EC2-255B-EB54-0AD7-19A576C2F3B5}" name="Chunyu Hu" initials="CH" userId="S::chunyuhu@fb.com::98f12de9-3d6a-4c20-ab50-c5ddda7fb399"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0CD6B4F-3027-42FB-9DA6-3CC4B63ED368}">
  <a:tblStyle styleId="{10CD6B4F-3027-42FB-9DA6-3CC4B63ED368}"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4CBCF564-9C5F-4025-8942-365E332F73A1}" styleName="Table_1">
    <a:wholeTbl>
      <a:tcTxStyle b="off" i="off">
        <a:font>
          <a:latin typeface="Arial"/>
          <a:ea typeface="Arial"/>
          <a:cs typeface="Arial"/>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6E6E6"/>
          </a:solidFill>
        </a:fill>
      </a:tcStyle>
    </a:wholeTbl>
    <a:band1H>
      <a:tcTxStyle/>
      <a:tcStyle>
        <a:tcBdr/>
        <a:fill>
          <a:solidFill>
            <a:srgbClr val="CACACA"/>
          </a:solidFill>
        </a:fill>
      </a:tcStyle>
    </a:band1H>
    <a:band2H>
      <a:tcTxStyle/>
      <a:tcStyle>
        <a:tcBdr/>
      </a:tcStyle>
    </a:band2H>
    <a:band1V>
      <a:tcTxStyle/>
      <a:tcStyle>
        <a:tcBdr/>
        <a:fill>
          <a:solidFill>
            <a:srgbClr val="CACACA"/>
          </a:solidFill>
        </a:fill>
      </a:tcStyle>
    </a:band1V>
    <a:band2V>
      <a:tcTxStyle/>
      <a:tcStyle>
        <a:tcBdr/>
      </a:tcStyle>
    </a:band2V>
    <a:lastCol>
      <a:tcTxStyle b="on" i="off">
        <a:font>
          <a:latin typeface="Arial"/>
          <a:ea typeface="Arial"/>
          <a:cs typeface="Arial"/>
        </a:font>
        <a:schemeClr val="lt1"/>
      </a:tcTxStyle>
      <a:tcStyle>
        <a:tcBdr/>
        <a:fill>
          <a:solidFill>
            <a:schemeClr val="dk1"/>
          </a:solidFill>
        </a:fill>
      </a:tcStyle>
    </a:lastCol>
    <a:firstCol>
      <a:tcTxStyle b="on" i="off">
        <a:font>
          <a:latin typeface="Arial"/>
          <a:ea typeface="Arial"/>
          <a:cs typeface="Arial"/>
        </a:font>
        <a:schemeClr val="lt1"/>
      </a:tcTxStyle>
      <a:tcStyle>
        <a:tcBdr/>
        <a:fill>
          <a:solidFill>
            <a:schemeClr val="dk1"/>
          </a:solidFill>
        </a:fill>
      </a:tcStyle>
    </a:firstCol>
    <a:lastRow>
      <a:tcTxStyle b="on" i="off">
        <a:font>
          <a:latin typeface="Arial"/>
          <a:ea typeface="Arial"/>
          <a:cs typeface="Arial"/>
        </a:font>
        <a:schemeClr val="lt1"/>
      </a:tcTxStyle>
      <a:tcStyle>
        <a:tcBdr>
          <a:top>
            <a:ln w="38100" cap="flat" cmpd="sng">
              <a:solidFill>
                <a:schemeClr val="lt1"/>
              </a:solidFill>
              <a:prstDash val="solid"/>
              <a:round/>
              <a:headEnd type="none" w="sm" len="sm"/>
              <a:tailEnd type="none" w="sm" len="sm"/>
            </a:ln>
          </a:top>
        </a:tcBdr>
        <a:fill>
          <a:solidFill>
            <a:schemeClr val="dk1"/>
          </a:solidFill>
        </a:fill>
      </a:tcStyle>
    </a:lastRow>
    <a:seCell>
      <a:tcTxStyle/>
      <a:tcStyle>
        <a:tcBdr/>
      </a:tcStyle>
    </a:seCell>
    <a:swCell>
      <a:tcTxStyle/>
      <a:tcStyle>
        <a:tcBdr/>
      </a:tcStyle>
    </a:swCell>
    <a:firstRow>
      <a:tcTxStyle b="on" i="off">
        <a:font>
          <a:latin typeface="Arial"/>
          <a:ea typeface="Arial"/>
          <a:cs typeface="Arial"/>
        </a:font>
        <a:schemeClr val="lt1"/>
      </a:tcTxStyle>
      <a:tcStyle>
        <a:tcBdr>
          <a:bottom>
            <a:ln w="38100" cap="flat" cmpd="sng">
              <a:solidFill>
                <a:schemeClr val="lt1"/>
              </a:solidFill>
              <a:prstDash val="solid"/>
              <a:round/>
              <a:headEnd type="none" w="sm" len="sm"/>
              <a:tailEnd type="none" w="sm" len="sm"/>
            </a:ln>
          </a:bottom>
        </a:tcBdr>
        <a:fill>
          <a:solidFill>
            <a:schemeClr val="dk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83"/>
    <p:restoredTop sz="94694"/>
  </p:normalViewPr>
  <p:slideViewPr>
    <p:cSldViewPr snapToGrid="0">
      <p:cViewPr varScale="1">
        <p:scale>
          <a:sx n="121" d="100"/>
          <a:sy n="121" d="100"/>
        </p:scale>
        <p:origin x="1976"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25" Type="http://schemas.microsoft.com/office/2018/10/relationships/authors" Target="authors.xml"/><Relationship Id="rId2" Type="http://schemas.openxmlformats.org/officeDocument/2006/relationships/slide" Target="slides/slide1.xml"/><Relationship Id="rId20"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3467100" y="98425"/>
            <a:ext cx="2814638" cy="212725"/>
          </a:xfrm>
          <a:prstGeom prst="rect">
            <a:avLst/>
          </a:prstGeom>
          <a:noFill/>
          <a:ln>
            <a:noFill/>
          </a:ln>
        </p:spPr>
        <p:txBody>
          <a:bodyPr spcFirstLastPara="1" wrap="square" lIns="0" tIns="0" rIns="0" bIns="0" anchor="b" anchorCtr="0">
            <a:spAutoFit/>
          </a:bodyPr>
          <a:lstStyle>
            <a:lvl1pPr marR="0" lvl="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4" name="Google Shape;4;n"/>
          <p:cNvSpPr txBox="1">
            <a:spLocks noGrp="1"/>
          </p:cNvSpPr>
          <p:nvPr>
            <p:ph type="dt" idx="10"/>
          </p:nvPr>
        </p:nvSpPr>
        <p:spPr>
          <a:xfrm>
            <a:off x="654050" y="98425"/>
            <a:ext cx="2736850" cy="212725"/>
          </a:xfrm>
          <a:prstGeom prst="rect">
            <a:avLst/>
          </a:prstGeom>
          <a:noFill/>
          <a:ln>
            <a:noFill/>
          </a:ln>
        </p:spPr>
        <p:txBody>
          <a:bodyPr spcFirstLastPara="1" wrap="square" lIns="0" tIns="0" rIns="0" bIns="0" anchor="b" anchorCtr="0">
            <a:spAutoFit/>
          </a:bodyPr>
          <a:lstStyle>
            <a:lvl1pPr marR="0" lvl="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5" name="Google Shape;5;n"/>
          <p:cNvSpPr>
            <a:spLocks noGrp="1" noRot="1" noChangeAspect="1"/>
          </p:cNvSpPr>
          <p:nvPr>
            <p:ph type="sldImg" idx="3"/>
          </p:nvPr>
        </p:nvSpPr>
        <p:spPr>
          <a:xfrm>
            <a:off x="1152525" y="701675"/>
            <a:ext cx="4629150" cy="34686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00"/>
            <a:headEnd type="none" w="sm" len="sm"/>
            <a:tailEnd type="none" w="sm" len="sm"/>
          </a:ln>
        </p:spPr>
      </p:sp>
      <p:sp>
        <p:nvSpPr>
          <p:cNvPr id="6" name="Google Shape;6;n"/>
          <p:cNvSpPr txBox="1">
            <a:spLocks noGrp="1"/>
          </p:cNvSpPr>
          <p:nvPr>
            <p:ph type="body" idx="1"/>
          </p:nvPr>
        </p:nvSpPr>
        <p:spPr>
          <a:xfrm>
            <a:off x="923925" y="4408488"/>
            <a:ext cx="5086350" cy="4176712"/>
          </a:xfrm>
          <a:prstGeom prst="rect">
            <a:avLst/>
          </a:prstGeom>
          <a:noFill/>
          <a:ln>
            <a:noFill/>
          </a:ln>
        </p:spPr>
        <p:txBody>
          <a:bodyPr spcFirstLastPara="1" wrap="square" lIns="93650" tIns="46025" rIns="93650" bIns="460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3771900" y="8985250"/>
            <a:ext cx="2509838" cy="182563"/>
          </a:xfrm>
          <a:prstGeom prst="rect">
            <a:avLst/>
          </a:prstGeom>
          <a:noFill/>
          <a:ln>
            <a:noFill/>
          </a:ln>
        </p:spPr>
        <p:txBody>
          <a:bodyPr spcFirstLastPara="1" wrap="square" lIns="0" tIns="0" rIns="0" bIns="0" anchor="t" anchorCtr="0">
            <a:spAutoFit/>
          </a:bodyPr>
          <a:lstStyle>
            <a:lvl1pPr marR="0" lvl="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R="0" lvl="4"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8" name="Google Shape;8;n"/>
          <p:cNvSpPr txBox="1">
            <a:spLocks noGrp="1"/>
          </p:cNvSpPr>
          <p:nvPr>
            <p:ph type="sldNum" idx="12"/>
          </p:nvPr>
        </p:nvSpPr>
        <p:spPr>
          <a:xfrm>
            <a:off x="2933700" y="8985250"/>
            <a:ext cx="801688" cy="182563"/>
          </a:xfrm>
          <a:prstGeom prst="rect">
            <a:avLst/>
          </a:prstGeom>
          <a:noFill/>
          <a:ln>
            <a:noFill/>
          </a:ln>
        </p:spPr>
        <p:txBody>
          <a:bodyPr spcFirstLastPara="1" wrap="square" lIns="0" tIns="0" rIns="0" bIns="0" anchor="t" anchorCtr="0">
            <a:spAutoFit/>
          </a:bodyPr>
          <a:lstStyle/>
          <a:p>
            <a:pPr marL="0" marR="0" lvl="0" indent="0" algn="r" rtl="0">
              <a:spcBef>
                <a:spcPts val="0"/>
              </a:spcBef>
              <a:spcAft>
                <a:spcPts val="0"/>
              </a:spcAft>
              <a:buNone/>
            </a:pPr>
            <a:r>
              <a:rPr lang="en-US" sz="1200" b="0" i="0" u="none" strike="noStrike" cap="none">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a:solidFill>
                <a:schemeClr val="dk1"/>
              </a:solidFill>
              <a:latin typeface="Times New Roman"/>
              <a:ea typeface="Times New Roman"/>
              <a:cs typeface="Times New Roman"/>
              <a:sym typeface="Times New Roman"/>
            </a:endParaRPr>
          </a:p>
        </p:txBody>
      </p:sp>
      <p:sp>
        <p:nvSpPr>
          <p:cNvPr id="9" name="Google Shape;9;n"/>
          <p:cNvSpPr/>
          <p:nvPr/>
        </p:nvSpPr>
        <p:spPr>
          <a:xfrm>
            <a:off x="723900" y="8985250"/>
            <a:ext cx="711200" cy="182563"/>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None/>
            </a:pPr>
            <a:r>
              <a:rPr lang="en-US" sz="1200" b="0" i="0" u="none" strike="noStrike" cap="none">
                <a:solidFill>
                  <a:schemeClr val="dk1"/>
                </a:solidFill>
                <a:latin typeface="Times New Roman"/>
                <a:ea typeface="Times New Roman"/>
                <a:cs typeface="Times New Roman"/>
                <a:sym typeface="Times New Roman"/>
              </a:rPr>
              <a:t>Submission</a:t>
            </a:r>
            <a:endParaRPr/>
          </a:p>
        </p:txBody>
      </p:sp>
      <p:cxnSp>
        <p:nvCxnSpPr>
          <p:cNvPr id="10" name="Google Shape;10;n"/>
          <p:cNvCxnSpPr/>
          <p:nvPr/>
        </p:nvCxnSpPr>
        <p:spPr>
          <a:xfrm>
            <a:off x="723900" y="8983663"/>
            <a:ext cx="5486400"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647700" y="296863"/>
            <a:ext cx="56388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1:notes"/>
          <p:cNvSpPr txBox="1">
            <a:spLocks noGrp="1"/>
          </p:cNvSpPr>
          <p:nvPr>
            <p:ph type="body" idx="1"/>
          </p:nvPr>
        </p:nvSpPr>
        <p:spPr>
          <a:xfrm>
            <a:off x="923925" y="4408488"/>
            <a:ext cx="5086350" cy="4176712"/>
          </a:xfrm>
          <a:prstGeom prst="rect">
            <a:avLst/>
          </a:prstGeom>
        </p:spPr>
        <p:txBody>
          <a:bodyPr spcFirstLastPara="1" wrap="square" lIns="93650" tIns="46025" rIns="93650" bIns="46025" anchor="t" anchorCtr="0">
            <a:noAutofit/>
          </a:bodyPr>
          <a:lstStyle/>
          <a:p>
            <a:pPr marL="0" lvl="0" indent="0" algn="l" rtl="0">
              <a:spcBef>
                <a:spcPts val="360"/>
              </a:spcBef>
              <a:spcAft>
                <a:spcPts val="0"/>
              </a:spcAft>
              <a:buNone/>
            </a:pPr>
            <a:endParaRPr/>
          </a:p>
        </p:txBody>
      </p:sp>
      <p:sp>
        <p:nvSpPr>
          <p:cNvPr id="93" name="Google Shape;93;p1:notes"/>
          <p:cNvSpPr>
            <a:spLocks noGrp="1" noRot="1" noChangeAspect="1"/>
          </p:cNvSpPr>
          <p:nvPr>
            <p:ph type="sldImg" idx="2"/>
          </p:nvPr>
        </p:nvSpPr>
        <p:spPr>
          <a:xfrm>
            <a:off x="1154113" y="701675"/>
            <a:ext cx="4625975" cy="34686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p10:notes"/>
          <p:cNvSpPr txBox="1">
            <a:spLocks noGrp="1"/>
          </p:cNvSpPr>
          <p:nvPr>
            <p:ph type="body" idx="1"/>
          </p:nvPr>
        </p:nvSpPr>
        <p:spPr>
          <a:xfrm>
            <a:off x="923925" y="4408488"/>
            <a:ext cx="5086350" cy="4176712"/>
          </a:xfrm>
          <a:prstGeom prst="rect">
            <a:avLst/>
          </a:prstGeom>
        </p:spPr>
        <p:txBody>
          <a:bodyPr spcFirstLastPara="1" wrap="square" lIns="93650" tIns="46025" rIns="93650" bIns="46025" anchor="t" anchorCtr="0">
            <a:noAutofit/>
          </a:bodyPr>
          <a:lstStyle/>
          <a:p>
            <a:pPr marL="0" lvl="0" indent="0" algn="l" rtl="0">
              <a:spcBef>
                <a:spcPts val="360"/>
              </a:spcBef>
              <a:spcAft>
                <a:spcPts val="0"/>
              </a:spcAft>
              <a:buNone/>
            </a:pPr>
            <a:endParaRPr/>
          </a:p>
        </p:txBody>
      </p:sp>
      <p:sp>
        <p:nvSpPr>
          <p:cNvPr id="251" name="Google Shape;251;p10:notes"/>
          <p:cNvSpPr>
            <a:spLocks noGrp="1" noRot="1" noChangeAspect="1"/>
          </p:cNvSpPr>
          <p:nvPr>
            <p:ph type="sldImg" idx="2"/>
          </p:nvPr>
        </p:nvSpPr>
        <p:spPr>
          <a:xfrm>
            <a:off x="1154113" y="701675"/>
            <a:ext cx="4625975" cy="34686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p11:notes"/>
          <p:cNvSpPr txBox="1">
            <a:spLocks noGrp="1"/>
          </p:cNvSpPr>
          <p:nvPr>
            <p:ph type="body" idx="1"/>
          </p:nvPr>
        </p:nvSpPr>
        <p:spPr>
          <a:xfrm>
            <a:off x="923925" y="4408488"/>
            <a:ext cx="5086350" cy="4176712"/>
          </a:xfrm>
          <a:prstGeom prst="rect">
            <a:avLst/>
          </a:prstGeom>
        </p:spPr>
        <p:txBody>
          <a:bodyPr spcFirstLastPara="1" wrap="square" lIns="93650" tIns="46025" rIns="93650" bIns="46025" anchor="t" anchorCtr="0">
            <a:noAutofit/>
          </a:bodyPr>
          <a:lstStyle/>
          <a:p>
            <a:pPr marL="0" lvl="0" indent="0" algn="l" rtl="0">
              <a:spcBef>
                <a:spcPts val="360"/>
              </a:spcBef>
              <a:spcAft>
                <a:spcPts val="0"/>
              </a:spcAft>
              <a:buNone/>
            </a:pPr>
            <a:endParaRPr/>
          </a:p>
        </p:txBody>
      </p:sp>
      <p:sp>
        <p:nvSpPr>
          <p:cNvPr id="260" name="Google Shape;260;p11:notes"/>
          <p:cNvSpPr>
            <a:spLocks noGrp="1" noRot="1" noChangeAspect="1"/>
          </p:cNvSpPr>
          <p:nvPr>
            <p:ph type="sldImg" idx="2"/>
          </p:nvPr>
        </p:nvSpPr>
        <p:spPr>
          <a:xfrm>
            <a:off x="1154113" y="701675"/>
            <a:ext cx="4625975" cy="34686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Google Shape;268;p12:notes"/>
          <p:cNvSpPr txBox="1">
            <a:spLocks noGrp="1"/>
          </p:cNvSpPr>
          <p:nvPr>
            <p:ph type="body" idx="1"/>
          </p:nvPr>
        </p:nvSpPr>
        <p:spPr>
          <a:xfrm>
            <a:off x="923925" y="4408488"/>
            <a:ext cx="5086350" cy="4176712"/>
          </a:xfrm>
          <a:prstGeom prst="rect">
            <a:avLst/>
          </a:prstGeom>
        </p:spPr>
        <p:txBody>
          <a:bodyPr spcFirstLastPara="1" wrap="square" lIns="93650" tIns="46025" rIns="93650" bIns="46025" anchor="t" anchorCtr="0">
            <a:noAutofit/>
          </a:bodyPr>
          <a:lstStyle/>
          <a:p>
            <a:pPr marL="0" lvl="0" indent="0" algn="l" rtl="0">
              <a:spcBef>
                <a:spcPts val="360"/>
              </a:spcBef>
              <a:spcAft>
                <a:spcPts val="0"/>
              </a:spcAft>
              <a:buNone/>
            </a:pPr>
            <a:endParaRPr/>
          </a:p>
        </p:txBody>
      </p:sp>
      <p:sp>
        <p:nvSpPr>
          <p:cNvPr id="269" name="Google Shape;269;p12:notes"/>
          <p:cNvSpPr>
            <a:spLocks noGrp="1" noRot="1" noChangeAspect="1"/>
          </p:cNvSpPr>
          <p:nvPr>
            <p:ph type="sldImg" idx="2"/>
          </p:nvPr>
        </p:nvSpPr>
        <p:spPr>
          <a:xfrm>
            <a:off x="1154113" y="701675"/>
            <a:ext cx="4625975" cy="34686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Google Shape;277;p13:notes"/>
          <p:cNvSpPr txBox="1">
            <a:spLocks noGrp="1"/>
          </p:cNvSpPr>
          <p:nvPr>
            <p:ph type="body" idx="1"/>
          </p:nvPr>
        </p:nvSpPr>
        <p:spPr>
          <a:xfrm>
            <a:off x="923925" y="4408488"/>
            <a:ext cx="5086350" cy="4176712"/>
          </a:xfrm>
          <a:prstGeom prst="rect">
            <a:avLst/>
          </a:prstGeom>
        </p:spPr>
        <p:txBody>
          <a:bodyPr spcFirstLastPara="1" wrap="square" lIns="93650" tIns="46025" rIns="93650" bIns="46025" anchor="t" anchorCtr="0">
            <a:noAutofit/>
          </a:bodyPr>
          <a:lstStyle/>
          <a:p>
            <a:pPr marL="0" lvl="0" indent="0" algn="l" rtl="0">
              <a:spcBef>
                <a:spcPts val="360"/>
              </a:spcBef>
              <a:spcAft>
                <a:spcPts val="0"/>
              </a:spcAft>
              <a:buNone/>
            </a:pPr>
            <a:endParaRPr/>
          </a:p>
        </p:txBody>
      </p:sp>
      <p:sp>
        <p:nvSpPr>
          <p:cNvPr id="278" name="Google Shape;278;p13:notes"/>
          <p:cNvSpPr>
            <a:spLocks noGrp="1" noRot="1" noChangeAspect="1"/>
          </p:cNvSpPr>
          <p:nvPr>
            <p:ph type="sldImg" idx="2"/>
          </p:nvPr>
        </p:nvSpPr>
        <p:spPr>
          <a:xfrm>
            <a:off x="1154113" y="701675"/>
            <a:ext cx="4625975" cy="34686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2:notes"/>
          <p:cNvSpPr txBox="1">
            <a:spLocks noGrp="1"/>
          </p:cNvSpPr>
          <p:nvPr>
            <p:ph type="body" idx="1"/>
          </p:nvPr>
        </p:nvSpPr>
        <p:spPr>
          <a:xfrm>
            <a:off x="923925" y="4408488"/>
            <a:ext cx="5086350" cy="4176712"/>
          </a:xfrm>
          <a:prstGeom prst="rect">
            <a:avLst/>
          </a:prstGeom>
        </p:spPr>
        <p:txBody>
          <a:bodyPr spcFirstLastPara="1" wrap="square" lIns="93650" tIns="46025" rIns="93650" bIns="46025" anchor="t" anchorCtr="0">
            <a:noAutofit/>
          </a:bodyPr>
          <a:lstStyle/>
          <a:p>
            <a:pPr marL="0" lvl="0" indent="0" algn="l" rtl="0">
              <a:spcBef>
                <a:spcPts val="360"/>
              </a:spcBef>
              <a:spcAft>
                <a:spcPts val="0"/>
              </a:spcAft>
              <a:buNone/>
            </a:pPr>
            <a:endParaRPr/>
          </a:p>
        </p:txBody>
      </p:sp>
      <p:sp>
        <p:nvSpPr>
          <p:cNvPr id="101" name="Google Shape;101;p2:notes"/>
          <p:cNvSpPr>
            <a:spLocks noGrp="1" noRot="1" noChangeAspect="1"/>
          </p:cNvSpPr>
          <p:nvPr>
            <p:ph type="sldImg" idx="2"/>
          </p:nvPr>
        </p:nvSpPr>
        <p:spPr>
          <a:xfrm>
            <a:off x="1154113" y="701675"/>
            <a:ext cx="4625975" cy="34686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3:notes"/>
          <p:cNvSpPr txBox="1">
            <a:spLocks noGrp="1"/>
          </p:cNvSpPr>
          <p:nvPr>
            <p:ph type="body" idx="1"/>
          </p:nvPr>
        </p:nvSpPr>
        <p:spPr>
          <a:xfrm>
            <a:off x="923925" y="4408488"/>
            <a:ext cx="5086350" cy="4176712"/>
          </a:xfrm>
          <a:prstGeom prst="rect">
            <a:avLst/>
          </a:prstGeom>
        </p:spPr>
        <p:txBody>
          <a:bodyPr spcFirstLastPara="1" wrap="square" lIns="93650" tIns="46025" rIns="93650" bIns="46025" anchor="t" anchorCtr="0">
            <a:noAutofit/>
          </a:bodyPr>
          <a:lstStyle/>
          <a:p>
            <a:pPr marL="0" lvl="0" indent="0" algn="l" rtl="0">
              <a:spcBef>
                <a:spcPts val="360"/>
              </a:spcBef>
              <a:spcAft>
                <a:spcPts val="0"/>
              </a:spcAft>
              <a:buNone/>
            </a:pPr>
            <a:endParaRPr/>
          </a:p>
        </p:txBody>
      </p:sp>
      <p:sp>
        <p:nvSpPr>
          <p:cNvPr id="109" name="Google Shape;109;p3:notes"/>
          <p:cNvSpPr>
            <a:spLocks noGrp="1" noRot="1" noChangeAspect="1"/>
          </p:cNvSpPr>
          <p:nvPr>
            <p:ph type="sldImg" idx="2"/>
          </p:nvPr>
        </p:nvSpPr>
        <p:spPr>
          <a:xfrm>
            <a:off x="1154113" y="701675"/>
            <a:ext cx="4625975" cy="34686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4:notes"/>
          <p:cNvSpPr txBox="1">
            <a:spLocks noGrp="1"/>
          </p:cNvSpPr>
          <p:nvPr>
            <p:ph type="body" idx="1"/>
          </p:nvPr>
        </p:nvSpPr>
        <p:spPr>
          <a:xfrm>
            <a:off x="923925" y="4408488"/>
            <a:ext cx="5086350" cy="4176712"/>
          </a:xfrm>
          <a:prstGeom prst="rect">
            <a:avLst/>
          </a:prstGeom>
        </p:spPr>
        <p:txBody>
          <a:bodyPr spcFirstLastPara="1" wrap="square" lIns="93650" tIns="46025" rIns="93650" bIns="46025" anchor="t" anchorCtr="0">
            <a:noAutofit/>
          </a:bodyPr>
          <a:lstStyle/>
          <a:p>
            <a:pPr marL="0" lvl="0" indent="0" algn="l" rtl="0">
              <a:spcBef>
                <a:spcPts val="360"/>
              </a:spcBef>
              <a:spcAft>
                <a:spcPts val="0"/>
              </a:spcAft>
              <a:buNone/>
            </a:pPr>
            <a:endParaRPr/>
          </a:p>
        </p:txBody>
      </p:sp>
      <p:sp>
        <p:nvSpPr>
          <p:cNvPr id="118" name="Google Shape;118;p4:notes"/>
          <p:cNvSpPr>
            <a:spLocks noGrp="1" noRot="1" noChangeAspect="1"/>
          </p:cNvSpPr>
          <p:nvPr>
            <p:ph type="sldImg" idx="2"/>
          </p:nvPr>
        </p:nvSpPr>
        <p:spPr>
          <a:xfrm>
            <a:off x="1154113" y="701675"/>
            <a:ext cx="4625975" cy="34686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5:notes"/>
          <p:cNvSpPr txBox="1">
            <a:spLocks noGrp="1"/>
          </p:cNvSpPr>
          <p:nvPr>
            <p:ph type="body" idx="1"/>
          </p:nvPr>
        </p:nvSpPr>
        <p:spPr>
          <a:xfrm>
            <a:off x="923925" y="4408488"/>
            <a:ext cx="5086350" cy="4176712"/>
          </a:xfrm>
          <a:prstGeom prst="rect">
            <a:avLst/>
          </a:prstGeom>
        </p:spPr>
        <p:txBody>
          <a:bodyPr spcFirstLastPara="1" wrap="square" lIns="93650" tIns="46025" rIns="93650" bIns="46025" anchor="t" anchorCtr="0">
            <a:noAutofit/>
          </a:bodyPr>
          <a:lstStyle/>
          <a:p>
            <a:pPr marL="0" lvl="0" indent="0" algn="l" rtl="0">
              <a:spcBef>
                <a:spcPts val="360"/>
              </a:spcBef>
              <a:spcAft>
                <a:spcPts val="0"/>
              </a:spcAft>
              <a:buNone/>
            </a:pPr>
            <a:endParaRPr/>
          </a:p>
        </p:txBody>
      </p:sp>
      <p:sp>
        <p:nvSpPr>
          <p:cNvPr id="129" name="Google Shape;129;p5:notes"/>
          <p:cNvSpPr>
            <a:spLocks noGrp="1" noRot="1" noChangeAspect="1"/>
          </p:cNvSpPr>
          <p:nvPr>
            <p:ph type="sldImg" idx="2"/>
          </p:nvPr>
        </p:nvSpPr>
        <p:spPr>
          <a:xfrm>
            <a:off x="1154113" y="701675"/>
            <a:ext cx="4625975" cy="34686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6:notes"/>
          <p:cNvSpPr txBox="1">
            <a:spLocks noGrp="1"/>
          </p:cNvSpPr>
          <p:nvPr>
            <p:ph type="body" idx="1"/>
          </p:nvPr>
        </p:nvSpPr>
        <p:spPr>
          <a:xfrm>
            <a:off x="923925" y="4408488"/>
            <a:ext cx="5086350" cy="4176712"/>
          </a:xfrm>
          <a:prstGeom prst="rect">
            <a:avLst/>
          </a:prstGeom>
        </p:spPr>
        <p:txBody>
          <a:bodyPr spcFirstLastPara="1" wrap="square" lIns="93650" tIns="46025" rIns="93650" bIns="46025" anchor="t" anchorCtr="0">
            <a:noAutofit/>
          </a:bodyPr>
          <a:lstStyle/>
          <a:p>
            <a:pPr marL="0" lvl="0" indent="0" algn="l" rtl="0">
              <a:spcBef>
                <a:spcPts val="360"/>
              </a:spcBef>
              <a:spcAft>
                <a:spcPts val="0"/>
              </a:spcAft>
              <a:buNone/>
            </a:pPr>
            <a:endParaRPr/>
          </a:p>
        </p:txBody>
      </p:sp>
      <p:sp>
        <p:nvSpPr>
          <p:cNvPr id="152" name="Google Shape;152;p6:notes"/>
          <p:cNvSpPr>
            <a:spLocks noGrp="1" noRot="1" noChangeAspect="1"/>
          </p:cNvSpPr>
          <p:nvPr>
            <p:ph type="sldImg" idx="2"/>
          </p:nvPr>
        </p:nvSpPr>
        <p:spPr>
          <a:xfrm>
            <a:off x="1154113" y="701675"/>
            <a:ext cx="4625975" cy="34686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7:notes"/>
          <p:cNvSpPr txBox="1">
            <a:spLocks noGrp="1"/>
          </p:cNvSpPr>
          <p:nvPr>
            <p:ph type="body" idx="1"/>
          </p:nvPr>
        </p:nvSpPr>
        <p:spPr>
          <a:xfrm>
            <a:off x="923925" y="4408488"/>
            <a:ext cx="5086350" cy="4176712"/>
          </a:xfrm>
          <a:prstGeom prst="rect">
            <a:avLst/>
          </a:prstGeom>
        </p:spPr>
        <p:txBody>
          <a:bodyPr spcFirstLastPara="1" wrap="square" lIns="93650" tIns="46025" rIns="93650" bIns="46025" anchor="t" anchorCtr="0">
            <a:noAutofit/>
          </a:bodyPr>
          <a:lstStyle/>
          <a:p>
            <a:pPr marL="0" lvl="0" indent="0" algn="l" rtl="0">
              <a:spcBef>
                <a:spcPts val="360"/>
              </a:spcBef>
              <a:spcAft>
                <a:spcPts val="0"/>
              </a:spcAft>
              <a:buNone/>
            </a:pPr>
            <a:endParaRPr/>
          </a:p>
        </p:txBody>
      </p:sp>
      <p:sp>
        <p:nvSpPr>
          <p:cNvPr id="181" name="Google Shape;181;p7:notes"/>
          <p:cNvSpPr>
            <a:spLocks noGrp="1" noRot="1" noChangeAspect="1"/>
          </p:cNvSpPr>
          <p:nvPr>
            <p:ph type="sldImg" idx="2"/>
          </p:nvPr>
        </p:nvSpPr>
        <p:spPr>
          <a:xfrm>
            <a:off x="1154113" y="701675"/>
            <a:ext cx="4625975" cy="34686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p8:notes"/>
          <p:cNvSpPr txBox="1">
            <a:spLocks noGrp="1"/>
          </p:cNvSpPr>
          <p:nvPr>
            <p:ph type="body" idx="1"/>
          </p:nvPr>
        </p:nvSpPr>
        <p:spPr>
          <a:xfrm>
            <a:off x="923925" y="4408488"/>
            <a:ext cx="5086350" cy="4176712"/>
          </a:xfrm>
          <a:prstGeom prst="rect">
            <a:avLst/>
          </a:prstGeom>
        </p:spPr>
        <p:txBody>
          <a:bodyPr spcFirstLastPara="1" wrap="square" lIns="93650" tIns="46025" rIns="93650" bIns="46025" anchor="t" anchorCtr="0">
            <a:noAutofit/>
          </a:bodyPr>
          <a:lstStyle/>
          <a:p>
            <a:pPr marL="0" lvl="0" indent="0" algn="l" rtl="0">
              <a:spcBef>
                <a:spcPts val="360"/>
              </a:spcBef>
              <a:spcAft>
                <a:spcPts val="0"/>
              </a:spcAft>
              <a:buNone/>
            </a:pPr>
            <a:endParaRPr/>
          </a:p>
        </p:txBody>
      </p:sp>
      <p:sp>
        <p:nvSpPr>
          <p:cNvPr id="192" name="Google Shape;192;p8:notes"/>
          <p:cNvSpPr>
            <a:spLocks noGrp="1" noRot="1" noChangeAspect="1"/>
          </p:cNvSpPr>
          <p:nvPr>
            <p:ph type="sldImg" idx="2"/>
          </p:nvPr>
        </p:nvSpPr>
        <p:spPr>
          <a:xfrm>
            <a:off x="1154113" y="701675"/>
            <a:ext cx="4625975" cy="34686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p9:notes"/>
          <p:cNvSpPr txBox="1">
            <a:spLocks noGrp="1"/>
          </p:cNvSpPr>
          <p:nvPr>
            <p:ph type="body" idx="1"/>
          </p:nvPr>
        </p:nvSpPr>
        <p:spPr>
          <a:xfrm>
            <a:off x="923925" y="4408488"/>
            <a:ext cx="5086350" cy="4176712"/>
          </a:xfrm>
          <a:prstGeom prst="rect">
            <a:avLst/>
          </a:prstGeom>
        </p:spPr>
        <p:txBody>
          <a:bodyPr spcFirstLastPara="1" wrap="square" lIns="93650" tIns="46025" rIns="93650" bIns="46025" anchor="t" anchorCtr="0">
            <a:noAutofit/>
          </a:bodyPr>
          <a:lstStyle/>
          <a:p>
            <a:pPr marL="0" lvl="0" indent="0" algn="l" rtl="0">
              <a:spcBef>
                <a:spcPts val="360"/>
              </a:spcBef>
              <a:spcAft>
                <a:spcPts val="0"/>
              </a:spcAft>
              <a:buNone/>
            </a:pPr>
            <a:endParaRPr/>
          </a:p>
        </p:txBody>
      </p:sp>
      <p:sp>
        <p:nvSpPr>
          <p:cNvPr id="221" name="Google Shape;221;p9:notes"/>
          <p:cNvSpPr>
            <a:spLocks noGrp="1" noRot="1" noChangeAspect="1"/>
          </p:cNvSpPr>
          <p:nvPr>
            <p:ph type="sldImg" idx="2"/>
          </p:nvPr>
        </p:nvSpPr>
        <p:spPr>
          <a:xfrm>
            <a:off x="1154113" y="701675"/>
            <a:ext cx="4625975" cy="34686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2"/>
        <p:cNvGrpSpPr/>
        <p:nvPr/>
      </p:nvGrpSpPr>
      <p:grpSpPr>
        <a:xfrm>
          <a:off x="0" y="0"/>
          <a:ext cx="0" cy="0"/>
          <a:chOff x="0" y="0"/>
          <a:chExt cx="0" cy="0"/>
        </a:xfrm>
      </p:grpSpPr>
      <p:sp>
        <p:nvSpPr>
          <p:cNvPr id="23" name="Google Shape;23;p15"/>
          <p:cNvSpPr txBox="1">
            <a:spLocks noGrp="1"/>
          </p:cNvSpPr>
          <p:nvPr>
            <p:ph type="dt" idx="10"/>
          </p:nvPr>
        </p:nvSpPr>
        <p:spPr>
          <a:xfrm>
            <a:off x="685800" y="378281"/>
            <a:ext cx="1600200" cy="215444"/>
          </a:xfrm>
          <a:prstGeom prst="rect">
            <a:avLst/>
          </a:prstGeom>
          <a:noFill/>
          <a:ln>
            <a:noFill/>
          </a:ln>
        </p:spPr>
        <p:txBody>
          <a:bodyPr spcFirstLastPara="1" wrap="square" lIns="0" tIns="0" rIns="0" bIns="0" anchor="b" anchorCtr="0">
            <a:sp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15"/>
          <p:cNvSpPr txBox="1">
            <a:spLocks noGrp="1"/>
          </p:cNvSpPr>
          <p:nvPr>
            <p:ph type="ftr" idx="11"/>
          </p:nvPr>
        </p:nvSpPr>
        <p:spPr>
          <a:xfrm>
            <a:off x="5486400" y="6475413"/>
            <a:ext cx="3124200" cy="184666"/>
          </a:xfrm>
          <a:prstGeom prst="rect">
            <a:avLst/>
          </a:prstGeom>
          <a:noFill/>
          <a:ln>
            <a:noFill/>
          </a:ln>
        </p:spPr>
        <p:txBody>
          <a:bodyPr spcFirstLastPara="1" wrap="square" lIns="0" tIns="0" rIns="0" bIns="0" anchor="t" anchorCtr="0">
            <a:sp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15"/>
          <p:cNvSpPr txBox="1">
            <a:spLocks noGrp="1"/>
          </p:cNvSpPr>
          <p:nvPr>
            <p:ph type="sldNum" idx="12"/>
          </p:nvPr>
        </p:nvSpPr>
        <p:spPr>
          <a:xfrm>
            <a:off x="4344988" y="6475413"/>
            <a:ext cx="530225" cy="182562"/>
          </a:xfrm>
          <a:prstGeom prst="rect">
            <a:avLst/>
          </a:prstGeom>
          <a:noFill/>
          <a:ln>
            <a:noFill/>
          </a:ln>
        </p:spPr>
        <p:txBody>
          <a:bodyPr spcFirstLastPara="1" wrap="square" lIns="0" tIns="0" rIns="0" bIns="0" anchor="t" anchorCtr="0">
            <a:spAutoFit/>
          </a:bodyPr>
          <a:lstStyle>
            <a:lvl1pPr marL="0" lvl="0" indent="0" algn="ctr">
              <a:spcBef>
                <a:spcPts val="0"/>
              </a:spcBef>
              <a:spcAft>
                <a:spcPts val="0"/>
              </a:spcAft>
              <a:buNone/>
              <a:defRPr sz="1200">
                <a:solidFill>
                  <a:schemeClr val="dk1"/>
                </a:solidFill>
                <a:latin typeface="Times New Roman"/>
                <a:ea typeface="Times New Roman"/>
                <a:cs typeface="Times New Roman"/>
                <a:sym typeface="Times New Roman"/>
              </a:defRPr>
            </a:lvl1pPr>
            <a:lvl2pPr marL="0" lvl="1" indent="0" algn="ctr">
              <a:spcBef>
                <a:spcPts val="0"/>
              </a:spcBef>
              <a:spcAft>
                <a:spcPts val="0"/>
              </a:spcAft>
              <a:buNone/>
              <a:defRPr sz="1200">
                <a:solidFill>
                  <a:schemeClr val="dk1"/>
                </a:solidFill>
                <a:latin typeface="Times New Roman"/>
                <a:ea typeface="Times New Roman"/>
                <a:cs typeface="Times New Roman"/>
                <a:sym typeface="Times New Roman"/>
              </a:defRPr>
            </a:lvl2pPr>
            <a:lvl3pPr marL="0" lvl="2" indent="0" algn="ctr">
              <a:spcBef>
                <a:spcPts val="0"/>
              </a:spcBef>
              <a:spcAft>
                <a:spcPts val="0"/>
              </a:spcAft>
              <a:buNone/>
              <a:defRPr sz="1200">
                <a:solidFill>
                  <a:schemeClr val="dk1"/>
                </a:solidFill>
                <a:latin typeface="Times New Roman"/>
                <a:ea typeface="Times New Roman"/>
                <a:cs typeface="Times New Roman"/>
                <a:sym typeface="Times New Roman"/>
              </a:defRPr>
            </a:lvl3pPr>
            <a:lvl4pPr marL="0" lvl="3" indent="0" algn="ctr">
              <a:spcBef>
                <a:spcPts val="0"/>
              </a:spcBef>
              <a:spcAft>
                <a:spcPts val="0"/>
              </a:spcAft>
              <a:buNone/>
              <a:defRPr sz="1200">
                <a:solidFill>
                  <a:schemeClr val="dk1"/>
                </a:solidFill>
                <a:latin typeface="Times New Roman"/>
                <a:ea typeface="Times New Roman"/>
                <a:cs typeface="Times New Roman"/>
                <a:sym typeface="Times New Roman"/>
              </a:defRPr>
            </a:lvl4pPr>
            <a:lvl5pPr marL="0" lvl="4" indent="0" algn="ctr">
              <a:spcBef>
                <a:spcPts val="0"/>
              </a:spcBef>
              <a:spcAft>
                <a:spcPts val="0"/>
              </a:spcAft>
              <a:buNone/>
              <a:defRPr sz="1200">
                <a:solidFill>
                  <a:schemeClr val="dk1"/>
                </a:solidFill>
                <a:latin typeface="Times New Roman"/>
                <a:ea typeface="Times New Roman"/>
                <a:cs typeface="Times New Roman"/>
                <a:sym typeface="Times New Roman"/>
              </a:defRPr>
            </a:lvl5pPr>
            <a:lvl6pPr marL="0" lvl="5" indent="0" algn="ctr">
              <a:spcBef>
                <a:spcPts val="0"/>
              </a:spcBef>
              <a:spcAft>
                <a:spcPts val="0"/>
              </a:spcAft>
              <a:buNone/>
              <a:defRPr sz="1200">
                <a:solidFill>
                  <a:schemeClr val="dk1"/>
                </a:solidFill>
                <a:latin typeface="Times New Roman"/>
                <a:ea typeface="Times New Roman"/>
                <a:cs typeface="Times New Roman"/>
                <a:sym typeface="Times New Roman"/>
              </a:defRPr>
            </a:lvl6pPr>
            <a:lvl7pPr marL="0" lvl="6" indent="0" algn="ctr">
              <a:spcBef>
                <a:spcPts val="0"/>
              </a:spcBef>
              <a:spcAft>
                <a:spcPts val="0"/>
              </a:spcAft>
              <a:buNone/>
              <a:defRPr sz="1200">
                <a:solidFill>
                  <a:schemeClr val="dk1"/>
                </a:solidFill>
                <a:latin typeface="Times New Roman"/>
                <a:ea typeface="Times New Roman"/>
                <a:cs typeface="Times New Roman"/>
                <a:sym typeface="Times New Roman"/>
              </a:defRPr>
            </a:lvl7pPr>
            <a:lvl8pPr marL="0" lvl="7" indent="0" algn="ctr">
              <a:spcBef>
                <a:spcPts val="0"/>
              </a:spcBef>
              <a:spcAft>
                <a:spcPts val="0"/>
              </a:spcAft>
              <a:buNone/>
              <a:defRPr sz="1200">
                <a:solidFill>
                  <a:schemeClr val="dk1"/>
                </a:solidFill>
                <a:latin typeface="Times New Roman"/>
                <a:ea typeface="Times New Roman"/>
                <a:cs typeface="Times New Roman"/>
                <a:sym typeface="Times New Roman"/>
              </a:defRPr>
            </a:lvl8pPr>
            <a:lvl9pPr marL="0" lvl="8" indent="0" algn="ctr">
              <a:spcBef>
                <a:spcPts val="0"/>
              </a:spcBef>
              <a:spcAft>
                <a:spcPts val="0"/>
              </a:spcAft>
              <a:buNone/>
              <a:defRPr sz="1200">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24"/>
          <p:cNvSpPr txBox="1">
            <a:spLocks noGrp="1"/>
          </p:cNvSpPr>
          <p:nvPr>
            <p:ph type="title"/>
          </p:nvPr>
        </p:nvSpPr>
        <p:spPr>
          <a:xfrm>
            <a:off x="685800" y="685800"/>
            <a:ext cx="7772400" cy="10668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1" name="Google Shape;81;p24"/>
          <p:cNvSpPr txBox="1">
            <a:spLocks noGrp="1"/>
          </p:cNvSpPr>
          <p:nvPr>
            <p:ph type="body" idx="1"/>
          </p:nvPr>
        </p:nvSpPr>
        <p:spPr>
          <a:xfrm rot="5400000">
            <a:off x="2514600" y="152400"/>
            <a:ext cx="4114800" cy="7772400"/>
          </a:xfrm>
          <a:prstGeom prst="rect">
            <a:avLst/>
          </a:prstGeom>
          <a:noFill/>
          <a:ln>
            <a:noFill/>
          </a:ln>
        </p:spPr>
        <p:txBody>
          <a:bodyPr spcFirstLastPara="1" wrap="square" lIns="92075" tIns="46025" rIns="92075" bIns="4602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2" name="Google Shape;82;p24"/>
          <p:cNvSpPr txBox="1">
            <a:spLocks noGrp="1"/>
          </p:cNvSpPr>
          <p:nvPr>
            <p:ph type="dt" idx="10"/>
          </p:nvPr>
        </p:nvSpPr>
        <p:spPr>
          <a:xfrm>
            <a:off x="685800" y="378281"/>
            <a:ext cx="1600200" cy="215444"/>
          </a:xfrm>
          <a:prstGeom prst="rect">
            <a:avLst/>
          </a:prstGeom>
          <a:noFill/>
          <a:ln>
            <a:noFill/>
          </a:ln>
        </p:spPr>
        <p:txBody>
          <a:bodyPr spcFirstLastPara="1" wrap="square" lIns="0" tIns="0" rIns="0" bIns="0" anchor="b" anchorCtr="0">
            <a:sp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24"/>
          <p:cNvSpPr txBox="1">
            <a:spLocks noGrp="1"/>
          </p:cNvSpPr>
          <p:nvPr>
            <p:ph type="ftr" idx="11"/>
          </p:nvPr>
        </p:nvSpPr>
        <p:spPr>
          <a:xfrm>
            <a:off x="5486400" y="6475413"/>
            <a:ext cx="3124200" cy="184666"/>
          </a:xfrm>
          <a:prstGeom prst="rect">
            <a:avLst/>
          </a:prstGeom>
          <a:noFill/>
          <a:ln>
            <a:noFill/>
          </a:ln>
        </p:spPr>
        <p:txBody>
          <a:bodyPr spcFirstLastPara="1" wrap="square" lIns="0" tIns="0" rIns="0" bIns="0" anchor="t" anchorCtr="0">
            <a:sp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24"/>
          <p:cNvSpPr txBox="1">
            <a:spLocks noGrp="1"/>
          </p:cNvSpPr>
          <p:nvPr>
            <p:ph type="sldNum" idx="12"/>
          </p:nvPr>
        </p:nvSpPr>
        <p:spPr>
          <a:xfrm>
            <a:off x="4344988" y="6475413"/>
            <a:ext cx="530225" cy="182562"/>
          </a:xfrm>
          <a:prstGeom prst="rect">
            <a:avLst/>
          </a:prstGeom>
          <a:noFill/>
          <a:ln>
            <a:noFill/>
          </a:ln>
        </p:spPr>
        <p:txBody>
          <a:bodyPr spcFirstLastPara="1" wrap="square" lIns="0" tIns="0" rIns="0" bIns="0" anchor="t" anchorCtr="0">
            <a:spAutoFit/>
          </a:bodyPr>
          <a:lstStyle>
            <a:lvl1pPr marL="0" lvl="0" indent="0" algn="ctr">
              <a:spcBef>
                <a:spcPts val="0"/>
              </a:spcBef>
              <a:spcAft>
                <a:spcPts val="0"/>
              </a:spcAft>
              <a:buNone/>
              <a:defRPr sz="1200">
                <a:solidFill>
                  <a:schemeClr val="dk1"/>
                </a:solidFill>
                <a:latin typeface="Times New Roman"/>
                <a:ea typeface="Times New Roman"/>
                <a:cs typeface="Times New Roman"/>
                <a:sym typeface="Times New Roman"/>
              </a:defRPr>
            </a:lvl1pPr>
            <a:lvl2pPr marL="0" lvl="1" indent="0" algn="ctr">
              <a:spcBef>
                <a:spcPts val="0"/>
              </a:spcBef>
              <a:spcAft>
                <a:spcPts val="0"/>
              </a:spcAft>
              <a:buNone/>
              <a:defRPr sz="1200">
                <a:solidFill>
                  <a:schemeClr val="dk1"/>
                </a:solidFill>
                <a:latin typeface="Times New Roman"/>
                <a:ea typeface="Times New Roman"/>
                <a:cs typeface="Times New Roman"/>
                <a:sym typeface="Times New Roman"/>
              </a:defRPr>
            </a:lvl2pPr>
            <a:lvl3pPr marL="0" lvl="2" indent="0" algn="ctr">
              <a:spcBef>
                <a:spcPts val="0"/>
              </a:spcBef>
              <a:spcAft>
                <a:spcPts val="0"/>
              </a:spcAft>
              <a:buNone/>
              <a:defRPr sz="1200">
                <a:solidFill>
                  <a:schemeClr val="dk1"/>
                </a:solidFill>
                <a:latin typeface="Times New Roman"/>
                <a:ea typeface="Times New Roman"/>
                <a:cs typeface="Times New Roman"/>
                <a:sym typeface="Times New Roman"/>
              </a:defRPr>
            </a:lvl3pPr>
            <a:lvl4pPr marL="0" lvl="3" indent="0" algn="ctr">
              <a:spcBef>
                <a:spcPts val="0"/>
              </a:spcBef>
              <a:spcAft>
                <a:spcPts val="0"/>
              </a:spcAft>
              <a:buNone/>
              <a:defRPr sz="1200">
                <a:solidFill>
                  <a:schemeClr val="dk1"/>
                </a:solidFill>
                <a:latin typeface="Times New Roman"/>
                <a:ea typeface="Times New Roman"/>
                <a:cs typeface="Times New Roman"/>
                <a:sym typeface="Times New Roman"/>
              </a:defRPr>
            </a:lvl4pPr>
            <a:lvl5pPr marL="0" lvl="4" indent="0" algn="ctr">
              <a:spcBef>
                <a:spcPts val="0"/>
              </a:spcBef>
              <a:spcAft>
                <a:spcPts val="0"/>
              </a:spcAft>
              <a:buNone/>
              <a:defRPr sz="1200">
                <a:solidFill>
                  <a:schemeClr val="dk1"/>
                </a:solidFill>
                <a:latin typeface="Times New Roman"/>
                <a:ea typeface="Times New Roman"/>
                <a:cs typeface="Times New Roman"/>
                <a:sym typeface="Times New Roman"/>
              </a:defRPr>
            </a:lvl5pPr>
            <a:lvl6pPr marL="0" lvl="5" indent="0" algn="ctr">
              <a:spcBef>
                <a:spcPts val="0"/>
              </a:spcBef>
              <a:spcAft>
                <a:spcPts val="0"/>
              </a:spcAft>
              <a:buNone/>
              <a:defRPr sz="1200">
                <a:solidFill>
                  <a:schemeClr val="dk1"/>
                </a:solidFill>
                <a:latin typeface="Times New Roman"/>
                <a:ea typeface="Times New Roman"/>
                <a:cs typeface="Times New Roman"/>
                <a:sym typeface="Times New Roman"/>
              </a:defRPr>
            </a:lvl6pPr>
            <a:lvl7pPr marL="0" lvl="6" indent="0" algn="ctr">
              <a:spcBef>
                <a:spcPts val="0"/>
              </a:spcBef>
              <a:spcAft>
                <a:spcPts val="0"/>
              </a:spcAft>
              <a:buNone/>
              <a:defRPr sz="1200">
                <a:solidFill>
                  <a:schemeClr val="dk1"/>
                </a:solidFill>
                <a:latin typeface="Times New Roman"/>
                <a:ea typeface="Times New Roman"/>
                <a:cs typeface="Times New Roman"/>
                <a:sym typeface="Times New Roman"/>
              </a:defRPr>
            </a:lvl7pPr>
            <a:lvl8pPr marL="0" lvl="7" indent="0" algn="ctr">
              <a:spcBef>
                <a:spcPts val="0"/>
              </a:spcBef>
              <a:spcAft>
                <a:spcPts val="0"/>
              </a:spcAft>
              <a:buNone/>
              <a:defRPr sz="1200">
                <a:solidFill>
                  <a:schemeClr val="dk1"/>
                </a:solidFill>
                <a:latin typeface="Times New Roman"/>
                <a:ea typeface="Times New Roman"/>
                <a:cs typeface="Times New Roman"/>
                <a:sym typeface="Times New Roman"/>
              </a:defRPr>
            </a:lvl8pPr>
            <a:lvl9pPr marL="0" lvl="8" indent="0" algn="ctr">
              <a:spcBef>
                <a:spcPts val="0"/>
              </a:spcBef>
              <a:spcAft>
                <a:spcPts val="0"/>
              </a:spcAft>
              <a:buNone/>
              <a:defRPr sz="1200">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25"/>
          <p:cNvSpPr txBox="1">
            <a:spLocks noGrp="1"/>
          </p:cNvSpPr>
          <p:nvPr>
            <p:ph type="title"/>
          </p:nvPr>
        </p:nvSpPr>
        <p:spPr>
          <a:xfrm rot="5400000">
            <a:off x="4781550" y="2419350"/>
            <a:ext cx="5410200" cy="1943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7" name="Google Shape;87;p25"/>
          <p:cNvSpPr txBox="1">
            <a:spLocks noGrp="1"/>
          </p:cNvSpPr>
          <p:nvPr>
            <p:ph type="body" idx="1"/>
          </p:nvPr>
        </p:nvSpPr>
        <p:spPr>
          <a:xfrm rot="5400000">
            <a:off x="819150" y="552450"/>
            <a:ext cx="5410200" cy="5676900"/>
          </a:xfrm>
          <a:prstGeom prst="rect">
            <a:avLst/>
          </a:prstGeom>
          <a:noFill/>
          <a:ln>
            <a:noFill/>
          </a:ln>
        </p:spPr>
        <p:txBody>
          <a:bodyPr spcFirstLastPara="1" wrap="square" lIns="92075" tIns="46025" rIns="92075" bIns="4602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8" name="Google Shape;88;p25"/>
          <p:cNvSpPr txBox="1">
            <a:spLocks noGrp="1"/>
          </p:cNvSpPr>
          <p:nvPr>
            <p:ph type="dt" idx="10"/>
          </p:nvPr>
        </p:nvSpPr>
        <p:spPr>
          <a:xfrm>
            <a:off x="685800" y="378281"/>
            <a:ext cx="1600200" cy="215444"/>
          </a:xfrm>
          <a:prstGeom prst="rect">
            <a:avLst/>
          </a:prstGeom>
          <a:noFill/>
          <a:ln>
            <a:noFill/>
          </a:ln>
        </p:spPr>
        <p:txBody>
          <a:bodyPr spcFirstLastPara="1" wrap="square" lIns="0" tIns="0" rIns="0" bIns="0" anchor="b" anchorCtr="0">
            <a:sp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9" name="Google Shape;89;p25"/>
          <p:cNvSpPr txBox="1">
            <a:spLocks noGrp="1"/>
          </p:cNvSpPr>
          <p:nvPr>
            <p:ph type="ftr" idx="11"/>
          </p:nvPr>
        </p:nvSpPr>
        <p:spPr>
          <a:xfrm>
            <a:off x="5486400" y="6475413"/>
            <a:ext cx="3124200" cy="184666"/>
          </a:xfrm>
          <a:prstGeom prst="rect">
            <a:avLst/>
          </a:prstGeom>
          <a:noFill/>
          <a:ln>
            <a:noFill/>
          </a:ln>
        </p:spPr>
        <p:txBody>
          <a:bodyPr spcFirstLastPara="1" wrap="square" lIns="0" tIns="0" rIns="0" bIns="0" anchor="t" anchorCtr="0">
            <a:sp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25"/>
          <p:cNvSpPr txBox="1">
            <a:spLocks noGrp="1"/>
          </p:cNvSpPr>
          <p:nvPr>
            <p:ph type="sldNum" idx="12"/>
          </p:nvPr>
        </p:nvSpPr>
        <p:spPr>
          <a:xfrm>
            <a:off x="4344988" y="6475413"/>
            <a:ext cx="530225" cy="182562"/>
          </a:xfrm>
          <a:prstGeom prst="rect">
            <a:avLst/>
          </a:prstGeom>
          <a:noFill/>
          <a:ln>
            <a:noFill/>
          </a:ln>
        </p:spPr>
        <p:txBody>
          <a:bodyPr spcFirstLastPara="1" wrap="square" lIns="0" tIns="0" rIns="0" bIns="0" anchor="t" anchorCtr="0">
            <a:spAutoFit/>
          </a:bodyPr>
          <a:lstStyle>
            <a:lvl1pPr marL="0" lvl="0" indent="0" algn="ctr">
              <a:spcBef>
                <a:spcPts val="0"/>
              </a:spcBef>
              <a:spcAft>
                <a:spcPts val="0"/>
              </a:spcAft>
              <a:buNone/>
              <a:defRPr sz="1200">
                <a:solidFill>
                  <a:schemeClr val="dk1"/>
                </a:solidFill>
                <a:latin typeface="Times New Roman"/>
                <a:ea typeface="Times New Roman"/>
                <a:cs typeface="Times New Roman"/>
                <a:sym typeface="Times New Roman"/>
              </a:defRPr>
            </a:lvl1pPr>
            <a:lvl2pPr marL="0" lvl="1" indent="0" algn="ctr">
              <a:spcBef>
                <a:spcPts val="0"/>
              </a:spcBef>
              <a:spcAft>
                <a:spcPts val="0"/>
              </a:spcAft>
              <a:buNone/>
              <a:defRPr sz="1200">
                <a:solidFill>
                  <a:schemeClr val="dk1"/>
                </a:solidFill>
                <a:latin typeface="Times New Roman"/>
                <a:ea typeface="Times New Roman"/>
                <a:cs typeface="Times New Roman"/>
                <a:sym typeface="Times New Roman"/>
              </a:defRPr>
            </a:lvl2pPr>
            <a:lvl3pPr marL="0" lvl="2" indent="0" algn="ctr">
              <a:spcBef>
                <a:spcPts val="0"/>
              </a:spcBef>
              <a:spcAft>
                <a:spcPts val="0"/>
              </a:spcAft>
              <a:buNone/>
              <a:defRPr sz="1200">
                <a:solidFill>
                  <a:schemeClr val="dk1"/>
                </a:solidFill>
                <a:latin typeface="Times New Roman"/>
                <a:ea typeface="Times New Roman"/>
                <a:cs typeface="Times New Roman"/>
                <a:sym typeface="Times New Roman"/>
              </a:defRPr>
            </a:lvl3pPr>
            <a:lvl4pPr marL="0" lvl="3" indent="0" algn="ctr">
              <a:spcBef>
                <a:spcPts val="0"/>
              </a:spcBef>
              <a:spcAft>
                <a:spcPts val="0"/>
              </a:spcAft>
              <a:buNone/>
              <a:defRPr sz="1200">
                <a:solidFill>
                  <a:schemeClr val="dk1"/>
                </a:solidFill>
                <a:latin typeface="Times New Roman"/>
                <a:ea typeface="Times New Roman"/>
                <a:cs typeface="Times New Roman"/>
                <a:sym typeface="Times New Roman"/>
              </a:defRPr>
            </a:lvl4pPr>
            <a:lvl5pPr marL="0" lvl="4" indent="0" algn="ctr">
              <a:spcBef>
                <a:spcPts val="0"/>
              </a:spcBef>
              <a:spcAft>
                <a:spcPts val="0"/>
              </a:spcAft>
              <a:buNone/>
              <a:defRPr sz="1200">
                <a:solidFill>
                  <a:schemeClr val="dk1"/>
                </a:solidFill>
                <a:latin typeface="Times New Roman"/>
                <a:ea typeface="Times New Roman"/>
                <a:cs typeface="Times New Roman"/>
                <a:sym typeface="Times New Roman"/>
              </a:defRPr>
            </a:lvl5pPr>
            <a:lvl6pPr marL="0" lvl="5" indent="0" algn="ctr">
              <a:spcBef>
                <a:spcPts val="0"/>
              </a:spcBef>
              <a:spcAft>
                <a:spcPts val="0"/>
              </a:spcAft>
              <a:buNone/>
              <a:defRPr sz="1200">
                <a:solidFill>
                  <a:schemeClr val="dk1"/>
                </a:solidFill>
                <a:latin typeface="Times New Roman"/>
                <a:ea typeface="Times New Roman"/>
                <a:cs typeface="Times New Roman"/>
                <a:sym typeface="Times New Roman"/>
              </a:defRPr>
            </a:lvl6pPr>
            <a:lvl7pPr marL="0" lvl="6" indent="0" algn="ctr">
              <a:spcBef>
                <a:spcPts val="0"/>
              </a:spcBef>
              <a:spcAft>
                <a:spcPts val="0"/>
              </a:spcAft>
              <a:buNone/>
              <a:defRPr sz="1200">
                <a:solidFill>
                  <a:schemeClr val="dk1"/>
                </a:solidFill>
                <a:latin typeface="Times New Roman"/>
                <a:ea typeface="Times New Roman"/>
                <a:cs typeface="Times New Roman"/>
                <a:sym typeface="Times New Roman"/>
              </a:defRPr>
            </a:lvl7pPr>
            <a:lvl8pPr marL="0" lvl="7" indent="0" algn="ctr">
              <a:spcBef>
                <a:spcPts val="0"/>
              </a:spcBef>
              <a:spcAft>
                <a:spcPts val="0"/>
              </a:spcAft>
              <a:buNone/>
              <a:defRPr sz="1200">
                <a:solidFill>
                  <a:schemeClr val="dk1"/>
                </a:solidFill>
                <a:latin typeface="Times New Roman"/>
                <a:ea typeface="Times New Roman"/>
                <a:cs typeface="Times New Roman"/>
                <a:sym typeface="Times New Roman"/>
              </a:defRPr>
            </a:lvl8pPr>
            <a:lvl9pPr marL="0" lvl="8" indent="0" algn="ctr">
              <a:spcBef>
                <a:spcPts val="0"/>
              </a:spcBef>
              <a:spcAft>
                <a:spcPts val="0"/>
              </a:spcAft>
              <a:buNone/>
              <a:defRPr sz="1200">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6"/>
        <p:cNvGrpSpPr/>
        <p:nvPr/>
      </p:nvGrpSpPr>
      <p:grpSpPr>
        <a:xfrm>
          <a:off x="0" y="0"/>
          <a:ext cx="0" cy="0"/>
          <a:chOff x="0" y="0"/>
          <a:chExt cx="0" cy="0"/>
        </a:xfrm>
      </p:grpSpPr>
      <p:sp>
        <p:nvSpPr>
          <p:cNvPr id="27" name="Google Shape;27;p16"/>
          <p:cNvSpPr txBox="1">
            <a:spLocks noGrp="1"/>
          </p:cNvSpPr>
          <p:nvPr>
            <p:ph type="title"/>
          </p:nvPr>
        </p:nvSpPr>
        <p:spPr>
          <a:xfrm>
            <a:off x="685800" y="685800"/>
            <a:ext cx="7772400" cy="10668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8" name="Google Shape;28;p16"/>
          <p:cNvSpPr txBox="1">
            <a:spLocks noGrp="1"/>
          </p:cNvSpPr>
          <p:nvPr>
            <p:ph type="body" idx="1"/>
          </p:nvPr>
        </p:nvSpPr>
        <p:spPr>
          <a:xfrm>
            <a:off x="685800" y="1981200"/>
            <a:ext cx="7772400" cy="4114800"/>
          </a:xfrm>
          <a:prstGeom prst="rect">
            <a:avLst/>
          </a:prstGeom>
          <a:noFill/>
          <a:ln>
            <a:noFill/>
          </a:ln>
        </p:spPr>
        <p:txBody>
          <a:bodyPr spcFirstLastPara="1" wrap="square" lIns="92075" tIns="46025" rIns="92075" bIns="46025" anchor="t" anchorCtr="0">
            <a:noAutofit/>
          </a:bodyPr>
          <a:lstStyle>
            <a:lvl1pPr marL="457200" lvl="0" indent="-381000" algn="l">
              <a:spcBef>
                <a:spcPts val="480"/>
              </a:spcBef>
              <a:spcAft>
                <a:spcPts val="0"/>
              </a:spcAft>
              <a:buClr>
                <a:schemeClr val="dk1"/>
              </a:buClr>
              <a:buSzPts val="2400"/>
              <a:buFont typeface="Arial"/>
              <a:buChar char="•"/>
              <a:defRPr sz="2400"/>
            </a:lvl1pPr>
            <a:lvl2pPr marL="914400" lvl="1" indent="-355600" algn="l">
              <a:spcBef>
                <a:spcPts val="400"/>
              </a:spcBef>
              <a:spcAft>
                <a:spcPts val="0"/>
              </a:spcAft>
              <a:buClr>
                <a:schemeClr val="dk1"/>
              </a:buClr>
              <a:buSzPts val="2000"/>
              <a:buFont typeface="Arial"/>
              <a:buChar char="–"/>
              <a:defRPr sz="2000"/>
            </a:lvl2pPr>
            <a:lvl3pPr marL="1371600" lvl="2" indent="-342900" algn="l">
              <a:spcBef>
                <a:spcPts val="360"/>
              </a:spcBef>
              <a:spcAft>
                <a:spcPts val="0"/>
              </a:spcAft>
              <a:buClr>
                <a:schemeClr val="dk1"/>
              </a:buClr>
              <a:buSzPts val="1800"/>
              <a:buFont typeface="Arial"/>
              <a:buChar char="•"/>
              <a:defRPr sz="1800"/>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9" name="Google Shape;29;p16"/>
          <p:cNvSpPr txBox="1">
            <a:spLocks noGrp="1"/>
          </p:cNvSpPr>
          <p:nvPr>
            <p:ph type="dt" idx="10"/>
          </p:nvPr>
        </p:nvSpPr>
        <p:spPr>
          <a:xfrm>
            <a:off x="685800" y="378281"/>
            <a:ext cx="1600200" cy="215444"/>
          </a:xfrm>
          <a:prstGeom prst="rect">
            <a:avLst/>
          </a:prstGeom>
          <a:noFill/>
          <a:ln>
            <a:noFill/>
          </a:ln>
        </p:spPr>
        <p:txBody>
          <a:bodyPr spcFirstLastPara="1" wrap="square" lIns="0" tIns="0" rIns="0" bIns="0" anchor="b" anchorCtr="0">
            <a:sp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16"/>
          <p:cNvSpPr txBox="1">
            <a:spLocks noGrp="1"/>
          </p:cNvSpPr>
          <p:nvPr>
            <p:ph type="ftr" idx="11"/>
          </p:nvPr>
        </p:nvSpPr>
        <p:spPr>
          <a:xfrm>
            <a:off x="5486400" y="6475413"/>
            <a:ext cx="3124200" cy="184666"/>
          </a:xfrm>
          <a:prstGeom prst="rect">
            <a:avLst/>
          </a:prstGeom>
          <a:noFill/>
          <a:ln>
            <a:noFill/>
          </a:ln>
        </p:spPr>
        <p:txBody>
          <a:bodyPr spcFirstLastPara="1" wrap="square" lIns="0" tIns="0" rIns="0" bIns="0" anchor="t" anchorCtr="0">
            <a:sp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16"/>
          <p:cNvSpPr txBox="1">
            <a:spLocks noGrp="1"/>
          </p:cNvSpPr>
          <p:nvPr>
            <p:ph type="sldNum" idx="12"/>
          </p:nvPr>
        </p:nvSpPr>
        <p:spPr>
          <a:xfrm>
            <a:off x="4344988" y="6475413"/>
            <a:ext cx="530225" cy="182562"/>
          </a:xfrm>
          <a:prstGeom prst="rect">
            <a:avLst/>
          </a:prstGeom>
          <a:noFill/>
          <a:ln>
            <a:noFill/>
          </a:ln>
        </p:spPr>
        <p:txBody>
          <a:bodyPr spcFirstLastPara="1" wrap="square" lIns="0" tIns="0" rIns="0" bIns="0" anchor="t" anchorCtr="0">
            <a:spAutoFit/>
          </a:bodyPr>
          <a:lstStyle>
            <a:lvl1pPr marL="0" lvl="0" indent="0" algn="ctr">
              <a:spcBef>
                <a:spcPts val="0"/>
              </a:spcBef>
              <a:spcAft>
                <a:spcPts val="0"/>
              </a:spcAft>
              <a:buNone/>
              <a:defRPr sz="1200">
                <a:solidFill>
                  <a:schemeClr val="dk1"/>
                </a:solidFill>
                <a:latin typeface="Times New Roman"/>
                <a:ea typeface="Times New Roman"/>
                <a:cs typeface="Times New Roman"/>
                <a:sym typeface="Times New Roman"/>
              </a:defRPr>
            </a:lvl1pPr>
            <a:lvl2pPr marL="0" lvl="1" indent="0" algn="ctr">
              <a:spcBef>
                <a:spcPts val="0"/>
              </a:spcBef>
              <a:spcAft>
                <a:spcPts val="0"/>
              </a:spcAft>
              <a:buNone/>
              <a:defRPr sz="1200">
                <a:solidFill>
                  <a:schemeClr val="dk1"/>
                </a:solidFill>
                <a:latin typeface="Times New Roman"/>
                <a:ea typeface="Times New Roman"/>
                <a:cs typeface="Times New Roman"/>
                <a:sym typeface="Times New Roman"/>
              </a:defRPr>
            </a:lvl2pPr>
            <a:lvl3pPr marL="0" lvl="2" indent="0" algn="ctr">
              <a:spcBef>
                <a:spcPts val="0"/>
              </a:spcBef>
              <a:spcAft>
                <a:spcPts val="0"/>
              </a:spcAft>
              <a:buNone/>
              <a:defRPr sz="1200">
                <a:solidFill>
                  <a:schemeClr val="dk1"/>
                </a:solidFill>
                <a:latin typeface="Times New Roman"/>
                <a:ea typeface="Times New Roman"/>
                <a:cs typeface="Times New Roman"/>
                <a:sym typeface="Times New Roman"/>
              </a:defRPr>
            </a:lvl3pPr>
            <a:lvl4pPr marL="0" lvl="3" indent="0" algn="ctr">
              <a:spcBef>
                <a:spcPts val="0"/>
              </a:spcBef>
              <a:spcAft>
                <a:spcPts val="0"/>
              </a:spcAft>
              <a:buNone/>
              <a:defRPr sz="1200">
                <a:solidFill>
                  <a:schemeClr val="dk1"/>
                </a:solidFill>
                <a:latin typeface="Times New Roman"/>
                <a:ea typeface="Times New Roman"/>
                <a:cs typeface="Times New Roman"/>
                <a:sym typeface="Times New Roman"/>
              </a:defRPr>
            </a:lvl4pPr>
            <a:lvl5pPr marL="0" lvl="4" indent="0" algn="ctr">
              <a:spcBef>
                <a:spcPts val="0"/>
              </a:spcBef>
              <a:spcAft>
                <a:spcPts val="0"/>
              </a:spcAft>
              <a:buNone/>
              <a:defRPr sz="1200">
                <a:solidFill>
                  <a:schemeClr val="dk1"/>
                </a:solidFill>
                <a:latin typeface="Times New Roman"/>
                <a:ea typeface="Times New Roman"/>
                <a:cs typeface="Times New Roman"/>
                <a:sym typeface="Times New Roman"/>
              </a:defRPr>
            </a:lvl5pPr>
            <a:lvl6pPr marL="0" lvl="5" indent="0" algn="ctr">
              <a:spcBef>
                <a:spcPts val="0"/>
              </a:spcBef>
              <a:spcAft>
                <a:spcPts val="0"/>
              </a:spcAft>
              <a:buNone/>
              <a:defRPr sz="1200">
                <a:solidFill>
                  <a:schemeClr val="dk1"/>
                </a:solidFill>
                <a:latin typeface="Times New Roman"/>
                <a:ea typeface="Times New Roman"/>
                <a:cs typeface="Times New Roman"/>
                <a:sym typeface="Times New Roman"/>
              </a:defRPr>
            </a:lvl6pPr>
            <a:lvl7pPr marL="0" lvl="6" indent="0" algn="ctr">
              <a:spcBef>
                <a:spcPts val="0"/>
              </a:spcBef>
              <a:spcAft>
                <a:spcPts val="0"/>
              </a:spcAft>
              <a:buNone/>
              <a:defRPr sz="1200">
                <a:solidFill>
                  <a:schemeClr val="dk1"/>
                </a:solidFill>
                <a:latin typeface="Times New Roman"/>
                <a:ea typeface="Times New Roman"/>
                <a:cs typeface="Times New Roman"/>
                <a:sym typeface="Times New Roman"/>
              </a:defRPr>
            </a:lvl7pPr>
            <a:lvl8pPr marL="0" lvl="7" indent="0" algn="ctr">
              <a:spcBef>
                <a:spcPts val="0"/>
              </a:spcBef>
              <a:spcAft>
                <a:spcPts val="0"/>
              </a:spcAft>
              <a:buNone/>
              <a:defRPr sz="1200">
                <a:solidFill>
                  <a:schemeClr val="dk1"/>
                </a:solidFill>
                <a:latin typeface="Times New Roman"/>
                <a:ea typeface="Times New Roman"/>
                <a:cs typeface="Times New Roman"/>
                <a:sym typeface="Times New Roman"/>
              </a:defRPr>
            </a:lvl8pPr>
            <a:lvl9pPr marL="0" lvl="8" indent="0" algn="ctr">
              <a:spcBef>
                <a:spcPts val="0"/>
              </a:spcBef>
              <a:spcAft>
                <a:spcPts val="0"/>
              </a:spcAft>
              <a:buNone/>
              <a:defRPr sz="1200">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17"/>
          <p:cNvSpPr txBox="1">
            <a:spLocks noGrp="1"/>
          </p:cNvSpPr>
          <p:nvPr>
            <p:ph type="ctrTitle"/>
          </p:nvPr>
        </p:nvSpPr>
        <p:spPr>
          <a:xfrm>
            <a:off x="685800" y="2130425"/>
            <a:ext cx="7772400" cy="1470025"/>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4" name="Google Shape;34;p17"/>
          <p:cNvSpPr txBox="1">
            <a:spLocks noGrp="1"/>
          </p:cNvSpPr>
          <p:nvPr>
            <p:ph type="subTitle" idx="1"/>
          </p:nvPr>
        </p:nvSpPr>
        <p:spPr>
          <a:xfrm>
            <a:off x="1371600" y="3886200"/>
            <a:ext cx="6400800" cy="1752600"/>
          </a:xfrm>
          <a:prstGeom prst="rect">
            <a:avLst/>
          </a:prstGeom>
          <a:noFill/>
          <a:ln>
            <a:noFill/>
          </a:ln>
        </p:spPr>
        <p:txBody>
          <a:bodyPr spcFirstLastPara="1" wrap="square" lIns="92075" tIns="46025" rIns="92075" bIns="46025" anchor="t" anchorCtr="0">
            <a:noAutofit/>
          </a:bodyPr>
          <a:lstStyle>
            <a:lvl1pPr lvl="0" algn="ctr">
              <a:spcBef>
                <a:spcPts val="640"/>
              </a:spcBef>
              <a:spcAft>
                <a:spcPts val="0"/>
              </a:spcAft>
              <a:buClr>
                <a:schemeClr val="dk1"/>
              </a:buClr>
              <a:buSzPts val="3200"/>
              <a:buFont typeface="Arial"/>
              <a:buNone/>
              <a:defRPr/>
            </a:lvl1pPr>
            <a:lvl2pPr lvl="1" algn="ctr">
              <a:spcBef>
                <a:spcPts val="560"/>
              </a:spcBef>
              <a:spcAft>
                <a:spcPts val="0"/>
              </a:spcAft>
              <a:buClr>
                <a:schemeClr val="dk1"/>
              </a:buClr>
              <a:buSzPts val="2800"/>
              <a:buFont typeface="Arial"/>
              <a:buNone/>
              <a:defRPr/>
            </a:lvl2pPr>
            <a:lvl3pPr lvl="2" algn="ctr">
              <a:spcBef>
                <a:spcPts val="480"/>
              </a:spcBef>
              <a:spcAft>
                <a:spcPts val="0"/>
              </a:spcAft>
              <a:buClr>
                <a:schemeClr val="dk1"/>
              </a:buClr>
              <a:buSzPts val="2400"/>
              <a:buFont typeface="Arial"/>
              <a:buNone/>
              <a:defRPr/>
            </a:lvl3pPr>
            <a:lvl4pPr lvl="3" algn="ctr">
              <a:spcBef>
                <a:spcPts val="400"/>
              </a:spcBef>
              <a:spcAft>
                <a:spcPts val="0"/>
              </a:spcAft>
              <a:buClr>
                <a:schemeClr val="dk1"/>
              </a:buClr>
              <a:buSzPts val="2000"/>
              <a:buFont typeface="Arial"/>
              <a:buNone/>
              <a:defRPr/>
            </a:lvl4pPr>
            <a:lvl5pPr lvl="4" algn="ctr">
              <a:spcBef>
                <a:spcPts val="400"/>
              </a:spcBef>
              <a:spcAft>
                <a:spcPts val="0"/>
              </a:spcAft>
              <a:buClr>
                <a:schemeClr val="dk1"/>
              </a:buClr>
              <a:buSzPts val="2000"/>
              <a:buFont typeface="Arial"/>
              <a:buNone/>
              <a:defRPr/>
            </a:lvl5pPr>
            <a:lvl6pPr lvl="5" algn="ctr">
              <a:spcBef>
                <a:spcPts val="400"/>
              </a:spcBef>
              <a:spcAft>
                <a:spcPts val="0"/>
              </a:spcAft>
              <a:buClr>
                <a:schemeClr val="dk1"/>
              </a:buClr>
              <a:buSzPts val="2000"/>
              <a:buFont typeface="Arial"/>
              <a:buNone/>
              <a:defRPr/>
            </a:lvl6pPr>
            <a:lvl7pPr lvl="6" algn="ctr">
              <a:spcBef>
                <a:spcPts val="400"/>
              </a:spcBef>
              <a:spcAft>
                <a:spcPts val="0"/>
              </a:spcAft>
              <a:buClr>
                <a:schemeClr val="dk1"/>
              </a:buClr>
              <a:buSzPts val="2000"/>
              <a:buFont typeface="Arial"/>
              <a:buNone/>
              <a:defRPr/>
            </a:lvl7pPr>
            <a:lvl8pPr lvl="7" algn="ctr">
              <a:spcBef>
                <a:spcPts val="400"/>
              </a:spcBef>
              <a:spcAft>
                <a:spcPts val="0"/>
              </a:spcAft>
              <a:buClr>
                <a:schemeClr val="dk1"/>
              </a:buClr>
              <a:buSzPts val="2000"/>
              <a:buFont typeface="Arial"/>
              <a:buNone/>
              <a:defRPr/>
            </a:lvl8pPr>
            <a:lvl9pPr lvl="8" algn="ctr">
              <a:spcBef>
                <a:spcPts val="400"/>
              </a:spcBef>
              <a:spcAft>
                <a:spcPts val="0"/>
              </a:spcAft>
              <a:buClr>
                <a:schemeClr val="dk1"/>
              </a:buClr>
              <a:buSzPts val="2000"/>
              <a:buFont typeface="Arial"/>
              <a:buNone/>
              <a:defRPr/>
            </a:lvl9pPr>
          </a:lstStyle>
          <a:p>
            <a:endParaRPr/>
          </a:p>
        </p:txBody>
      </p:sp>
      <p:sp>
        <p:nvSpPr>
          <p:cNvPr id="35" name="Google Shape;35;p17"/>
          <p:cNvSpPr txBox="1">
            <a:spLocks noGrp="1"/>
          </p:cNvSpPr>
          <p:nvPr>
            <p:ph type="dt" idx="10"/>
          </p:nvPr>
        </p:nvSpPr>
        <p:spPr>
          <a:xfrm>
            <a:off x="685800" y="378281"/>
            <a:ext cx="1600200" cy="215444"/>
          </a:xfrm>
          <a:prstGeom prst="rect">
            <a:avLst/>
          </a:prstGeom>
          <a:noFill/>
          <a:ln>
            <a:noFill/>
          </a:ln>
        </p:spPr>
        <p:txBody>
          <a:bodyPr spcFirstLastPara="1" wrap="square" lIns="0" tIns="0" rIns="0" bIns="0" anchor="b" anchorCtr="0">
            <a:sp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17"/>
          <p:cNvSpPr txBox="1">
            <a:spLocks noGrp="1"/>
          </p:cNvSpPr>
          <p:nvPr>
            <p:ph type="ftr" idx="11"/>
          </p:nvPr>
        </p:nvSpPr>
        <p:spPr>
          <a:xfrm>
            <a:off x="5486400" y="6475413"/>
            <a:ext cx="3124200" cy="184666"/>
          </a:xfrm>
          <a:prstGeom prst="rect">
            <a:avLst/>
          </a:prstGeom>
          <a:noFill/>
          <a:ln>
            <a:noFill/>
          </a:ln>
        </p:spPr>
        <p:txBody>
          <a:bodyPr spcFirstLastPara="1" wrap="square" lIns="0" tIns="0" rIns="0" bIns="0" anchor="t" anchorCtr="0">
            <a:sp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7" name="Google Shape;37;p17"/>
          <p:cNvSpPr txBox="1">
            <a:spLocks noGrp="1"/>
          </p:cNvSpPr>
          <p:nvPr>
            <p:ph type="sldNum" idx="12"/>
          </p:nvPr>
        </p:nvSpPr>
        <p:spPr>
          <a:xfrm>
            <a:off x="4344988" y="6475413"/>
            <a:ext cx="530225" cy="182562"/>
          </a:xfrm>
          <a:prstGeom prst="rect">
            <a:avLst/>
          </a:prstGeom>
          <a:noFill/>
          <a:ln>
            <a:noFill/>
          </a:ln>
        </p:spPr>
        <p:txBody>
          <a:bodyPr spcFirstLastPara="1" wrap="square" lIns="0" tIns="0" rIns="0" bIns="0" anchor="t" anchorCtr="0">
            <a:spAutoFit/>
          </a:bodyPr>
          <a:lstStyle>
            <a:lvl1pPr marL="0" lvl="0" indent="0" algn="ctr">
              <a:spcBef>
                <a:spcPts val="0"/>
              </a:spcBef>
              <a:spcAft>
                <a:spcPts val="0"/>
              </a:spcAft>
              <a:buNone/>
              <a:defRPr sz="1200">
                <a:solidFill>
                  <a:schemeClr val="dk1"/>
                </a:solidFill>
                <a:latin typeface="Times New Roman"/>
                <a:ea typeface="Times New Roman"/>
                <a:cs typeface="Times New Roman"/>
                <a:sym typeface="Times New Roman"/>
              </a:defRPr>
            </a:lvl1pPr>
            <a:lvl2pPr marL="0" lvl="1" indent="0" algn="ctr">
              <a:spcBef>
                <a:spcPts val="0"/>
              </a:spcBef>
              <a:spcAft>
                <a:spcPts val="0"/>
              </a:spcAft>
              <a:buNone/>
              <a:defRPr sz="1200">
                <a:solidFill>
                  <a:schemeClr val="dk1"/>
                </a:solidFill>
                <a:latin typeface="Times New Roman"/>
                <a:ea typeface="Times New Roman"/>
                <a:cs typeface="Times New Roman"/>
                <a:sym typeface="Times New Roman"/>
              </a:defRPr>
            </a:lvl2pPr>
            <a:lvl3pPr marL="0" lvl="2" indent="0" algn="ctr">
              <a:spcBef>
                <a:spcPts val="0"/>
              </a:spcBef>
              <a:spcAft>
                <a:spcPts val="0"/>
              </a:spcAft>
              <a:buNone/>
              <a:defRPr sz="1200">
                <a:solidFill>
                  <a:schemeClr val="dk1"/>
                </a:solidFill>
                <a:latin typeface="Times New Roman"/>
                <a:ea typeface="Times New Roman"/>
                <a:cs typeface="Times New Roman"/>
                <a:sym typeface="Times New Roman"/>
              </a:defRPr>
            </a:lvl3pPr>
            <a:lvl4pPr marL="0" lvl="3" indent="0" algn="ctr">
              <a:spcBef>
                <a:spcPts val="0"/>
              </a:spcBef>
              <a:spcAft>
                <a:spcPts val="0"/>
              </a:spcAft>
              <a:buNone/>
              <a:defRPr sz="1200">
                <a:solidFill>
                  <a:schemeClr val="dk1"/>
                </a:solidFill>
                <a:latin typeface="Times New Roman"/>
                <a:ea typeface="Times New Roman"/>
                <a:cs typeface="Times New Roman"/>
                <a:sym typeface="Times New Roman"/>
              </a:defRPr>
            </a:lvl4pPr>
            <a:lvl5pPr marL="0" lvl="4" indent="0" algn="ctr">
              <a:spcBef>
                <a:spcPts val="0"/>
              </a:spcBef>
              <a:spcAft>
                <a:spcPts val="0"/>
              </a:spcAft>
              <a:buNone/>
              <a:defRPr sz="1200">
                <a:solidFill>
                  <a:schemeClr val="dk1"/>
                </a:solidFill>
                <a:latin typeface="Times New Roman"/>
                <a:ea typeface="Times New Roman"/>
                <a:cs typeface="Times New Roman"/>
                <a:sym typeface="Times New Roman"/>
              </a:defRPr>
            </a:lvl5pPr>
            <a:lvl6pPr marL="0" lvl="5" indent="0" algn="ctr">
              <a:spcBef>
                <a:spcPts val="0"/>
              </a:spcBef>
              <a:spcAft>
                <a:spcPts val="0"/>
              </a:spcAft>
              <a:buNone/>
              <a:defRPr sz="1200">
                <a:solidFill>
                  <a:schemeClr val="dk1"/>
                </a:solidFill>
                <a:latin typeface="Times New Roman"/>
                <a:ea typeface="Times New Roman"/>
                <a:cs typeface="Times New Roman"/>
                <a:sym typeface="Times New Roman"/>
              </a:defRPr>
            </a:lvl6pPr>
            <a:lvl7pPr marL="0" lvl="6" indent="0" algn="ctr">
              <a:spcBef>
                <a:spcPts val="0"/>
              </a:spcBef>
              <a:spcAft>
                <a:spcPts val="0"/>
              </a:spcAft>
              <a:buNone/>
              <a:defRPr sz="1200">
                <a:solidFill>
                  <a:schemeClr val="dk1"/>
                </a:solidFill>
                <a:latin typeface="Times New Roman"/>
                <a:ea typeface="Times New Roman"/>
                <a:cs typeface="Times New Roman"/>
                <a:sym typeface="Times New Roman"/>
              </a:defRPr>
            </a:lvl7pPr>
            <a:lvl8pPr marL="0" lvl="7" indent="0" algn="ctr">
              <a:spcBef>
                <a:spcPts val="0"/>
              </a:spcBef>
              <a:spcAft>
                <a:spcPts val="0"/>
              </a:spcAft>
              <a:buNone/>
              <a:defRPr sz="1200">
                <a:solidFill>
                  <a:schemeClr val="dk1"/>
                </a:solidFill>
                <a:latin typeface="Times New Roman"/>
                <a:ea typeface="Times New Roman"/>
                <a:cs typeface="Times New Roman"/>
                <a:sym typeface="Times New Roman"/>
              </a:defRPr>
            </a:lvl8pPr>
            <a:lvl9pPr marL="0" lvl="8" indent="0" algn="ctr">
              <a:spcBef>
                <a:spcPts val="0"/>
              </a:spcBef>
              <a:spcAft>
                <a:spcPts val="0"/>
              </a:spcAft>
              <a:buNone/>
              <a:defRPr sz="1200">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18"/>
          <p:cNvSpPr txBox="1">
            <a:spLocks noGrp="1"/>
          </p:cNvSpPr>
          <p:nvPr>
            <p:ph type="title"/>
          </p:nvPr>
        </p:nvSpPr>
        <p:spPr>
          <a:xfrm>
            <a:off x="722313" y="4406900"/>
            <a:ext cx="7772400" cy="1362075"/>
          </a:xfrm>
          <a:prstGeom prst="rect">
            <a:avLst/>
          </a:prstGeom>
          <a:noFill/>
          <a:ln>
            <a:noFill/>
          </a:ln>
        </p:spPr>
        <p:txBody>
          <a:bodyPr spcFirstLastPara="1" wrap="square" lIns="92075" tIns="46025" rIns="92075" bIns="46025"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0" name="Google Shape;40;p18"/>
          <p:cNvSpPr txBox="1">
            <a:spLocks noGrp="1"/>
          </p:cNvSpPr>
          <p:nvPr>
            <p:ph type="body" idx="1"/>
          </p:nvPr>
        </p:nvSpPr>
        <p:spPr>
          <a:xfrm>
            <a:off x="722313" y="2906713"/>
            <a:ext cx="7772400" cy="1500187"/>
          </a:xfrm>
          <a:prstGeom prst="rect">
            <a:avLst/>
          </a:prstGeom>
          <a:noFill/>
          <a:ln>
            <a:noFill/>
          </a:ln>
        </p:spPr>
        <p:txBody>
          <a:bodyPr spcFirstLastPara="1" wrap="square" lIns="92075" tIns="46025" rIns="92075" bIns="46025" anchor="b" anchorCtr="0">
            <a:noAutofit/>
          </a:bodyPr>
          <a:lstStyle>
            <a:lvl1pPr marL="457200" lvl="0" indent="-228600" algn="l">
              <a:spcBef>
                <a:spcPts val="400"/>
              </a:spcBef>
              <a:spcAft>
                <a:spcPts val="0"/>
              </a:spcAft>
              <a:buClr>
                <a:schemeClr val="dk1"/>
              </a:buClr>
              <a:buSzPts val="2000"/>
              <a:buFont typeface="Arial"/>
              <a:buNone/>
              <a:defRPr sz="2000"/>
            </a:lvl1pPr>
            <a:lvl2pPr marL="914400" lvl="1" indent="-228600" algn="l">
              <a:spcBef>
                <a:spcPts val="360"/>
              </a:spcBef>
              <a:spcAft>
                <a:spcPts val="0"/>
              </a:spcAft>
              <a:buClr>
                <a:schemeClr val="dk1"/>
              </a:buClr>
              <a:buSzPts val="1800"/>
              <a:buFont typeface="Arial"/>
              <a:buNone/>
              <a:defRPr sz="1800"/>
            </a:lvl2pPr>
            <a:lvl3pPr marL="1371600" lvl="2" indent="-228600" algn="l">
              <a:spcBef>
                <a:spcPts val="320"/>
              </a:spcBef>
              <a:spcAft>
                <a:spcPts val="0"/>
              </a:spcAft>
              <a:buClr>
                <a:schemeClr val="dk1"/>
              </a:buClr>
              <a:buSzPts val="1600"/>
              <a:buFont typeface="Arial"/>
              <a:buNone/>
              <a:defRPr sz="1600"/>
            </a:lvl3pPr>
            <a:lvl4pPr marL="1828800" lvl="3" indent="-228600" algn="l">
              <a:spcBef>
                <a:spcPts val="280"/>
              </a:spcBef>
              <a:spcAft>
                <a:spcPts val="0"/>
              </a:spcAft>
              <a:buClr>
                <a:schemeClr val="dk1"/>
              </a:buClr>
              <a:buSzPts val="1400"/>
              <a:buFont typeface="Arial"/>
              <a:buNone/>
              <a:defRPr sz="1400"/>
            </a:lvl4pPr>
            <a:lvl5pPr marL="2286000" lvl="4" indent="-228600" algn="l">
              <a:spcBef>
                <a:spcPts val="280"/>
              </a:spcBef>
              <a:spcAft>
                <a:spcPts val="0"/>
              </a:spcAft>
              <a:buClr>
                <a:schemeClr val="dk1"/>
              </a:buClr>
              <a:buSzPts val="1400"/>
              <a:buFont typeface="Arial"/>
              <a:buNone/>
              <a:defRPr sz="1400"/>
            </a:lvl5pPr>
            <a:lvl6pPr marL="2743200" lvl="5" indent="-228600" algn="l">
              <a:spcBef>
                <a:spcPts val="280"/>
              </a:spcBef>
              <a:spcAft>
                <a:spcPts val="0"/>
              </a:spcAft>
              <a:buClr>
                <a:schemeClr val="dk1"/>
              </a:buClr>
              <a:buSzPts val="1400"/>
              <a:buFont typeface="Arial"/>
              <a:buNone/>
              <a:defRPr sz="1400"/>
            </a:lvl6pPr>
            <a:lvl7pPr marL="3200400" lvl="6" indent="-228600" algn="l">
              <a:spcBef>
                <a:spcPts val="280"/>
              </a:spcBef>
              <a:spcAft>
                <a:spcPts val="0"/>
              </a:spcAft>
              <a:buClr>
                <a:schemeClr val="dk1"/>
              </a:buClr>
              <a:buSzPts val="1400"/>
              <a:buFont typeface="Arial"/>
              <a:buNone/>
              <a:defRPr sz="1400"/>
            </a:lvl7pPr>
            <a:lvl8pPr marL="3657600" lvl="7" indent="-228600" algn="l">
              <a:spcBef>
                <a:spcPts val="280"/>
              </a:spcBef>
              <a:spcAft>
                <a:spcPts val="0"/>
              </a:spcAft>
              <a:buClr>
                <a:schemeClr val="dk1"/>
              </a:buClr>
              <a:buSzPts val="1400"/>
              <a:buFont typeface="Arial"/>
              <a:buNone/>
              <a:defRPr sz="1400"/>
            </a:lvl8pPr>
            <a:lvl9pPr marL="4114800" lvl="8" indent="-228600" algn="l">
              <a:spcBef>
                <a:spcPts val="280"/>
              </a:spcBef>
              <a:spcAft>
                <a:spcPts val="0"/>
              </a:spcAft>
              <a:buClr>
                <a:schemeClr val="dk1"/>
              </a:buClr>
              <a:buSzPts val="1400"/>
              <a:buFont typeface="Arial"/>
              <a:buNone/>
              <a:defRPr sz="1400"/>
            </a:lvl9pPr>
          </a:lstStyle>
          <a:p>
            <a:endParaRPr/>
          </a:p>
        </p:txBody>
      </p:sp>
      <p:sp>
        <p:nvSpPr>
          <p:cNvPr id="41" name="Google Shape;41;p18"/>
          <p:cNvSpPr txBox="1">
            <a:spLocks noGrp="1"/>
          </p:cNvSpPr>
          <p:nvPr>
            <p:ph type="dt" idx="10"/>
          </p:nvPr>
        </p:nvSpPr>
        <p:spPr>
          <a:xfrm>
            <a:off x="685800" y="378281"/>
            <a:ext cx="1600200" cy="215444"/>
          </a:xfrm>
          <a:prstGeom prst="rect">
            <a:avLst/>
          </a:prstGeom>
          <a:noFill/>
          <a:ln>
            <a:noFill/>
          </a:ln>
        </p:spPr>
        <p:txBody>
          <a:bodyPr spcFirstLastPara="1" wrap="square" lIns="0" tIns="0" rIns="0" bIns="0" anchor="b" anchorCtr="0">
            <a:sp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18"/>
          <p:cNvSpPr txBox="1">
            <a:spLocks noGrp="1"/>
          </p:cNvSpPr>
          <p:nvPr>
            <p:ph type="ftr" idx="11"/>
          </p:nvPr>
        </p:nvSpPr>
        <p:spPr>
          <a:xfrm>
            <a:off x="5486400" y="6475413"/>
            <a:ext cx="3124200" cy="184666"/>
          </a:xfrm>
          <a:prstGeom prst="rect">
            <a:avLst/>
          </a:prstGeom>
          <a:noFill/>
          <a:ln>
            <a:noFill/>
          </a:ln>
        </p:spPr>
        <p:txBody>
          <a:bodyPr spcFirstLastPara="1" wrap="square" lIns="0" tIns="0" rIns="0" bIns="0" anchor="t" anchorCtr="0">
            <a:sp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8"/>
          <p:cNvSpPr txBox="1">
            <a:spLocks noGrp="1"/>
          </p:cNvSpPr>
          <p:nvPr>
            <p:ph type="sldNum" idx="12"/>
          </p:nvPr>
        </p:nvSpPr>
        <p:spPr>
          <a:xfrm>
            <a:off x="4344988" y="6475413"/>
            <a:ext cx="530225" cy="182562"/>
          </a:xfrm>
          <a:prstGeom prst="rect">
            <a:avLst/>
          </a:prstGeom>
          <a:noFill/>
          <a:ln>
            <a:noFill/>
          </a:ln>
        </p:spPr>
        <p:txBody>
          <a:bodyPr spcFirstLastPara="1" wrap="square" lIns="0" tIns="0" rIns="0" bIns="0" anchor="t" anchorCtr="0">
            <a:spAutoFit/>
          </a:bodyPr>
          <a:lstStyle>
            <a:lvl1pPr marL="0" lvl="0" indent="0" algn="ctr">
              <a:spcBef>
                <a:spcPts val="0"/>
              </a:spcBef>
              <a:spcAft>
                <a:spcPts val="0"/>
              </a:spcAft>
              <a:buNone/>
              <a:defRPr sz="1200">
                <a:solidFill>
                  <a:schemeClr val="dk1"/>
                </a:solidFill>
                <a:latin typeface="Times New Roman"/>
                <a:ea typeface="Times New Roman"/>
                <a:cs typeface="Times New Roman"/>
                <a:sym typeface="Times New Roman"/>
              </a:defRPr>
            </a:lvl1pPr>
            <a:lvl2pPr marL="0" lvl="1" indent="0" algn="ctr">
              <a:spcBef>
                <a:spcPts val="0"/>
              </a:spcBef>
              <a:spcAft>
                <a:spcPts val="0"/>
              </a:spcAft>
              <a:buNone/>
              <a:defRPr sz="1200">
                <a:solidFill>
                  <a:schemeClr val="dk1"/>
                </a:solidFill>
                <a:latin typeface="Times New Roman"/>
                <a:ea typeface="Times New Roman"/>
                <a:cs typeface="Times New Roman"/>
                <a:sym typeface="Times New Roman"/>
              </a:defRPr>
            </a:lvl2pPr>
            <a:lvl3pPr marL="0" lvl="2" indent="0" algn="ctr">
              <a:spcBef>
                <a:spcPts val="0"/>
              </a:spcBef>
              <a:spcAft>
                <a:spcPts val="0"/>
              </a:spcAft>
              <a:buNone/>
              <a:defRPr sz="1200">
                <a:solidFill>
                  <a:schemeClr val="dk1"/>
                </a:solidFill>
                <a:latin typeface="Times New Roman"/>
                <a:ea typeface="Times New Roman"/>
                <a:cs typeface="Times New Roman"/>
                <a:sym typeface="Times New Roman"/>
              </a:defRPr>
            </a:lvl3pPr>
            <a:lvl4pPr marL="0" lvl="3" indent="0" algn="ctr">
              <a:spcBef>
                <a:spcPts val="0"/>
              </a:spcBef>
              <a:spcAft>
                <a:spcPts val="0"/>
              </a:spcAft>
              <a:buNone/>
              <a:defRPr sz="1200">
                <a:solidFill>
                  <a:schemeClr val="dk1"/>
                </a:solidFill>
                <a:latin typeface="Times New Roman"/>
                <a:ea typeface="Times New Roman"/>
                <a:cs typeface="Times New Roman"/>
                <a:sym typeface="Times New Roman"/>
              </a:defRPr>
            </a:lvl4pPr>
            <a:lvl5pPr marL="0" lvl="4" indent="0" algn="ctr">
              <a:spcBef>
                <a:spcPts val="0"/>
              </a:spcBef>
              <a:spcAft>
                <a:spcPts val="0"/>
              </a:spcAft>
              <a:buNone/>
              <a:defRPr sz="1200">
                <a:solidFill>
                  <a:schemeClr val="dk1"/>
                </a:solidFill>
                <a:latin typeface="Times New Roman"/>
                <a:ea typeface="Times New Roman"/>
                <a:cs typeface="Times New Roman"/>
                <a:sym typeface="Times New Roman"/>
              </a:defRPr>
            </a:lvl5pPr>
            <a:lvl6pPr marL="0" lvl="5" indent="0" algn="ctr">
              <a:spcBef>
                <a:spcPts val="0"/>
              </a:spcBef>
              <a:spcAft>
                <a:spcPts val="0"/>
              </a:spcAft>
              <a:buNone/>
              <a:defRPr sz="1200">
                <a:solidFill>
                  <a:schemeClr val="dk1"/>
                </a:solidFill>
                <a:latin typeface="Times New Roman"/>
                <a:ea typeface="Times New Roman"/>
                <a:cs typeface="Times New Roman"/>
                <a:sym typeface="Times New Roman"/>
              </a:defRPr>
            </a:lvl6pPr>
            <a:lvl7pPr marL="0" lvl="6" indent="0" algn="ctr">
              <a:spcBef>
                <a:spcPts val="0"/>
              </a:spcBef>
              <a:spcAft>
                <a:spcPts val="0"/>
              </a:spcAft>
              <a:buNone/>
              <a:defRPr sz="1200">
                <a:solidFill>
                  <a:schemeClr val="dk1"/>
                </a:solidFill>
                <a:latin typeface="Times New Roman"/>
                <a:ea typeface="Times New Roman"/>
                <a:cs typeface="Times New Roman"/>
                <a:sym typeface="Times New Roman"/>
              </a:defRPr>
            </a:lvl7pPr>
            <a:lvl8pPr marL="0" lvl="7" indent="0" algn="ctr">
              <a:spcBef>
                <a:spcPts val="0"/>
              </a:spcBef>
              <a:spcAft>
                <a:spcPts val="0"/>
              </a:spcAft>
              <a:buNone/>
              <a:defRPr sz="1200">
                <a:solidFill>
                  <a:schemeClr val="dk1"/>
                </a:solidFill>
                <a:latin typeface="Times New Roman"/>
                <a:ea typeface="Times New Roman"/>
                <a:cs typeface="Times New Roman"/>
                <a:sym typeface="Times New Roman"/>
              </a:defRPr>
            </a:lvl8pPr>
            <a:lvl9pPr marL="0" lvl="8" indent="0" algn="ctr">
              <a:spcBef>
                <a:spcPts val="0"/>
              </a:spcBef>
              <a:spcAft>
                <a:spcPts val="0"/>
              </a:spcAft>
              <a:buNone/>
              <a:defRPr sz="1200">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19"/>
          <p:cNvSpPr txBox="1">
            <a:spLocks noGrp="1"/>
          </p:cNvSpPr>
          <p:nvPr>
            <p:ph type="title"/>
          </p:nvPr>
        </p:nvSpPr>
        <p:spPr>
          <a:xfrm>
            <a:off x="685800" y="685800"/>
            <a:ext cx="7772400" cy="10668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6" name="Google Shape;46;p19"/>
          <p:cNvSpPr txBox="1">
            <a:spLocks noGrp="1"/>
          </p:cNvSpPr>
          <p:nvPr>
            <p:ph type="body" idx="1"/>
          </p:nvPr>
        </p:nvSpPr>
        <p:spPr>
          <a:xfrm>
            <a:off x="685800" y="1981200"/>
            <a:ext cx="3810000" cy="4114800"/>
          </a:xfrm>
          <a:prstGeom prst="rect">
            <a:avLst/>
          </a:prstGeom>
          <a:noFill/>
          <a:ln>
            <a:noFill/>
          </a:ln>
        </p:spPr>
        <p:txBody>
          <a:bodyPr spcFirstLastPara="1" wrap="square" lIns="92075" tIns="46025" rIns="92075" bIns="46025" anchor="t" anchorCtr="0">
            <a:noAutofit/>
          </a:bodyPr>
          <a:lstStyle>
            <a:lvl1pPr marL="457200" lvl="0" indent="-406400" algn="l">
              <a:spcBef>
                <a:spcPts val="560"/>
              </a:spcBef>
              <a:spcAft>
                <a:spcPts val="0"/>
              </a:spcAft>
              <a:buClr>
                <a:schemeClr val="dk1"/>
              </a:buClr>
              <a:buSzPts val="2800"/>
              <a:buFont typeface="Arial"/>
              <a:buChar char="•"/>
              <a:defRPr sz="2800"/>
            </a:lvl1pPr>
            <a:lvl2pPr marL="914400" lvl="1" indent="-381000" algn="l">
              <a:spcBef>
                <a:spcPts val="480"/>
              </a:spcBef>
              <a:spcAft>
                <a:spcPts val="0"/>
              </a:spcAft>
              <a:buClr>
                <a:schemeClr val="dk1"/>
              </a:buClr>
              <a:buSzPts val="2400"/>
              <a:buFont typeface="Arial"/>
              <a:buChar char="–"/>
              <a:defRPr sz="2400"/>
            </a:lvl2pPr>
            <a:lvl3pPr marL="1371600" lvl="2" indent="-355600" algn="l">
              <a:spcBef>
                <a:spcPts val="400"/>
              </a:spcBef>
              <a:spcAft>
                <a:spcPts val="0"/>
              </a:spcAft>
              <a:buClr>
                <a:schemeClr val="dk1"/>
              </a:buClr>
              <a:buSzPts val="2000"/>
              <a:buFont typeface="Arial"/>
              <a:buChar char="•"/>
              <a:defRPr sz="2000"/>
            </a:lvl3pPr>
            <a:lvl4pPr marL="1828800" lvl="3" indent="-342900" algn="l">
              <a:spcBef>
                <a:spcPts val="360"/>
              </a:spcBef>
              <a:spcAft>
                <a:spcPts val="0"/>
              </a:spcAft>
              <a:buClr>
                <a:schemeClr val="dk1"/>
              </a:buClr>
              <a:buSzPts val="1800"/>
              <a:buFont typeface="Arial"/>
              <a:buChar char="–"/>
              <a:defRPr sz="1800"/>
            </a:lvl4pPr>
            <a:lvl5pPr marL="2286000" lvl="4" indent="-342900" algn="l">
              <a:spcBef>
                <a:spcPts val="360"/>
              </a:spcBef>
              <a:spcAft>
                <a:spcPts val="0"/>
              </a:spcAft>
              <a:buClr>
                <a:schemeClr val="dk1"/>
              </a:buClr>
              <a:buSzPts val="1800"/>
              <a:buFont typeface="Arial"/>
              <a:buChar char="•"/>
              <a:defRPr sz="1800"/>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
        <p:nvSpPr>
          <p:cNvPr id="47" name="Google Shape;47;p19"/>
          <p:cNvSpPr txBox="1">
            <a:spLocks noGrp="1"/>
          </p:cNvSpPr>
          <p:nvPr>
            <p:ph type="body" idx="2"/>
          </p:nvPr>
        </p:nvSpPr>
        <p:spPr>
          <a:xfrm>
            <a:off x="4648200" y="1981200"/>
            <a:ext cx="3810000" cy="4114800"/>
          </a:xfrm>
          <a:prstGeom prst="rect">
            <a:avLst/>
          </a:prstGeom>
          <a:noFill/>
          <a:ln>
            <a:noFill/>
          </a:ln>
        </p:spPr>
        <p:txBody>
          <a:bodyPr spcFirstLastPara="1" wrap="square" lIns="92075" tIns="46025" rIns="92075" bIns="46025" anchor="t" anchorCtr="0">
            <a:noAutofit/>
          </a:bodyPr>
          <a:lstStyle>
            <a:lvl1pPr marL="457200" lvl="0" indent="-406400" algn="l">
              <a:spcBef>
                <a:spcPts val="560"/>
              </a:spcBef>
              <a:spcAft>
                <a:spcPts val="0"/>
              </a:spcAft>
              <a:buClr>
                <a:schemeClr val="dk1"/>
              </a:buClr>
              <a:buSzPts val="2800"/>
              <a:buFont typeface="Arial"/>
              <a:buChar char="•"/>
              <a:defRPr sz="2800"/>
            </a:lvl1pPr>
            <a:lvl2pPr marL="914400" lvl="1" indent="-381000" algn="l">
              <a:spcBef>
                <a:spcPts val="480"/>
              </a:spcBef>
              <a:spcAft>
                <a:spcPts val="0"/>
              </a:spcAft>
              <a:buClr>
                <a:schemeClr val="dk1"/>
              </a:buClr>
              <a:buSzPts val="2400"/>
              <a:buFont typeface="Arial"/>
              <a:buChar char="–"/>
              <a:defRPr sz="2400"/>
            </a:lvl2pPr>
            <a:lvl3pPr marL="1371600" lvl="2" indent="-355600" algn="l">
              <a:spcBef>
                <a:spcPts val="400"/>
              </a:spcBef>
              <a:spcAft>
                <a:spcPts val="0"/>
              </a:spcAft>
              <a:buClr>
                <a:schemeClr val="dk1"/>
              </a:buClr>
              <a:buSzPts val="2000"/>
              <a:buFont typeface="Arial"/>
              <a:buChar char="•"/>
              <a:defRPr sz="2000"/>
            </a:lvl3pPr>
            <a:lvl4pPr marL="1828800" lvl="3" indent="-342900" algn="l">
              <a:spcBef>
                <a:spcPts val="360"/>
              </a:spcBef>
              <a:spcAft>
                <a:spcPts val="0"/>
              </a:spcAft>
              <a:buClr>
                <a:schemeClr val="dk1"/>
              </a:buClr>
              <a:buSzPts val="1800"/>
              <a:buFont typeface="Arial"/>
              <a:buChar char="–"/>
              <a:defRPr sz="1800"/>
            </a:lvl4pPr>
            <a:lvl5pPr marL="2286000" lvl="4" indent="-342900" algn="l">
              <a:spcBef>
                <a:spcPts val="360"/>
              </a:spcBef>
              <a:spcAft>
                <a:spcPts val="0"/>
              </a:spcAft>
              <a:buClr>
                <a:schemeClr val="dk1"/>
              </a:buClr>
              <a:buSzPts val="1800"/>
              <a:buFont typeface="Arial"/>
              <a:buChar char="•"/>
              <a:defRPr sz="1800"/>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
        <p:nvSpPr>
          <p:cNvPr id="48" name="Google Shape;48;p19"/>
          <p:cNvSpPr txBox="1">
            <a:spLocks noGrp="1"/>
          </p:cNvSpPr>
          <p:nvPr>
            <p:ph type="dt" idx="10"/>
          </p:nvPr>
        </p:nvSpPr>
        <p:spPr>
          <a:xfrm>
            <a:off x="685800" y="378281"/>
            <a:ext cx="1600200" cy="215444"/>
          </a:xfrm>
          <a:prstGeom prst="rect">
            <a:avLst/>
          </a:prstGeom>
          <a:noFill/>
          <a:ln>
            <a:noFill/>
          </a:ln>
        </p:spPr>
        <p:txBody>
          <a:bodyPr spcFirstLastPara="1" wrap="square" lIns="0" tIns="0" rIns="0" bIns="0" anchor="b" anchorCtr="0">
            <a:sp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9"/>
          <p:cNvSpPr txBox="1">
            <a:spLocks noGrp="1"/>
          </p:cNvSpPr>
          <p:nvPr>
            <p:ph type="ftr" idx="11"/>
          </p:nvPr>
        </p:nvSpPr>
        <p:spPr>
          <a:xfrm>
            <a:off x="5486400" y="6475413"/>
            <a:ext cx="3124200" cy="184666"/>
          </a:xfrm>
          <a:prstGeom prst="rect">
            <a:avLst/>
          </a:prstGeom>
          <a:noFill/>
          <a:ln>
            <a:noFill/>
          </a:ln>
        </p:spPr>
        <p:txBody>
          <a:bodyPr spcFirstLastPara="1" wrap="square" lIns="0" tIns="0" rIns="0" bIns="0" anchor="t" anchorCtr="0">
            <a:sp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19"/>
          <p:cNvSpPr txBox="1">
            <a:spLocks noGrp="1"/>
          </p:cNvSpPr>
          <p:nvPr>
            <p:ph type="sldNum" idx="12"/>
          </p:nvPr>
        </p:nvSpPr>
        <p:spPr>
          <a:xfrm>
            <a:off x="4344988" y="6475413"/>
            <a:ext cx="530225" cy="182562"/>
          </a:xfrm>
          <a:prstGeom prst="rect">
            <a:avLst/>
          </a:prstGeom>
          <a:noFill/>
          <a:ln>
            <a:noFill/>
          </a:ln>
        </p:spPr>
        <p:txBody>
          <a:bodyPr spcFirstLastPara="1" wrap="square" lIns="0" tIns="0" rIns="0" bIns="0" anchor="t" anchorCtr="0">
            <a:spAutoFit/>
          </a:bodyPr>
          <a:lstStyle>
            <a:lvl1pPr marL="0" lvl="0" indent="0" algn="ctr">
              <a:spcBef>
                <a:spcPts val="0"/>
              </a:spcBef>
              <a:spcAft>
                <a:spcPts val="0"/>
              </a:spcAft>
              <a:buNone/>
              <a:defRPr sz="1200">
                <a:solidFill>
                  <a:schemeClr val="dk1"/>
                </a:solidFill>
                <a:latin typeface="Times New Roman"/>
                <a:ea typeface="Times New Roman"/>
                <a:cs typeface="Times New Roman"/>
                <a:sym typeface="Times New Roman"/>
              </a:defRPr>
            </a:lvl1pPr>
            <a:lvl2pPr marL="0" lvl="1" indent="0" algn="ctr">
              <a:spcBef>
                <a:spcPts val="0"/>
              </a:spcBef>
              <a:spcAft>
                <a:spcPts val="0"/>
              </a:spcAft>
              <a:buNone/>
              <a:defRPr sz="1200">
                <a:solidFill>
                  <a:schemeClr val="dk1"/>
                </a:solidFill>
                <a:latin typeface="Times New Roman"/>
                <a:ea typeface="Times New Roman"/>
                <a:cs typeface="Times New Roman"/>
                <a:sym typeface="Times New Roman"/>
              </a:defRPr>
            </a:lvl2pPr>
            <a:lvl3pPr marL="0" lvl="2" indent="0" algn="ctr">
              <a:spcBef>
                <a:spcPts val="0"/>
              </a:spcBef>
              <a:spcAft>
                <a:spcPts val="0"/>
              </a:spcAft>
              <a:buNone/>
              <a:defRPr sz="1200">
                <a:solidFill>
                  <a:schemeClr val="dk1"/>
                </a:solidFill>
                <a:latin typeface="Times New Roman"/>
                <a:ea typeface="Times New Roman"/>
                <a:cs typeface="Times New Roman"/>
                <a:sym typeface="Times New Roman"/>
              </a:defRPr>
            </a:lvl3pPr>
            <a:lvl4pPr marL="0" lvl="3" indent="0" algn="ctr">
              <a:spcBef>
                <a:spcPts val="0"/>
              </a:spcBef>
              <a:spcAft>
                <a:spcPts val="0"/>
              </a:spcAft>
              <a:buNone/>
              <a:defRPr sz="1200">
                <a:solidFill>
                  <a:schemeClr val="dk1"/>
                </a:solidFill>
                <a:latin typeface="Times New Roman"/>
                <a:ea typeface="Times New Roman"/>
                <a:cs typeface="Times New Roman"/>
                <a:sym typeface="Times New Roman"/>
              </a:defRPr>
            </a:lvl4pPr>
            <a:lvl5pPr marL="0" lvl="4" indent="0" algn="ctr">
              <a:spcBef>
                <a:spcPts val="0"/>
              </a:spcBef>
              <a:spcAft>
                <a:spcPts val="0"/>
              </a:spcAft>
              <a:buNone/>
              <a:defRPr sz="1200">
                <a:solidFill>
                  <a:schemeClr val="dk1"/>
                </a:solidFill>
                <a:latin typeface="Times New Roman"/>
                <a:ea typeface="Times New Roman"/>
                <a:cs typeface="Times New Roman"/>
                <a:sym typeface="Times New Roman"/>
              </a:defRPr>
            </a:lvl5pPr>
            <a:lvl6pPr marL="0" lvl="5" indent="0" algn="ctr">
              <a:spcBef>
                <a:spcPts val="0"/>
              </a:spcBef>
              <a:spcAft>
                <a:spcPts val="0"/>
              </a:spcAft>
              <a:buNone/>
              <a:defRPr sz="1200">
                <a:solidFill>
                  <a:schemeClr val="dk1"/>
                </a:solidFill>
                <a:latin typeface="Times New Roman"/>
                <a:ea typeface="Times New Roman"/>
                <a:cs typeface="Times New Roman"/>
                <a:sym typeface="Times New Roman"/>
              </a:defRPr>
            </a:lvl6pPr>
            <a:lvl7pPr marL="0" lvl="6" indent="0" algn="ctr">
              <a:spcBef>
                <a:spcPts val="0"/>
              </a:spcBef>
              <a:spcAft>
                <a:spcPts val="0"/>
              </a:spcAft>
              <a:buNone/>
              <a:defRPr sz="1200">
                <a:solidFill>
                  <a:schemeClr val="dk1"/>
                </a:solidFill>
                <a:latin typeface="Times New Roman"/>
                <a:ea typeface="Times New Roman"/>
                <a:cs typeface="Times New Roman"/>
                <a:sym typeface="Times New Roman"/>
              </a:defRPr>
            </a:lvl7pPr>
            <a:lvl8pPr marL="0" lvl="7" indent="0" algn="ctr">
              <a:spcBef>
                <a:spcPts val="0"/>
              </a:spcBef>
              <a:spcAft>
                <a:spcPts val="0"/>
              </a:spcAft>
              <a:buNone/>
              <a:defRPr sz="1200">
                <a:solidFill>
                  <a:schemeClr val="dk1"/>
                </a:solidFill>
                <a:latin typeface="Times New Roman"/>
                <a:ea typeface="Times New Roman"/>
                <a:cs typeface="Times New Roman"/>
                <a:sym typeface="Times New Roman"/>
              </a:defRPr>
            </a:lvl8pPr>
            <a:lvl9pPr marL="0" lvl="8" indent="0" algn="ctr">
              <a:spcBef>
                <a:spcPts val="0"/>
              </a:spcBef>
              <a:spcAft>
                <a:spcPts val="0"/>
              </a:spcAft>
              <a:buNone/>
              <a:defRPr sz="1200">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20"/>
          <p:cNvSpPr txBox="1">
            <a:spLocks noGrp="1"/>
          </p:cNvSpPr>
          <p:nvPr>
            <p:ph type="title"/>
          </p:nvPr>
        </p:nvSpPr>
        <p:spPr>
          <a:xfrm>
            <a:off x="457200" y="274638"/>
            <a:ext cx="8229600" cy="11430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3" name="Google Shape;53;p20"/>
          <p:cNvSpPr txBox="1">
            <a:spLocks noGrp="1"/>
          </p:cNvSpPr>
          <p:nvPr>
            <p:ph type="body" idx="1"/>
          </p:nvPr>
        </p:nvSpPr>
        <p:spPr>
          <a:xfrm>
            <a:off x="457200" y="1535113"/>
            <a:ext cx="4040188" cy="639762"/>
          </a:xfrm>
          <a:prstGeom prst="rect">
            <a:avLst/>
          </a:prstGeom>
          <a:noFill/>
          <a:ln>
            <a:noFill/>
          </a:ln>
        </p:spPr>
        <p:txBody>
          <a:bodyPr spcFirstLastPara="1" wrap="square" lIns="92075" tIns="46025" rIns="92075" bIns="46025" anchor="b" anchorCtr="0">
            <a:noAutofit/>
          </a:bodyPr>
          <a:lstStyle>
            <a:lvl1pPr marL="457200" lvl="0" indent="-228600" algn="l">
              <a:spcBef>
                <a:spcPts val="480"/>
              </a:spcBef>
              <a:spcAft>
                <a:spcPts val="0"/>
              </a:spcAft>
              <a:buClr>
                <a:schemeClr val="dk1"/>
              </a:buClr>
              <a:buSzPts val="2400"/>
              <a:buFont typeface="Arial"/>
              <a:buNone/>
              <a:defRPr sz="2400" b="1"/>
            </a:lvl1pPr>
            <a:lvl2pPr marL="914400" lvl="1" indent="-228600" algn="l">
              <a:spcBef>
                <a:spcPts val="400"/>
              </a:spcBef>
              <a:spcAft>
                <a:spcPts val="0"/>
              </a:spcAft>
              <a:buClr>
                <a:schemeClr val="dk1"/>
              </a:buClr>
              <a:buSzPts val="2000"/>
              <a:buFont typeface="Arial"/>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endParaRPr/>
          </a:p>
        </p:txBody>
      </p:sp>
      <p:sp>
        <p:nvSpPr>
          <p:cNvPr id="54" name="Google Shape;54;p20"/>
          <p:cNvSpPr txBox="1">
            <a:spLocks noGrp="1"/>
          </p:cNvSpPr>
          <p:nvPr>
            <p:ph type="body" idx="2"/>
          </p:nvPr>
        </p:nvSpPr>
        <p:spPr>
          <a:xfrm>
            <a:off x="457200" y="2174875"/>
            <a:ext cx="4040188" cy="3951288"/>
          </a:xfrm>
          <a:prstGeom prst="rect">
            <a:avLst/>
          </a:prstGeom>
          <a:noFill/>
          <a:ln>
            <a:noFill/>
          </a:ln>
        </p:spPr>
        <p:txBody>
          <a:bodyPr spcFirstLastPara="1" wrap="square" lIns="92075" tIns="46025" rIns="92075" bIns="46025" anchor="t" anchorCtr="0">
            <a:noAutofit/>
          </a:bodyPr>
          <a:lstStyle>
            <a:lvl1pPr marL="457200" lvl="0" indent="-381000" algn="l">
              <a:spcBef>
                <a:spcPts val="480"/>
              </a:spcBef>
              <a:spcAft>
                <a:spcPts val="0"/>
              </a:spcAft>
              <a:buClr>
                <a:schemeClr val="dk1"/>
              </a:buClr>
              <a:buSzPts val="2400"/>
              <a:buFont typeface="Arial"/>
              <a:buChar char="•"/>
              <a:defRPr sz="2400"/>
            </a:lvl1pPr>
            <a:lvl2pPr marL="914400" lvl="1" indent="-355600" algn="l">
              <a:spcBef>
                <a:spcPts val="400"/>
              </a:spcBef>
              <a:spcAft>
                <a:spcPts val="0"/>
              </a:spcAft>
              <a:buClr>
                <a:schemeClr val="dk1"/>
              </a:buClr>
              <a:buSzPts val="2000"/>
              <a:buFont typeface="Arial"/>
              <a:buChar char="–"/>
              <a:defRPr sz="2000"/>
            </a:lvl2pPr>
            <a:lvl3pPr marL="1371600" lvl="2" indent="-342900" algn="l">
              <a:spcBef>
                <a:spcPts val="360"/>
              </a:spcBef>
              <a:spcAft>
                <a:spcPts val="0"/>
              </a:spcAft>
              <a:buClr>
                <a:schemeClr val="dk1"/>
              </a:buClr>
              <a:buSzPts val="1800"/>
              <a:buFont typeface="Arial"/>
              <a:buChar char="•"/>
              <a:defRPr sz="1800"/>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55" name="Google Shape;55;p20"/>
          <p:cNvSpPr txBox="1">
            <a:spLocks noGrp="1"/>
          </p:cNvSpPr>
          <p:nvPr>
            <p:ph type="body" idx="3"/>
          </p:nvPr>
        </p:nvSpPr>
        <p:spPr>
          <a:xfrm>
            <a:off x="4645025" y="1535113"/>
            <a:ext cx="4041775" cy="639762"/>
          </a:xfrm>
          <a:prstGeom prst="rect">
            <a:avLst/>
          </a:prstGeom>
          <a:noFill/>
          <a:ln>
            <a:noFill/>
          </a:ln>
        </p:spPr>
        <p:txBody>
          <a:bodyPr spcFirstLastPara="1" wrap="square" lIns="92075" tIns="46025" rIns="92075" bIns="46025" anchor="b" anchorCtr="0">
            <a:noAutofit/>
          </a:bodyPr>
          <a:lstStyle>
            <a:lvl1pPr marL="457200" lvl="0" indent="-228600" algn="l">
              <a:spcBef>
                <a:spcPts val="480"/>
              </a:spcBef>
              <a:spcAft>
                <a:spcPts val="0"/>
              </a:spcAft>
              <a:buClr>
                <a:schemeClr val="dk1"/>
              </a:buClr>
              <a:buSzPts val="2400"/>
              <a:buFont typeface="Arial"/>
              <a:buNone/>
              <a:defRPr sz="2400" b="1"/>
            </a:lvl1pPr>
            <a:lvl2pPr marL="914400" lvl="1" indent="-228600" algn="l">
              <a:spcBef>
                <a:spcPts val="400"/>
              </a:spcBef>
              <a:spcAft>
                <a:spcPts val="0"/>
              </a:spcAft>
              <a:buClr>
                <a:schemeClr val="dk1"/>
              </a:buClr>
              <a:buSzPts val="2000"/>
              <a:buFont typeface="Arial"/>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endParaRPr/>
          </a:p>
        </p:txBody>
      </p:sp>
      <p:sp>
        <p:nvSpPr>
          <p:cNvPr id="56" name="Google Shape;56;p20"/>
          <p:cNvSpPr txBox="1">
            <a:spLocks noGrp="1"/>
          </p:cNvSpPr>
          <p:nvPr>
            <p:ph type="body" idx="4"/>
          </p:nvPr>
        </p:nvSpPr>
        <p:spPr>
          <a:xfrm>
            <a:off x="4645025" y="2174875"/>
            <a:ext cx="4041775" cy="3951288"/>
          </a:xfrm>
          <a:prstGeom prst="rect">
            <a:avLst/>
          </a:prstGeom>
          <a:noFill/>
          <a:ln>
            <a:noFill/>
          </a:ln>
        </p:spPr>
        <p:txBody>
          <a:bodyPr spcFirstLastPara="1" wrap="square" lIns="92075" tIns="46025" rIns="92075" bIns="46025" anchor="t" anchorCtr="0">
            <a:noAutofit/>
          </a:bodyPr>
          <a:lstStyle>
            <a:lvl1pPr marL="457200" lvl="0" indent="-381000" algn="l">
              <a:spcBef>
                <a:spcPts val="480"/>
              </a:spcBef>
              <a:spcAft>
                <a:spcPts val="0"/>
              </a:spcAft>
              <a:buClr>
                <a:schemeClr val="dk1"/>
              </a:buClr>
              <a:buSzPts val="2400"/>
              <a:buFont typeface="Arial"/>
              <a:buChar char="•"/>
              <a:defRPr sz="2400"/>
            </a:lvl1pPr>
            <a:lvl2pPr marL="914400" lvl="1" indent="-355600" algn="l">
              <a:spcBef>
                <a:spcPts val="400"/>
              </a:spcBef>
              <a:spcAft>
                <a:spcPts val="0"/>
              </a:spcAft>
              <a:buClr>
                <a:schemeClr val="dk1"/>
              </a:buClr>
              <a:buSzPts val="2000"/>
              <a:buFont typeface="Arial"/>
              <a:buChar char="–"/>
              <a:defRPr sz="2000"/>
            </a:lvl2pPr>
            <a:lvl3pPr marL="1371600" lvl="2" indent="-342900" algn="l">
              <a:spcBef>
                <a:spcPts val="360"/>
              </a:spcBef>
              <a:spcAft>
                <a:spcPts val="0"/>
              </a:spcAft>
              <a:buClr>
                <a:schemeClr val="dk1"/>
              </a:buClr>
              <a:buSzPts val="1800"/>
              <a:buFont typeface="Arial"/>
              <a:buChar char="•"/>
              <a:defRPr sz="1800"/>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57" name="Google Shape;57;p20"/>
          <p:cNvSpPr txBox="1">
            <a:spLocks noGrp="1"/>
          </p:cNvSpPr>
          <p:nvPr>
            <p:ph type="dt" idx="10"/>
          </p:nvPr>
        </p:nvSpPr>
        <p:spPr>
          <a:xfrm>
            <a:off x="685800" y="378281"/>
            <a:ext cx="1600200" cy="215444"/>
          </a:xfrm>
          <a:prstGeom prst="rect">
            <a:avLst/>
          </a:prstGeom>
          <a:noFill/>
          <a:ln>
            <a:noFill/>
          </a:ln>
        </p:spPr>
        <p:txBody>
          <a:bodyPr spcFirstLastPara="1" wrap="square" lIns="0" tIns="0" rIns="0" bIns="0" anchor="b" anchorCtr="0">
            <a:sp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20"/>
          <p:cNvSpPr txBox="1">
            <a:spLocks noGrp="1"/>
          </p:cNvSpPr>
          <p:nvPr>
            <p:ph type="ftr" idx="11"/>
          </p:nvPr>
        </p:nvSpPr>
        <p:spPr>
          <a:xfrm>
            <a:off x="5486400" y="6475413"/>
            <a:ext cx="3124200" cy="184666"/>
          </a:xfrm>
          <a:prstGeom prst="rect">
            <a:avLst/>
          </a:prstGeom>
          <a:noFill/>
          <a:ln>
            <a:noFill/>
          </a:ln>
        </p:spPr>
        <p:txBody>
          <a:bodyPr spcFirstLastPara="1" wrap="square" lIns="0" tIns="0" rIns="0" bIns="0" anchor="t" anchorCtr="0">
            <a:sp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20"/>
          <p:cNvSpPr txBox="1">
            <a:spLocks noGrp="1"/>
          </p:cNvSpPr>
          <p:nvPr>
            <p:ph type="sldNum" idx="12"/>
          </p:nvPr>
        </p:nvSpPr>
        <p:spPr>
          <a:xfrm>
            <a:off x="4344988" y="6475413"/>
            <a:ext cx="530225" cy="182562"/>
          </a:xfrm>
          <a:prstGeom prst="rect">
            <a:avLst/>
          </a:prstGeom>
          <a:noFill/>
          <a:ln>
            <a:noFill/>
          </a:ln>
        </p:spPr>
        <p:txBody>
          <a:bodyPr spcFirstLastPara="1" wrap="square" lIns="0" tIns="0" rIns="0" bIns="0" anchor="t" anchorCtr="0">
            <a:spAutoFit/>
          </a:bodyPr>
          <a:lstStyle>
            <a:lvl1pPr marL="0" lvl="0" indent="0" algn="ctr">
              <a:spcBef>
                <a:spcPts val="0"/>
              </a:spcBef>
              <a:spcAft>
                <a:spcPts val="0"/>
              </a:spcAft>
              <a:buNone/>
              <a:defRPr sz="1200">
                <a:solidFill>
                  <a:schemeClr val="dk1"/>
                </a:solidFill>
                <a:latin typeface="Times New Roman"/>
                <a:ea typeface="Times New Roman"/>
                <a:cs typeface="Times New Roman"/>
                <a:sym typeface="Times New Roman"/>
              </a:defRPr>
            </a:lvl1pPr>
            <a:lvl2pPr marL="0" lvl="1" indent="0" algn="ctr">
              <a:spcBef>
                <a:spcPts val="0"/>
              </a:spcBef>
              <a:spcAft>
                <a:spcPts val="0"/>
              </a:spcAft>
              <a:buNone/>
              <a:defRPr sz="1200">
                <a:solidFill>
                  <a:schemeClr val="dk1"/>
                </a:solidFill>
                <a:latin typeface="Times New Roman"/>
                <a:ea typeface="Times New Roman"/>
                <a:cs typeface="Times New Roman"/>
                <a:sym typeface="Times New Roman"/>
              </a:defRPr>
            </a:lvl2pPr>
            <a:lvl3pPr marL="0" lvl="2" indent="0" algn="ctr">
              <a:spcBef>
                <a:spcPts val="0"/>
              </a:spcBef>
              <a:spcAft>
                <a:spcPts val="0"/>
              </a:spcAft>
              <a:buNone/>
              <a:defRPr sz="1200">
                <a:solidFill>
                  <a:schemeClr val="dk1"/>
                </a:solidFill>
                <a:latin typeface="Times New Roman"/>
                <a:ea typeface="Times New Roman"/>
                <a:cs typeface="Times New Roman"/>
                <a:sym typeface="Times New Roman"/>
              </a:defRPr>
            </a:lvl3pPr>
            <a:lvl4pPr marL="0" lvl="3" indent="0" algn="ctr">
              <a:spcBef>
                <a:spcPts val="0"/>
              </a:spcBef>
              <a:spcAft>
                <a:spcPts val="0"/>
              </a:spcAft>
              <a:buNone/>
              <a:defRPr sz="1200">
                <a:solidFill>
                  <a:schemeClr val="dk1"/>
                </a:solidFill>
                <a:latin typeface="Times New Roman"/>
                <a:ea typeface="Times New Roman"/>
                <a:cs typeface="Times New Roman"/>
                <a:sym typeface="Times New Roman"/>
              </a:defRPr>
            </a:lvl4pPr>
            <a:lvl5pPr marL="0" lvl="4" indent="0" algn="ctr">
              <a:spcBef>
                <a:spcPts val="0"/>
              </a:spcBef>
              <a:spcAft>
                <a:spcPts val="0"/>
              </a:spcAft>
              <a:buNone/>
              <a:defRPr sz="1200">
                <a:solidFill>
                  <a:schemeClr val="dk1"/>
                </a:solidFill>
                <a:latin typeface="Times New Roman"/>
                <a:ea typeface="Times New Roman"/>
                <a:cs typeface="Times New Roman"/>
                <a:sym typeface="Times New Roman"/>
              </a:defRPr>
            </a:lvl5pPr>
            <a:lvl6pPr marL="0" lvl="5" indent="0" algn="ctr">
              <a:spcBef>
                <a:spcPts val="0"/>
              </a:spcBef>
              <a:spcAft>
                <a:spcPts val="0"/>
              </a:spcAft>
              <a:buNone/>
              <a:defRPr sz="1200">
                <a:solidFill>
                  <a:schemeClr val="dk1"/>
                </a:solidFill>
                <a:latin typeface="Times New Roman"/>
                <a:ea typeface="Times New Roman"/>
                <a:cs typeface="Times New Roman"/>
                <a:sym typeface="Times New Roman"/>
              </a:defRPr>
            </a:lvl6pPr>
            <a:lvl7pPr marL="0" lvl="6" indent="0" algn="ctr">
              <a:spcBef>
                <a:spcPts val="0"/>
              </a:spcBef>
              <a:spcAft>
                <a:spcPts val="0"/>
              </a:spcAft>
              <a:buNone/>
              <a:defRPr sz="1200">
                <a:solidFill>
                  <a:schemeClr val="dk1"/>
                </a:solidFill>
                <a:latin typeface="Times New Roman"/>
                <a:ea typeface="Times New Roman"/>
                <a:cs typeface="Times New Roman"/>
                <a:sym typeface="Times New Roman"/>
              </a:defRPr>
            </a:lvl7pPr>
            <a:lvl8pPr marL="0" lvl="7" indent="0" algn="ctr">
              <a:spcBef>
                <a:spcPts val="0"/>
              </a:spcBef>
              <a:spcAft>
                <a:spcPts val="0"/>
              </a:spcAft>
              <a:buNone/>
              <a:defRPr sz="1200">
                <a:solidFill>
                  <a:schemeClr val="dk1"/>
                </a:solidFill>
                <a:latin typeface="Times New Roman"/>
                <a:ea typeface="Times New Roman"/>
                <a:cs typeface="Times New Roman"/>
                <a:sym typeface="Times New Roman"/>
              </a:defRPr>
            </a:lvl8pPr>
            <a:lvl9pPr marL="0" lvl="8" indent="0" algn="ctr">
              <a:spcBef>
                <a:spcPts val="0"/>
              </a:spcBef>
              <a:spcAft>
                <a:spcPts val="0"/>
              </a:spcAft>
              <a:buNone/>
              <a:defRPr sz="1200">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0"/>
        <p:cNvGrpSpPr/>
        <p:nvPr/>
      </p:nvGrpSpPr>
      <p:grpSpPr>
        <a:xfrm>
          <a:off x="0" y="0"/>
          <a:ext cx="0" cy="0"/>
          <a:chOff x="0" y="0"/>
          <a:chExt cx="0" cy="0"/>
        </a:xfrm>
      </p:grpSpPr>
      <p:sp>
        <p:nvSpPr>
          <p:cNvPr id="61" name="Google Shape;61;p21"/>
          <p:cNvSpPr txBox="1">
            <a:spLocks noGrp="1"/>
          </p:cNvSpPr>
          <p:nvPr>
            <p:ph type="title"/>
          </p:nvPr>
        </p:nvSpPr>
        <p:spPr>
          <a:xfrm>
            <a:off x="685800" y="685800"/>
            <a:ext cx="7772400" cy="10668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2" name="Google Shape;62;p21"/>
          <p:cNvSpPr txBox="1">
            <a:spLocks noGrp="1"/>
          </p:cNvSpPr>
          <p:nvPr>
            <p:ph type="dt" idx="10"/>
          </p:nvPr>
        </p:nvSpPr>
        <p:spPr>
          <a:xfrm>
            <a:off x="685800" y="378281"/>
            <a:ext cx="1600200" cy="215444"/>
          </a:xfrm>
          <a:prstGeom prst="rect">
            <a:avLst/>
          </a:prstGeom>
          <a:noFill/>
          <a:ln>
            <a:noFill/>
          </a:ln>
        </p:spPr>
        <p:txBody>
          <a:bodyPr spcFirstLastPara="1" wrap="square" lIns="0" tIns="0" rIns="0" bIns="0" anchor="b" anchorCtr="0">
            <a:sp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21"/>
          <p:cNvSpPr txBox="1">
            <a:spLocks noGrp="1"/>
          </p:cNvSpPr>
          <p:nvPr>
            <p:ph type="ftr" idx="11"/>
          </p:nvPr>
        </p:nvSpPr>
        <p:spPr>
          <a:xfrm>
            <a:off x="5486400" y="6475413"/>
            <a:ext cx="3124200" cy="184666"/>
          </a:xfrm>
          <a:prstGeom prst="rect">
            <a:avLst/>
          </a:prstGeom>
          <a:noFill/>
          <a:ln>
            <a:noFill/>
          </a:ln>
        </p:spPr>
        <p:txBody>
          <a:bodyPr spcFirstLastPara="1" wrap="square" lIns="0" tIns="0" rIns="0" bIns="0" anchor="t" anchorCtr="0">
            <a:sp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21"/>
          <p:cNvSpPr txBox="1">
            <a:spLocks noGrp="1"/>
          </p:cNvSpPr>
          <p:nvPr>
            <p:ph type="sldNum" idx="12"/>
          </p:nvPr>
        </p:nvSpPr>
        <p:spPr>
          <a:xfrm>
            <a:off x="4344988" y="6475413"/>
            <a:ext cx="530225" cy="182562"/>
          </a:xfrm>
          <a:prstGeom prst="rect">
            <a:avLst/>
          </a:prstGeom>
          <a:noFill/>
          <a:ln>
            <a:noFill/>
          </a:ln>
        </p:spPr>
        <p:txBody>
          <a:bodyPr spcFirstLastPara="1" wrap="square" lIns="0" tIns="0" rIns="0" bIns="0" anchor="t" anchorCtr="0">
            <a:spAutoFit/>
          </a:bodyPr>
          <a:lstStyle>
            <a:lvl1pPr marL="0" lvl="0" indent="0" algn="ctr">
              <a:spcBef>
                <a:spcPts val="0"/>
              </a:spcBef>
              <a:spcAft>
                <a:spcPts val="0"/>
              </a:spcAft>
              <a:buNone/>
              <a:defRPr sz="1200">
                <a:solidFill>
                  <a:schemeClr val="dk1"/>
                </a:solidFill>
                <a:latin typeface="Times New Roman"/>
                <a:ea typeface="Times New Roman"/>
                <a:cs typeface="Times New Roman"/>
                <a:sym typeface="Times New Roman"/>
              </a:defRPr>
            </a:lvl1pPr>
            <a:lvl2pPr marL="0" lvl="1" indent="0" algn="ctr">
              <a:spcBef>
                <a:spcPts val="0"/>
              </a:spcBef>
              <a:spcAft>
                <a:spcPts val="0"/>
              </a:spcAft>
              <a:buNone/>
              <a:defRPr sz="1200">
                <a:solidFill>
                  <a:schemeClr val="dk1"/>
                </a:solidFill>
                <a:latin typeface="Times New Roman"/>
                <a:ea typeface="Times New Roman"/>
                <a:cs typeface="Times New Roman"/>
                <a:sym typeface="Times New Roman"/>
              </a:defRPr>
            </a:lvl2pPr>
            <a:lvl3pPr marL="0" lvl="2" indent="0" algn="ctr">
              <a:spcBef>
                <a:spcPts val="0"/>
              </a:spcBef>
              <a:spcAft>
                <a:spcPts val="0"/>
              </a:spcAft>
              <a:buNone/>
              <a:defRPr sz="1200">
                <a:solidFill>
                  <a:schemeClr val="dk1"/>
                </a:solidFill>
                <a:latin typeface="Times New Roman"/>
                <a:ea typeface="Times New Roman"/>
                <a:cs typeface="Times New Roman"/>
                <a:sym typeface="Times New Roman"/>
              </a:defRPr>
            </a:lvl3pPr>
            <a:lvl4pPr marL="0" lvl="3" indent="0" algn="ctr">
              <a:spcBef>
                <a:spcPts val="0"/>
              </a:spcBef>
              <a:spcAft>
                <a:spcPts val="0"/>
              </a:spcAft>
              <a:buNone/>
              <a:defRPr sz="1200">
                <a:solidFill>
                  <a:schemeClr val="dk1"/>
                </a:solidFill>
                <a:latin typeface="Times New Roman"/>
                <a:ea typeface="Times New Roman"/>
                <a:cs typeface="Times New Roman"/>
                <a:sym typeface="Times New Roman"/>
              </a:defRPr>
            </a:lvl4pPr>
            <a:lvl5pPr marL="0" lvl="4" indent="0" algn="ctr">
              <a:spcBef>
                <a:spcPts val="0"/>
              </a:spcBef>
              <a:spcAft>
                <a:spcPts val="0"/>
              </a:spcAft>
              <a:buNone/>
              <a:defRPr sz="1200">
                <a:solidFill>
                  <a:schemeClr val="dk1"/>
                </a:solidFill>
                <a:latin typeface="Times New Roman"/>
                <a:ea typeface="Times New Roman"/>
                <a:cs typeface="Times New Roman"/>
                <a:sym typeface="Times New Roman"/>
              </a:defRPr>
            </a:lvl5pPr>
            <a:lvl6pPr marL="0" lvl="5" indent="0" algn="ctr">
              <a:spcBef>
                <a:spcPts val="0"/>
              </a:spcBef>
              <a:spcAft>
                <a:spcPts val="0"/>
              </a:spcAft>
              <a:buNone/>
              <a:defRPr sz="1200">
                <a:solidFill>
                  <a:schemeClr val="dk1"/>
                </a:solidFill>
                <a:latin typeface="Times New Roman"/>
                <a:ea typeface="Times New Roman"/>
                <a:cs typeface="Times New Roman"/>
                <a:sym typeface="Times New Roman"/>
              </a:defRPr>
            </a:lvl6pPr>
            <a:lvl7pPr marL="0" lvl="6" indent="0" algn="ctr">
              <a:spcBef>
                <a:spcPts val="0"/>
              </a:spcBef>
              <a:spcAft>
                <a:spcPts val="0"/>
              </a:spcAft>
              <a:buNone/>
              <a:defRPr sz="1200">
                <a:solidFill>
                  <a:schemeClr val="dk1"/>
                </a:solidFill>
                <a:latin typeface="Times New Roman"/>
                <a:ea typeface="Times New Roman"/>
                <a:cs typeface="Times New Roman"/>
                <a:sym typeface="Times New Roman"/>
              </a:defRPr>
            </a:lvl7pPr>
            <a:lvl8pPr marL="0" lvl="7" indent="0" algn="ctr">
              <a:spcBef>
                <a:spcPts val="0"/>
              </a:spcBef>
              <a:spcAft>
                <a:spcPts val="0"/>
              </a:spcAft>
              <a:buNone/>
              <a:defRPr sz="1200">
                <a:solidFill>
                  <a:schemeClr val="dk1"/>
                </a:solidFill>
                <a:latin typeface="Times New Roman"/>
                <a:ea typeface="Times New Roman"/>
                <a:cs typeface="Times New Roman"/>
                <a:sym typeface="Times New Roman"/>
              </a:defRPr>
            </a:lvl8pPr>
            <a:lvl9pPr marL="0" lvl="8" indent="0" algn="ctr">
              <a:spcBef>
                <a:spcPts val="0"/>
              </a:spcBef>
              <a:spcAft>
                <a:spcPts val="0"/>
              </a:spcAft>
              <a:buNone/>
              <a:defRPr sz="1200">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22"/>
          <p:cNvSpPr txBox="1">
            <a:spLocks noGrp="1"/>
          </p:cNvSpPr>
          <p:nvPr>
            <p:ph type="title"/>
          </p:nvPr>
        </p:nvSpPr>
        <p:spPr>
          <a:xfrm>
            <a:off x="457200" y="273050"/>
            <a:ext cx="3008313" cy="1162050"/>
          </a:xfrm>
          <a:prstGeom prst="rect">
            <a:avLst/>
          </a:prstGeom>
          <a:noFill/>
          <a:ln>
            <a:noFill/>
          </a:ln>
        </p:spPr>
        <p:txBody>
          <a:bodyPr spcFirstLastPara="1" wrap="square" lIns="92075" tIns="46025" rIns="92075" bIns="46025"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7" name="Google Shape;67;p22"/>
          <p:cNvSpPr txBox="1">
            <a:spLocks noGrp="1"/>
          </p:cNvSpPr>
          <p:nvPr>
            <p:ph type="body" idx="1"/>
          </p:nvPr>
        </p:nvSpPr>
        <p:spPr>
          <a:xfrm>
            <a:off x="3575050" y="273050"/>
            <a:ext cx="5111750" cy="5853113"/>
          </a:xfrm>
          <a:prstGeom prst="rect">
            <a:avLst/>
          </a:prstGeom>
          <a:noFill/>
          <a:ln>
            <a:noFill/>
          </a:ln>
        </p:spPr>
        <p:txBody>
          <a:bodyPr spcFirstLastPara="1" wrap="square" lIns="92075" tIns="46025" rIns="92075" bIns="46025" anchor="t" anchorCtr="0">
            <a:noAutofit/>
          </a:bodyPr>
          <a:lstStyle>
            <a:lvl1pPr marL="457200" lvl="0" indent="-431800" algn="l">
              <a:spcBef>
                <a:spcPts val="640"/>
              </a:spcBef>
              <a:spcAft>
                <a:spcPts val="0"/>
              </a:spcAft>
              <a:buClr>
                <a:schemeClr val="dk1"/>
              </a:buClr>
              <a:buSzPts val="3200"/>
              <a:buFont typeface="Arial"/>
              <a:buChar char="•"/>
              <a:defRPr sz="3200"/>
            </a:lvl1pPr>
            <a:lvl2pPr marL="914400" lvl="1" indent="-406400" algn="l">
              <a:spcBef>
                <a:spcPts val="560"/>
              </a:spcBef>
              <a:spcAft>
                <a:spcPts val="0"/>
              </a:spcAft>
              <a:buClr>
                <a:schemeClr val="dk1"/>
              </a:buClr>
              <a:buSzPts val="2800"/>
              <a:buFont typeface="Arial"/>
              <a:buChar char="–"/>
              <a:defRPr sz="2800"/>
            </a:lvl2pPr>
            <a:lvl3pPr marL="1371600" lvl="2" indent="-381000" algn="l">
              <a:spcBef>
                <a:spcPts val="480"/>
              </a:spcBef>
              <a:spcAft>
                <a:spcPts val="0"/>
              </a:spcAft>
              <a:buClr>
                <a:schemeClr val="dk1"/>
              </a:buClr>
              <a:buSzPts val="2400"/>
              <a:buFont typeface="Arial"/>
              <a:buChar char="•"/>
              <a:defRPr sz="2400"/>
            </a:lvl3pPr>
            <a:lvl4pPr marL="1828800" lvl="3" indent="-355600" algn="l">
              <a:spcBef>
                <a:spcPts val="400"/>
              </a:spcBef>
              <a:spcAft>
                <a:spcPts val="0"/>
              </a:spcAft>
              <a:buClr>
                <a:schemeClr val="dk1"/>
              </a:buClr>
              <a:buSzPts val="2000"/>
              <a:buFont typeface="Arial"/>
              <a:buChar char="–"/>
              <a:defRPr sz="2000"/>
            </a:lvl4pPr>
            <a:lvl5pPr marL="2286000" lvl="4" indent="-355600" algn="l">
              <a:spcBef>
                <a:spcPts val="400"/>
              </a:spcBef>
              <a:spcAft>
                <a:spcPts val="0"/>
              </a:spcAft>
              <a:buClr>
                <a:schemeClr val="dk1"/>
              </a:buClr>
              <a:buSzPts val="2000"/>
              <a:buFont typeface="Arial"/>
              <a:buChar char="•"/>
              <a:defRPr sz="2000"/>
            </a:lvl5pPr>
            <a:lvl6pPr marL="2743200" lvl="5" indent="-355600" algn="l">
              <a:spcBef>
                <a:spcPts val="400"/>
              </a:spcBef>
              <a:spcAft>
                <a:spcPts val="0"/>
              </a:spcAft>
              <a:buClr>
                <a:schemeClr val="dk1"/>
              </a:buClr>
              <a:buSzPts val="2000"/>
              <a:buFont typeface="Arial"/>
              <a:buChar char="•"/>
              <a:defRPr sz="2000"/>
            </a:lvl6pPr>
            <a:lvl7pPr marL="3200400" lvl="6" indent="-355600" algn="l">
              <a:spcBef>
                <a:spcPts val="400"/>
              </a:spcBef>
              <a:spcAft>
                <a:spcPts val="0"/>
              </a:spcAft>
              <a:buClr>
                <a:schemeClr val="dk1"/>
              </a:buClr>
              <a:buSzPts val="2000"/>
              <a:buFont typeface="Arial"/>
              <a:buChar char="•"/>
              <a:defRPr sz="2000"/>
            </a:lvl7pPr>
            <a:lvl8pPr marL="3657600" lvl="7" indent="-355600" algn="l">
              <a:spcBef>
                <a:spcPts val="400"/>
              </a:spcBef>
              <a:spcAft>
                <a:spcPts val="0"/>
              </a:spcAft>
              <a:buClr>
                <a:schemeClr val="dk1"/>
              </a:buClr>
              <a:buSzPts val="2000"/>
              <a:buFont typeface="Arial"/>
              <a:buChar char="•"/>
              <a:defRPr sz="2000"/>
            </a:lvl8pPr>
            <a:lvl9pPr marL="4114800" lvl="8" indent="-355600" algn="l">
              <a:spcBef>
                <a:spcPts val="400"/>
              </a:spcBef>
              <a:spcAft>
                <a:spcPts val="0"/>
              </a:spcAft>
              <a:buClr>
                <a:schemeClr val="dk1"/>
              </a:buClr>
              <a:buSzPts val="2000"/>
              <a:buFont typeface="Arial"/>
              <a:buChar char="•"/>
              <a:defRPr sz="2000"/>
            </a:lvl9pPr>
          </a:lstStyle>
          <a:p>
            <a:endParaRPr/>
          </a:p>
        </p:txBody>
      </p:sp>
      <p:sp>
        <p:nvSpPr>
          <p:cNvPr id="68" name="Google Shape;68;p22"/>
          <p:cNvSpPr txBox="1">
            <a:spLocks noGrp="1"/>
          </p:cNvSpPr>
          <p:nvPr>
            <p:ph type="body" idx="2"/>
          </p:nvPr>
        </p:nvSpPr>
        <p:spPr>
          <a:xfrm>
            <a:off x="457200" y="1435100"/>
            <a:ext cx="3008313" cy="4691063"/>
          </a:xfrm>
          <a:prstGeom prst="rect">
            <a:avLst/>
          </a:prstGeom>
          <a:noFill/>
          <a:ln>
            <a:noFill/>
          </a:ln>
        </p:spPr>
        <p:txBody>
          <a:bodyPr spcFirstLastPara="1" wrap="square" lIns="92075" tIns="46025" rIns="92075" bIns="46025" anchor="t" anchorCtr="0">
            <a:noAutofit/>
          </a:bodyPr>
          <a:lstStyle>
            <a:lvl1pPr marL="457200" lvl="0" indent="-228600" algn="l">
              <a:spcBef>
                <a:spcPts val="280"/>
              </a:spcBef>
              <a:spcAft>
                <a:spcPts val="0"/>
              </a:spcAft>
              <a:buClr>
                <a:schemeClr val="dk1"/>
              </a:buClr>
              <a:buSzPts val="1400"/>
              <a:buFont typeface="Arial"/>
              <a:buNone/>
              <a:defRPr sz="1400"/>
            </a:lvl1pPr>
            <a:lvl2pPr marL="914400" lvl="1" indent="-228600" algn="l">
              <a:spcBef>
                <a:spcPts val="240"/>
              </a:spcBef>
              <a:spcAft>
                <a:spcPts val="0"/>
              </a:spcAft>
              <a:buClr>
                <a:schemeClr val="dk1"/>
              </a:buClr>
              <a:buSzPts val="1200"/>
              <a:buFont typeface="Arial"/>
              <a:buNone/>
              <a:defRPr sz="1200"/>
            </a:lvl2pPr>
            <a:lvl3pPr marL="1371600" lvl="2" indent="-228600" algn="l">
              <a:spcBef>
                <a:spcPts val="2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Arial"/>
              <a:buNone/>
              <a:defRPr sz="900"/>
            </a:lvl6pPr>
            <a:lvl7pPr marL="3200400" lvl="6" indent="-228600" algn="l">
              <a:spcBef>
                <a:spcPts val="180"/>
              </a:spcBef>
              <a:spcAft>
                <a:spcPts val="0"/>
              </a:spcAft>
              <a:buClr>
                <a:schemeClr val="dk1"/>
              </a:buClr>
              <a:buSzPts val="900"/>
              <a:buFont typeface="Arial"/>
              <a:buNone/>
              <a:defRPr sz="900"/>
            </a:lvl7pPr>
            <a:lvl8pPr marL="3657600" lvl="7" indent="-228600" algn="l">
              <a:spcBef>
                <a:spcPts val="180"/>
              </a:spcBef>
              <a:spcAft>
                <a:spcPts val="0"/>
              </a:spcAft>
              <a:buClr>
                <a:schemeClr val="dk1"/>
              </a:buClr>
              <a:buSzPts val="900"/>
              <a:buFont typeface="Arial"/>
              <a:buNone/>
              <a:defRPr sz="900"/>
            </a:lvl8pPr>
            <a:lvl9pPr marL="4114800" lvl="8" indent="-228600" algn="l">
              <a:spcBef>
                <a:spcPts val="180"/>
              </a:spcBef>
              <a:spcAft>
                <a:spcPts val="0"/>
              </a:spcAft>
              <a:buClr>
                <a:schemeClr val="dk1"/>
              </a:buClr>
              <a:buSzPts val="900"/>
              <a:buFont typeface="Arial"/>
              <a:buNone/>
              <a:defRPr sz="900"/>
            </a:lvl9pPr>
          </a:lstStyle>
          <a:p>
            <a:endParaRPr/>
          </a:p>
        </p:txBody>
      </p:sp>
      <p:sp>
        <p:nvSpPr>
          <p:cNvPr id="69" name="Google Shape;69;p22"/>
          <p:cNvSpPr txBox="1">
            <a:spLocks noGrp="1"/>
          </p:cNvSpPr>
          <p:nvPr>
            <p:ph type="dt" idx="10"/>
          </p:nvPr>
        </p:nvSpPr>
        <p:spPr>
          <a:xfrm>
            <a:off x="685800" y="378281"/>
            <a:ext cx="1600200" cy="215444"/>
          </a:xfrm>
          <a:prstGeom prst="rect">
            <a:avLst/>
          </a:prstGeom>
          <a:noFill/>
          <a:ln>
            <a:noFill/>
          </a:ln>
        </p:spPr>
        <p:txBody>
          <a:bodyPr spcFirstLastPara="1" wrap="square" lIns="0" tIns="0" rIns="0" bIns="0" anchor="b" anchorCtr="0">
            <a:sp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2"/>
          <p:cNvSpPr txBox="1">
            <a:spLocks noGrp="1"/>
          </p:cNvSpPr>
          <p:nvPr>
            <p:ph type="ftr" idx="11"/>
          </p:nvPr>
        </p:nvSpPr>
        <p:spPr>
          <a:xfrm>
            <a:off x="5486400" y="6475413"/>
            <a:ext cx="3124200" cy="184666"/>
          </a:xfrm>
          <a:prstGeom prst="rect">
            <a:avLst/>
          </a:prstGeom>
          <a:noFill/>
          <a:ln>
            <a:noFill/>
          </a:ln>
        </p:spPr>
        <p:txBody>
          <a:bodyPr spcFirstLastPara="1" wrap="square" lIns="0" tIns="0" rIns="0" bIns="0" anchor="t" anchorCtr="0">
            <a:sp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2"/>
          <p:cNvSpPr txBox="1">
            <a:spLocks noGrp="1"/>
          </p:cNvSpPr>
          <p:nvPr>
            <p:ph type="sldNum" idx="12"/>
          </p:nvPr>
        </p:nvSpPr>
        <p:spPr>
          <a:xfrm>
            <a:off x="4344988" y="6475413"/>
            <a:ext cx="530225" cy="182562"/>
          </a:xfrm>
          <a:prstGeom prst="rect">
            <a:avLst/>
          </a:prstGeom>
          <a:noFill/>
          <a:ln>
            <a:noFill/>
          </a:ln>
        </p:spPr>
        <p:txBody>
          <a:bodyPr spcFirstLastPara="1" wrap="square" lIns="0" tIns="0" rIns="0" bIns="0" anchor="t" anchorCtr="0">
            <a:spAutoFit/>
          </a:bodyPr>
          <a:lstStyle>
            <a:lvl1pPr marL="0" lvl="0" indent="0" algn="ctr">
              <a:spcBef>
                <a:spcPts val="0"/>
              </a:spcBef>
              <a:spcAft>
                <a:spcPts val="0"/>
              </a:spcAft>
              <a:buNone/>
              <a:defRPr sz="1200">
                <a:solidFill>
                  <a:schemeClr val="dk1"/>
                </a:solidFill>
                <a:latin typeface="Times New Roman"/>
                <a:ea typeface="Times New Roman"/>
                <a:cs typeface="Times New Roman"/>
                <a:sym typeface="Times New Roman"/>
              </a:defRPr>
            </a:lvl1pPr>
            <a:lvl2pPr marL="0" lvl="1" indent="0" algn="ctr">
              <a:spcBef>
                <a:spcPts val="0"/>
              </a:spcBef>
              <a:spcAft>
                <a:spcPts val="0"/>
              </a:spcAft>
              <a:buNone/>
              <a:defRPr sz="1200">
                <a:solidFill>
                  <a:schemeClr val="dk1"/>
                </a:solidFill>
                <a:latin typeface="Times New Roman"/>
                <a:ea typeface="Times New Roman"/>
                <a:cs typeface="Times New Roman"/>
                <a:sym typeface="Times New Roman"/>
              </a:defRPr>
            </a:lvl2pPr>
            <a:lvl3pPr marL="0" lvl="2" indent="0" algn="ctr">
              <a:spcBef>
                <a:spcPts val="0"/>
              </a:spcBef>
              <a:spcAft>
                <a:spcPts val="0"/>
              </a:spcAft>
              <a:buNone/>
              <a:defRPr sz="1200">
                <a:solidFill>
                  <a:schemeClr val="dk1"/>
                </a:solidFill>
                <a:latin typeface="Times New Roman"/>
                <a:ea typeface="Times New Roman"/>
                <a:cs typeface="Times New Roman"/>
                <a:sym typeface="Times New Roman"/>
              </a:defRPr>
            </a:lvl3pPr>
            <a:lvl4pPr marL="0" lvl="3" indent="0" algn="ctr">
              <a:spcBef>
                <a:spcPts val="0"/>
              </a:spcBef>
              <a:spcAft>
                <a:spcPts val="0"/>
              </a:spcAft>
              <a:buNone/>
              <a:defRPr sz="1200">
                <a:solidFill>
                  <a:schemeClr val="dk1"/>
                </a:solidFill>
                <a:latin typeface="Times New Roman"/>
                <a:ea typeface="Times New Roman"/>
                <a:cs typeface="Times New Roman"/>
                <a:sym typeface="Times New Roman"/>
              </a:defRPr>
            </a:lvl4pPr>
            <a:lvl5pPr marL="0" lvl="4" indent="0" algn="ctr">
              <a:spcBef>
                <a:spcPts val="0"/>
              </a:spcBef>
              <a:spcAft>
                <a:spcPts val="0"/>
              </a:spcAft>
              <a:buNone/>
              <a:defRPr sz="1200">
                <a:solidFill>
                  <a:schemeClr val="dk1"/>
                </a:solidFill>
                <a:latin typeface="Times New Roman"/>
                <a:ea typeface="Times New Roman"/>
                <a:cs typeface="Times New Roman"/>
                <a:sym typeface="Times New Roman"/>
              </a:defRPr>
            </a:lvl5pPr>
            <a:lvl6pPr marL="0" lvl="5" indent="0" algn="ctr">
              <a:spcBef>
                <a:spcPts val="0"/>
              </a:spcBef>
              <a:spcAft>
                <a:spcPts val="0"/>
              </a:spcAft>
              <a:buNone/>
              <a:defRPr sz="1200">
                <a:solidFill>
                  <a:schemeClr val="dk1"/>
                </a:solidFill>
                <a:latin typeface="Times New Roman"/>
                <a:ea typeface="Times New Roman"/>
                <a:cs typeface="Times New Roman"/>
                <a:sym typeface="Times New Roman"/>
              </a:defRPr>
            </a:lvl6pPr>
            <a:lvl7pPr marL="0" lvl="6" indent="0" algn="ctr">
              <a:spcBef>
                <a:spcPts val="0"/>
              </a:spcBef>
              <a:spcAft>
                <a:spcPts val="0"/>
              </a:spcAft>
              <a:buNone/>
              <a:defRPr sz="1200">
                <a:solidFill>
                  <a:schemeClr val="dk1"/>
                </a:solidFill>
                <a:latin typeface="Times New Roman"/>
                <a:ea typeface="Times New Roman"/>
                <a:cs typeface="Times New Roman"/>
                <a:sym typeface="Times New Roman"/>
              </a:defRPr>
            </a:lvl7pPr>
            <a:lvl8pPr marL="0" lvl="7" indent="0" algn="ctr">
              <a:spcBef>
                <a:spcPts val="0"/>
              </a:spcBef>
              <a:spcAft>
                <a:spcPts val="0"/>
              </a:spcAft>
              <a:buNone/>
              <a:defRPr sz="1200">
                <a:solidFill>
                  <a:schemeClr val="dk1"/>
                </a:solidFill>
                <a:latin typeface="Times New Roman"/>
                <a:ea typeface="Times New Roman"/>
                <a:cs typeface="Times New Roman"/>
                <a:sym typeface="Times New Roman"/>
              </a:defRPr>
            </a:lvl8pPr>
            <a:lvl9pPr marL="0" lvl="8" indent="0" algn="ctr">
              <a:spcBef>
                <a:spcPts val="0"/>
              </a:spcBef>
              <a:spcAft>
                <a:spcPts val="0"/>
              </a:spcAft>
              <a:buNone/>
              <a:defRPr sz="1200">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23"/>
          <p:cNvSpPr txBox="1">
            <a:spLocks noGrp="1"/>
          </p:cNvSpPr>
          <p:nvPr>
            <p:ph type="title"/>
          </p:nvPr>
        </p:nvSpPr>
        <p:spPr>
          <a:xfrm>
            <a:off x="1792288" y="4800600"/>
            <a:ext cx="5486400" cy="566738"/>
          </a:xfrm>
          <a:prstGeom prst="rect">
            <a:avLst/>
          </a:prstGeom>
          <a:noFill/>
          <a:ln>
            <a:noFill/>
          </a:ln>
        </p:spPr>
        <p:txBody>
          <a:bodyPr spcFirstLastPara="1" wrap="square" lIns="92075" tIns="46025" rIns="92075" bIns="46025"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4" name="Google Shape;74;p23"/>
          <p:cNvSpPr>
            <a:spLocks noGrp="1"/>
          </p:cNvSpPr>
          <p:nvPr>
            <p:ph type="pic" idx="2"/>
          </p:nvPr>
        </p:nvSpPr>
        <p:spPr>
          <a:xfrm>
            <a:off x="1792288" y="612775"/>
            <a:ext cx="5486400" cy="4114800"/>
          </a:xfrm>
          <a:prstGeom prst="rect">
            <a:avLst/>
          </a:prstGeom>
          <a:noFill/>
          <a:ln>
            <a:noFill/>
          </a:ln>
        </p:spPr>
      </p:sp>
      <p:sp>
        <p:nvSpPr>
          <p:cNvPr id="75" name="Google Shape;75;p23"/>
          <p:cNvSpPr txBox="1">
            <a:spLocks noGrp="1"/>
          </p:cNvSpPr>
          <p:nvPr>
            <p:ph type="body" idx="1"/>
          </p:nvPr>
        </p:nvSpPr>
        <p:spPr>
          <a:xfrm>
            <a:off x="1792288" y="5367338"/>
            <a:ext cx="5486400" cy="804862"/>
          </a:xfrm>
          <a:prstGeom prst="rect">
            <a:avLst/>
          </a:prstGeom>
          <a:noFill/>
          <a:ln>
            <a:noFill/>
          </a:ln>
        </p:spPr>
        <p:txBody>
          <a:bodyPr spcFirstLastPara="1" wrap="square" lIns="92075" tIns="46025" rIns="92075" bIns="46025" anchor="t" anchorCtr="0">
            <a:noAutofit/>
          </a:bodyPr>
          <a:lstStyle>
            <a:lvl1pPr marL="457200" lvl="0" indent="-228600" algn="l">
              <a:spcBef>
                <a:spcPts val="280"/>
              </a:spcBef>
              <a:spcAft>
                <a:spcPts val="0"/>
              </a:spcAft>
              <a:buClr>
                <a:schemeClr val="dk1"/>
              </a:buClr>
              <a:buSzPts val="1400"/>
              <a:buFont typeface="Arial"/>
              <a:buNone/>
              <a:defRPr sz="1400"/>
            </a:lvl1pPr>
            <a:lvl2pPr marL="914400" lvl="1" indent="-228600" algn="l">
              <a:spcBef>
                <a:spcPts val="240"/>
              </a:spcBef>
              <a:spcAft>
                <a:spcPts val="0"/>
              </a:spcAft>
              <a:buClr>
                <a:schemeClr val="dk1"/>
              </a:buClr>
              <a:buSzPts val="1200"/>
              <a:buFont typeface="Arial"/>
              <a:buNone/>
              <a:defRPr sz="1200"/>
            </a:lvl2pPr>
            <a:lvl3pPr marL="1371600" lvl="2" indent="-228600" algn="l">
              <a:spcBef>
                <a:spcPts val="2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Arial"/>
              <a:buNone/>
              <a:defRPr sz="900"/>
            </a:lvl6pPr>
            <a:lvl7pPr marL="3200400" lvl="6" indent="-228600" algn="l">
              <a:spcBef>
                <a:spcPts val="180"/>
              </a:spcBef>
              <a:spcAft>
                <a:spcPts val="0"/>
              </a:spcAft>
              <a:buClr>
                <a:schemeClr val="dk1"/>
              </a:buClr>
              <a:buSzPts val="900"/>
              <a:buFont typeface="Arial"/>
              <a:buNone/>
              <a:defRPr sz="900"/>
            </a:lvl7pPr>
            <a:lvl8pPr marL="3657600" lvl="7" indent="-228600" algn="l">
              <a:spcBef>
                <a:spcPts val="180"/>
              </a:spcBef>
              <a:spcAft>
                <a:spcPts val="0"/>
              </a:spcAft>
              <a:buClr>
                <a:schemeClr val="dk1"/>
              </a:buClr>
              <a:buSzPts val="900"/>
              <a:buFont typeface="Arial"/>
              <a:buNone/>
              <a:defRPr sz="900"/>
            </a:lvl8pPr>
            <a:lvl9pPr marL="4114800" lvl="8" indent="-228600" algn="l">
              <a:spcBef>
                <a:spcPts val="180"/>
              </a:spcBef>
              <a:spcAft>
                <a:spcPts val="0"/>
              </a:spcAft>
              <a:buClr>
                <a:schemeClr val="dk1"/>
              </a:buClr>
              <a:buSzPts val="900"/>
              <a:buFont typeface="Arial"/>
              <a:buNone/>
              <a:defRPr sz="900"/>
            </a:lvl9pPr>
          </a:lstStyle>
          <a:p>
            <a:endParaRPr/>
          </a:p>
        </p:txBody>
      </p:sp>
      <p:sp>
        <p:nvSpPr>
          <p:cNvPr id="76" name="Google Shape;76;p23"/>
          <p:cNvSpPr txBox="1">
            <a:spLocks noGrp="1"/>
          </p:cNvSpPr>
          <p:nvPr>
            <p:ph type="dt" idx="10"/>
          </p:nvPr>
        </p:nvSpPr>
        <p:spPr>
          <a:xfrm>
            <a:off x="685800" y="378281"/>
            <a:ext cx="1600200" cy="215444"/>
          </a:xfrm>
          <a:prstGeom prst="rect">
            <a:avLst/>
          </a:prstGeom>
          <a:noFill/>
          <a:ln>
            <a:noFill/>
          </a:ln>
        </p:spPr>
        <p:txBody>
          <a:bodyPr spcFirstLastPara="1" wrap="square" lIns="0" tIns="0" rIns="0" bIns="0" anchor="b" anchorCtr="0">
            <a:sp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3"/>
          <p:cNvSpPr txBox="1">
            <a:spLocks noGrp="1"/>
          </p:cNvSpPr>
          <p:nvPr>
            <p:ph type="ftr" idx="11"/>
          </p:nvPr>
        </p:nvSpPr>
        <p:spPr>
          <a:xfrm>
            <a:off x="5486400" y="6475413"/>
            <a:ext cx="3124200" cy="184666"/>
          </a:xfrm>
          <a:prstGeom prst="rect">
            <a:avLst/>
          </a:prstGeom>
          <a:noFill/>
          <a:ln>
            <a:noFill/>
          </a:ln>
        </p:spPr>
        <p:txBody>
          <a:bodyPr spcFirstLastPara="1" wrap="square" lIns="0" tIns="0" rIns="0" bIns="0" anchor="t" anchorCtr="0">
            <a:sp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3"/>
          <p:cNvSpPr txBox="1">
            <a:spLocks noGrp="1"/>
          </p:cNvSpPr>
          <p:nvPr>
            <p:ph type="sldNum" idx="12"/>
          </p:nvPr>
        </p:nvSpPr>
        <p:spPr>
          <a:xfrm>
            <a:off x="4344988" y="6475413"/>
            <a:ext cx="530225" cy="182562"/>
          </a:xfrm>
          <a:prstGeom prst="rect">
            <a:avLst/>
          </a:prstGeom>
          <a:noFill/>
          <a:ln>
            <a:noFill/>
          </a:ln>
        </p:spPr>
        <p:txBody>
          <a:bodyPr spcFirstLastPara="1" wrap="square" lIns="0" tIns="0" rIns="0" bIns="0" anchor="t" anchorCtr="0">
            <a:spAutoFit/>
          </a:bodyPr>
          <a:lstStyle>
            <a:lvl1pPr marL="0" lvl="0" indent="0" algn="ctr">
              <a:spcBef>
                <a:spcPts val="0"/>
              </a:spcBef>
              <a:spcAft>
                <a:spcPts val="0"/>
              </a:spcAft>
              <a:buNone/>
              <a:defRPr sz="1200">
                <a:solidFill>
                  <a:schemeClr val="dk1"/>
                </a:solidFill>
                <a:latin typeface="Times New Roman"/>
                <a:ea typeface="Times New Roman"/>
                <a:cs typeface="Times New Roman"/>
                <a:sym typeface="Times New Roman"/>
              </a:defRPr>
            </a:lvl1pPr>
            <a:lvl2pPr marL="0" lvl="1" indent="0" algn="ctr">
              <a:spcBef>
                <a:spcPts val="0"/>
              </a:spcBef>
              <a:spcAft>
                <a:spcPts val="0"/>
              </a:spcAft>
              <a:buNone/>
              <a:defRPr sz="1200">
                <a:solidFill>
                  <a:schemeClr val="dk1"/>
                </a:solidFill>
                <a:latin typeface="Times New Roman"/>
                <a:ea typeface="Times New Roman"/>
                <a:cs typeface="Times New Roman"/>
                <a:sym typeface="Times New Roman"/>
              </a:defRPr>
            </a:lvl2pPr>
            <a:lvl3pPr marL="0" lvl="2" indent="0" algn="ctr">
              <a:spcBef>
                <a:spcPts val="0"/>
              </a:spcBef>
              <a:spcAft>
                <a:spcPts val="0"/>
              </a:spcAft>
              <a:buNone/>
              <a:defRPr sz="1200">
                <a:solidFill>
                  <a:schemeClr val="dk1"/>
                </a:solidFill>
                <a:latin typeface="Times New Roman"/>
                <a:ea typeface="Times New Roman"/>
                <a:cs typeface="Times New Roman"/>
                <a:sym typeface="Times New Roman"/>
              </a:defRPr>
            </a:lvl3pPr>
            <a:lvl4pPr marL="0" lvl="3" indent="0" algn="ctr">
              <a:spcBef>
                <a:spcPts val="0"/>
              </a:spcBef>
              <a:spcAft>
                <a:spcPts val="0"/>
              </a:spcAft>
              <a:buNone/>
              <a:defRPr sz="1200">
                <a:solidFill>
                  <a:schemeClr val="dk1"/>
                </a:solidFill>
                <a:latin typeface="Times New Roman"/>
                <a:ea typeface="Times New Roman"/>
                <a:cs typeface="Times New Roman"/>
                <a:sym typeface="Times New Roman"/>
              </a:defRPr>
            </a:lvl4pPr>
            <a:lvl5pPr marL="0" lvl="4" indent="0" algn="ctr">
              <a:spcBef>
                <a:spcPts val="0"/>
              </a:spcBef>
              <a:spcAft>
                <a:spcPts val="0"/>
              </a:spcAft>
              <a:buNone/>
              <a:defRPr sz="1200">
                <a:solidFill>
                  <a:schemeClr val="dk1"/>
                </a:solidFill>
                <a:latin typeface="Times New Roman"/>
                <a:ea typeface="Times New Roman"/>
                <a:cs typeface="Times New Roman"/>
                <a:sym typeface="Times New Roman"/>
              </a:defRPr>
            </a:lvl5pPr>
            <a:lvl6pPr marL="0" lvl="5" indent="0" algn="ctr">
              <a:spcBef>
                <a:spcPts val="0"/>
              </a:spcBef>
              <a:spcAft>
                <a:spcPts val="0"/>
              </a:spcAft>
              <a:buNone/>
              <a:defRPr sz="1200">
                <a:solidFill>
                  <a:schemeClr val="dk1"/>
                </a:solidFill>
                <a:latin typeface="Times New Roman"/>
                <a:ea typeface="Times New Roman"/>
                <a:cs typeface="Times New Roman"/>
                <a:sym typeface="Times New Roman"/>
              </a:defRPr>
            </a:lvl6pPr>
            <a:lvl7pPr marL="0" lvl="6" indent="0" algn="ctr">
              <a:spcBef>
                <a:spcPts val="0"/>
              </a:spcBef>
              <a:spcAft>
                <a:spcPts val="0"/>
              </a:spcAft>
              <a:buNone/>
              <a:defRPr sz="1200">
                <a:solidFill>
                  <a:schemeClr val="dk1"/>
                </a:solidFill>
                <a:latin typeface="Times New Roman"/>
                <a:ea typeface="Times New Roman"/>
                <a:cs typeface="Times New Roman"/>
                <a:sym typeface="Times New Roman"/>
              </a:defRPr>
            </a:lvl7pPr>
            <a:lvl8pPr marL="0" lvl="7" indent="0" algn="ctr">
              <a:spcBef>
                <a:spcPts val="0"/>
              </a:spcBef>
              <a:spcAft>
                <a:spcPts val="0"/>
              </a:spcAft>
              <a:buNone/>
              <a:defRPr sz="1200">
                <a:solidFill>
                  <a:schemeClr val="dk1"/>
                </a:solidFill>
                <a:latin typeface="Times New Roman"/>
                <a:ea typeface="Times New Roman"/>
                <a:cs typeface="Times New Roman"/>
                <a:sym typeface="Times New Roman"/>
              </a:defRPr>
            </a:lvl8pPr>
            <a:lvl9pPr marL="0" lvl="8" indent="0" algn="ctr">
              <a:spcBef>
                <a:spcPts val="0"/>
              </a:spcBef>
              <a:spcAft>
                <a:spcPts val="0"/>
              </a:spcAft>
              <a:buNone/>
              <a:defRPr sz="1200">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4"/>
          <p:cNvSpPr txBox="1">
            <a:spLocks noGrp="1"/>
          </p:cNvSpPr>
          <p:nvPr>
            <p:ph type="title"/>
          </p:nvPr>
        </p:nvSpPr>
        <p:spPr>
          <a:xfrm>
            <a:off x="685800" y="685800"/>
            <a:ext cx="7772400" cy="1066800"/>
          </a:xfrm>
          <a:prstGeom prst="rect">
            <a:avLst/>
          </a:prstGeom>
          <a:noFill/>
          <a:ln>
            <a:noFill/>
          </a:ln>
        </p:spPr>
        <p:txBody>
          <a:bodyPr spcFirstLastPara="1" wrap="square" lIns="92075" tIns="46025" rIns="92075" bIns="46025" anchor="ctr" anchorCtr="0">
            <a:noAutofit/>
          </a:bodyPr>
          <a:lstStyle>
            <a:lvl1pPr marR="0" lvl="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R="0" lvl="1"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R="0" lvl="2"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R="0" lvl="3"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R="0" lvl="4"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R="0" lvl="5"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R="0" lvl="6"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R="0" lvl="7"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R="0" lvl="8"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14" name="Google Shape;14;p14"/>
          <p:cNvSpPr txBox="1">
            <a:spLocks noGrp="1"/>
          </p:cNvSpPr>
          <p:nvPr>
            <p:ph type="body" idx="1"/>
          </p:nvPr>
        </p:nvSpPr>
        <p:spPr>
          <a:xfrm>
            <a:off x="685800" y="1981200"/>
            <a:ext cx="7772400" cy="4114800"/>
          </a:xfrm>
          <a:prstGeom prst="rect">
            <a:avLst/>
          </a:prstGeom>
          <a:noFill/>
          <a:ln>
            <a:noFill/>
          </a:ln>
        </p:spPr>
        <p:txBody>
          <a:bodyPr spcFirstLastPara="1" wrap="square" lIns="92075" tIns="46025" rIns="92075" bIns="460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5" name="Google Shape;15;p14"/>
          <p:cNvSpPr txBox="1">
            <a:spLocks noGrp="1"/>
          </p:cNvSpPr>
          <p:nvPr>
            <p:ph type="dt" idx="10"/>
          </p:nvPr>
        </p:nvSpPr>
        <p:spPr>
          <a:xfrm>
            <a:off x="685800" y="378281"/>
            <a:ext cx="1600200" cy="215444"/>
          </a:xfrm>
          <a:prstGeom prst="rect">
            <a:avLst/>
          </a:prstGeom>
          <a:noFill/>
          <a:ln>
            <a:noFill/>
          </a:ln>
        </p:spPr>
        <p:txBody>
          <a:bodyPr spcFirstLastPara="1" wrap="square" lIns="0" tIns="0" rIns="0" bIns="0" anchor="b" anchorCtr="0">
            <a:spAutoFit/>
          </a:bodyPr>
          <a:lstStyle>
            <a:lvl1pPr marR="0" lvl="0" algn="l" rtl="0">
              <a:spcBef>
                <a:spcPts val="0"/>
              </a:spcBef>
              <a:spcAft>
                <a:spcPts val="0"/>
              </a:spcAft>
              <a:buSzPts val="1400"/>
              <a:buNone/>
              <a:defRPr sz="1400" b="1">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6" name="Google Shape;16;p14"/>
          <p:cNvSpPr txBox="1">
            <a:spLocks noGrp="1"/>
          </p:cNvSpPr>
          <p:nvPr>
            <p:ph type="ftr" idx="11"/>
          </p:nvPr>
        </p:nvSpPr>
        <p:spPr>
          <a:xfrm>
            <a:off x="5486400" y="6475413"/>
            <a:ext cx="3124200" cy="184666"/>
          </a:xfrm>
          <a:prstGeom prst="rect">
            <a:avLst/>
          </a:prstGeom>
          <a:noFill/>
          <a:ln>
            <a:noFill/>
          </a:ln>
        </p:spPr>
        <p:txBody>
          <a:bodyPr spcFirstLastPara="1" wrap="square" lIns="0" tIns="0" rIns="0" bIns="0" anchor="t" anchorCtr="0">
            <a:spAutoFit/>
          </a:bodyPr>
          <a:lstStyle>
            <a:lvl1pPr marR="0" lvl="0" algn="r" rtl="0">
              <a:spcBef>
                <a:spcPts val="0"/>
              </a:spcBef>
              <a:spcAft>
                <a:spcPts val="0"/>
              </a:spcAft>
              <a:buSzPts val="1400"/>
              <a:buNone/>
              <a:defRPr sz="1200">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7" name="Google Shape;17;p14"/>
          <p:cNvSpPr txBox="1">
            <a:spLocks noGrp="1"/>
          </p:cNvSpPr>
          <p:nvPr>
            <p:ph type="sldNum" idx="12"/>
          </p:nvPr>
        </p:nvSpPr>
        <p:spPr>
          <a:xfrm>
            <a:off x="4344988" y="6475413"/>
            <a:ext cx="530225" cy="182562"/>
          </a:xfrm>
          <a:prstGeom prst="rect">
            <a:avLst/>
          </a:prstGeom>
          <a:noFill/>
          <a:ln>
            <a:noFill/>
          </a:ln>
        </p:spPr>
        <p:txBody>
          <a:bodyPr spcFirstLastPara="1" wrap="square" lIns="0" tIns="0" rIns="0" bIns="0" anchor="t" anchorCtr="0">
            <a:spAutoFit/>
          </a:bodyPr>
          <a:lstStyle>
            <a:lvl1pPr marL="0" marR="0" lvl="0" indent="0" algn="ctr" rtl="0">
              <a:spcBef>
                <a:spcPts val="0"/>
              </a:spcBef>
              <a:spcAft>
                <a:spcPts val="0"/>
              </a:spcAft>
              <a:buNone/>
              <a:defRPr sz="1200">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a:t>Slide </a:t>
            </a:r>
            <a:fld id="{00000000-1234-1234-1234-123412341234}" type="slidenum">
              <a:rPr lang="en-US"/>
              <a:t>‹#›</a:t>
            </a:fld>
            <a:endParaRPr/>
          </a:p>
        </p:txBody>
      </p:sp>
      <p:sp>
        <p:nvSpPr>
          <p:cNvPr id="18" name="Google Shape;18;p14"/>
          <p:cNvSpPr/>
          <p:nvPr/>
        </p:nvSpPr>
        <p:spPr>
          <a:xfrm>
            <a:off x="3131840" y="394156"/>
            <a:ext cx="5326360" cy="215444"/>
          </a:xfrm>
          <a:prstGeom prst="rect">
            <a:avLst/>
          </a:prstGeom>
          <a:noFill/>
          <a:ln>
            <a:noFill/>
          </a:ln>
        </p:spPr>
        <p:txBody>
          <a:bodyPr spcFirstLastPara="1" wrap="square" lIns="0" tIns="0" rIns="0" bIns="0" anchor="b" anchorCtr="0">
            <a:sp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&lt;15-22-0173-00-04ab&gt;</a:t>
            </a:r>
            <a:endParaRPr dirty="0"/>
          </a:p>
        </p:txBody>
      </p:sp>
      <p:cxnSp>
        <p:nvCxnSpPr>
          <p:cNvPr id="19" name="Google Shape;19;p14"/>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4"/>
          <p:cNvSpPr/>
          <p:nvPr/>
        </p:nvSpPr>
        <p:spPr>
          <a:xfrm>
            <a:off x="685800" y="6475413"/>
            <a:ext cx="711200" cy="182562"/>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None/>
            </a:pPr>
            <a:r>
              <a:rPr lang="en-US" sz="1200">
                <a:solidFill>
                  <a:schemeClr val="dk1"/>
                </a:solidFill>
                <a:latin typeface="Times New Roman"/>
                <a:ea typeface="Times New Roman"/>
                <a:cs typeface="Times New Roman"/>
                <a:sym typeface="Times New Roman"/>
              </a:rPr>
              <a:t>Submission</a:t>
            </a:r>
            <a:endParaRPr/>
          </a:p>
        </p:txBody>
      </p:sp>
      <p:cxnSp>
        <p:nvCxnSpPr>
          <p:cNvPr id="21" name="Google Shape;21;p14"/>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
          <p:cNvSpPr txBox="1">
            <a:spLocks noGrp="1"/>
          </p:cNvSpPr>
          <p:nvPr>
            <p:ph type="dt" idx="10"/>
          </p:nvPr>
        </p:nvSpPr>
        <p:spPr>
          <a:xfrm>
            <a:off x="685800" y="378281"/>
            <a:ext cx="1600200" cy="215444"/>
          </a:xfrm>
          <a:prstGeom prst="rect">
            <a:avLst/>
          </a:prstGeom>
          <a:noFill/>
          <a:ln>
            <a:noFill/>
          </a:ln>
        </p:spPr>
        <p:txBody>
          <a:bodyPr spcFirstLastPara="1" wrap="square" lIns="0" tIns="0" rIns="0" bIns="0" anchor="b" anchorCtr="0">
            <a:spAutoFit/>
          </a:bodyPr>
          <a:lstStyle/>
          <a:p>
            <a:pPr marL="0" lvl="0" indent="0" algn="l" rtl="0">
              <a:spcBef>
                <a:spcPts val="0"/>
              </a:spcBef>
              <a:spcAft>
                <a:spcPts val="0"/>
              </a:spcAft>
              <a:buNone/>
            </a:pPr>
            <a:r>
              <a:rPr lang="en-US"/>
              <a:t>March 2022</a:t>
            </a:r>
            <a:endParaRPr/>
          </a:p>
        </p:txBody>
      </p:sp>
      <p:sp>
        <p:nvSpPr>
          <p:cNvPr id="96" name="Google Shape;96;p1"/>
          <p:cNvSpPr txBox="1">
            <a:spLocks noGrp="1"/>
          </p:cNvSpPr>
          <p:nvPr>
            <p:ph type="ftr" idx="11"/>
          </p:nvPr>
        </p:nvSpPr>
        <p:spPr>
          <a:xfrm>
            <a:off x="5486400" y="6475413"/>
            <a:ext cx="3124200" cy="184666"/>
          </a:xfrm>
          <a:prstGeom prst="rect">
            <a:avLst/>
          </a:prstGeom>
          <a:noFill/>
          <a:ln>
            <a:noFill/>
          </a:ln>
        </p:spPr>
        <p:txBody>
          <a:bodyPr spcFirstLastPara="1" wrap="square" lIns="0" tIns="0" rIns="0" bIns="0" anchor="t" anchorCtr="0">
            <a:spAutoFit/>
          </a:bodyPr>
          <a:lstStyle/>
          <a:p>
            <a:pPr marL="0" lvl="0" indent="0" algn="r" rtl="0">
              <a:spcBef>
                <a:spcPts val="0"/>
              </a:spcBef>
              <a:spcAft>
                <a:spcPts val="0"/>
              </a:spcAft>
              <a:buNone/>
            </a:pPr>
            <a:r>
              <a:rPr lang="en-US"/>
              <a:t>Kangjin Yoon (Meta)</a:t>
            </a:r>
            <a:endParaRPr/>
          </a:p>
        </p:txBody>
      </p:sp>
      <p:sp>
        <p:nvSpPr>
          <p:cNvPr id="97" name="Google Shape;97;p1"/>
          <p:cNvSpPr txBox="1">
            <a:spLocks noGrp="1"/>
          </p:cNvSpPr>
          <p:nvPr>
            <p:ph type="sldNum" idx="12"/>
          </p:nvPr>
        </p:nvSpPr>
        <p:spPr>
          <a:xfrm>
            <a:off x="4344988" y="6475413"/>
            <a:ext cx="530225" cy="182562"/>
          </a:xfrm>
          <a:prstGeom prst="rect">
            <a:avLst/>
          </a:prstGeom>
          <a:noFill/>
          <a:ln>
            <a:noFill/>
          </a:ln>
        </p:spPr>
        <p:txBody>
          <a:bodyPr spcFirstLastPara="1" wrap="square" lIns="0" tIns="0" rIns="0" bIns="0" anchor="t" anchorCtr="0">
            <a:spAutoFit/>
          </a:bodyPr>
          <a:lstStyle/>
          <a:p>
            <a:pPr marL="0" lvl="0" indent="0" algn="ctr" rtl="0">
              <a:spcBef>
                <a:spcPts val="0"/>
              </a:spcBef>
              <a:spcAft>
                <a:spcPts val="0"/>
              </a:spcAft>
              <a:buNone/>
            </a:pPr>
            <a:r>
              <a:rPr lang="en-US"/>
              <a:t>Slide </a:t>
            </a:r>
            <a:fld id="{00000000-1234-1234-1234-123412341234}" type="slidenum">
              <a:rPr lang="en-US"/>
              <a:t>1</a:t>
            </a:fld>
            <a:endParaRPr/>
          </a:p>
        </p:txBody>
      </p:sp>
      <p:sp>
        <p:nvSpPr>
          <p:cNvPr id="98" name="Google Shape;98;p1"/>
          <p:cNvSpPr/>
          <p:nvPr/>
        </p:nvSpPr>
        <p:spPr>
          <a:xfrm>
            <a:off x="152400" y="609600"/>
            <a:ext cx="8991600" cy="4278054"/>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800" b="1" u="sng" dirty="0">
                <a:solidFill>
                  <a:schemeClr val="dk2"/>
                </a:solidFill>
                <a:latin typeface="Times New Roman"/>
                <a:ea typeface="Times New Roman"/>
                <a:cs typeface="Times New Roman"/>
                <a:sym typeface="Times New Roman"/>
              </a:rPr>
              <a:t>Project: IEEE P802.15 Working Group for Wireless Personal Area Networks (WPANs)</a:t>
            </a:r>
            <a:endParaRPr sz="1600" b="1"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None/>
            </a:pPr>
            <a:endParaRPr sz="1600"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None/>
            </a:pPr>
            <a:r>
              <a:rPr lang="en-US" sz="1600" b="1" dirty="0">
                <a:solidFill>
                  <a:schemeClr val="dk2"/>
                </a:solidFill>
                <a:latin typeface="Times New Roman"/>
                <a:ea typeface="Times New Roman"/>
                <a:cs typeface="Times New Roman"/>
                <a:sym typeface="Times New Roman"/>
              </a:rPr>
              <a:t>Submission Title:</a:t>
            </a:r>
            <a:r>
              <a:rPr lang="en-US" sz="1600" dirty="0">
                <a:solidFill>
                  <a:schemeClr val="dk1"/>
                </a:solidFill>
                <a:latin typeface="Times New Roman"/>
                <a:ea typeface="Times New Roman"/>
                <a:cs typeface="Times New Roman"/>
                <a:sym typeface="Times New Roman"/>
              </a:rPr>
              <a:t> Ack for data communication</a:t>
            </a:r>
            <a:endParaRPr sz="1600" dirty="0">
              <a:solidFill>
                <a:schemeClr val="dk1"/>
              </a:solidFill>
              <a:latin typeface="Times New Roman"/>
              <a:ea typeface="Times New Roman"/>
              <a:cs typeface="Times New Roman"/>
              <a:sym typeface="Times New Roman"/>
            </a:endParaRPr>
          </a:p>
          <a:p>
            <a:pPr marL="0" marR="0" lvl="0" indent="0" algn="l" rtl="0">
              <a:spcBef>
                <a:spcPts val="0"/>
              </a:spcBef>
              <a:spcAft>
                <a:spcPts val="0"/>
              </a:spcAft>
              <a:buNone/>
            </a:pPr>
            <a:r>
              <a:rPr lang="en-US" sz="1600" b="1" dirty="0">
                <a:solidFill>
                  <a:schemeClr val="dk1"/>
                </a:solidFill>
                <a:latin typeface="Times New Roman"/>
                <a:ea typeface="Times New Roman"/>
                <a:cs typeface="Times New Roman"/>
                <a:sym typeface="Times New Roman"/>
              </a:rPr>
              <a:t>Date Submitted: </a:t>
            </a:r>
            <a:r>
              <a:rPr lang="en-US" sz="1600" dirty="0">
                <a:solidFill>
                  <a:schemeClr val="dk1"/>
                </a:solidFill>
                <a:latin typeface="Times New Roman"/>
                <a:ea typeface="Times New Roman"/>
                <a:cs typeface="Times New Roman"/>
                <a:sym typeface="Times New Roman"/>
              </a:rPr>
              <a:t>March 2022</a:t>
            </a:r>
            <a:endParaRPr sz="1600" dirty="0">
              <a:solidFill>
                <a:schemeClr val="dk1"/>
              </a:solidFill>
              <a:latin typeface="Times New Roman"/>
              <a:ea typeface="Times New Roman"/>
              <a:cs typeface="Times New Roman"/>
              <a:sym typeface="Times New Roman"/>
            </a:endParaRPr>
          </a:p>
          <a:p>
            <a:pPr marL="0" marR="0" lvl="0" indent="0" algn="l" rtl="0">
              <a:spcBef>
                <a:spcPts val="0"/>
              </a:spcBef>
              <a:spcAft>
                <a:spcPts val="0"/>
              </a:spcAft>
              <a:buNone/>
            </a:pPr>
            <a:r>
              <a:rPr lang="en-US" sz="1600" b="1" dirty="0">
                <a:solidFill>
                  <a:schemeClr val="dk2"/>
                </a:solidFill>
                <a:latin typeface="Times New Roman"/>
                <a:ea typeface="Times New Roman"/>
                <a:cs typeface="Times New Roman"/>
                <a:sym typeface="Times New Roman"/>
              </a:rPr>
              <a:t>Source:</a:t>
            </a:r>
            <a:r>
              <a:rPr lang="en-US" sz="1600" dirty="0">
                <a:solidFill>
                  <a:schemeClr val="dk2"/>
                </a:solidFill>
                <a:latin typeface="Times New Roman"/>
                <a:ea typeface="Times New Roman"/>
                <a:cs typeface="Times New Roman"/>
                <a:sym typeface="Times New Roman"/>
              </a:rPr>
              <a:t> </a:t>
            </a:r>
            <a:r>
              <a:rPr lang="en-US" sz="1600" dirty="0" err="1">
                <a:solidFill>
                  <a:schemeClr val="dk2"/>
                </a:solidFill>
                <a:latin typeface="Times New Roman"/>
                <a:ea typeface="Times New Roman"/>
                <a:cs typeface="Times New Roman"/>
                <a:sym typeface="Times New Roman"/>
              </a:rPr>
              <a:t>Kangjin</a:t>
            </a:r>
            <a:r>
              <a:rPr lang="en-US" sz="1600" dirty="0">
                <a:solidFill>
                  <a:schemeClr val="dk2"/>
                </a:solidFill>
                <a:latin typeface="Times New Roman"/>
                <a:ea typeface="Times New Roman"/>
                <a:cs typeface="Times New Roman"/>
                <a:sym typeface="Times New Roman"/>
              </a:rPr>
              <a:t> Yoon, Chunyu Hu, Clint Powell, Carlos Aldana, Claudio Da Silva (Meta Platforms, Inc)</a:t>
            </a:r>
            <a:endParaRPr dirty="0"/>
          </a:p>
          <a:p>
            <a:pPr marL="0" marR="0" lvl="0" indent="0" algn="l" rtl="0">
              <a:spcBef>
                <a:spcPts val="600"/>
              </a:spcBef>
              <a:spcAft>
                <a:spcPts val="0"/>
              </a:spcAft>
              <a:buNone/>
            </a:pPr>
            <a:r>
              <a:rPr lang="en-US" sz="1600" b="1" dirty="0">
                <a:solidFill>
                  <a:schemeClr val="dk2"/>
                </a:solidFill>
                <a:latin typeface="Times New Roman"/>
                <a:ea typeface="Times New Roman"/>
                <a:cs typeface="Times New Roman"/>
                <a:sym typeface="Times New Roman"/>
              </a:rPr>
              <a:t>Email:</a:t>
            </a:r>
            <a:r>
              <a:rPr lang="en-US" sz="1600" dirty="0">
                <a:solidFill>
                  <a:schemeClr val="dk2"/>
                </a:solidFill>
                <a:latin typeface="Times New Roman"/>
                <a:ea typeface="Times New Roman"/>
                <a:cs typeface="Times New Roman"/>
                <a:sym typeface="Times New Roman"/>
              </a:rPr>
              <a:t> </a:t>
            </a:r>
            <a:r>
              <a:rPr lang="en-US" sz="1600" dirty="0" err="1">
                <a:solidFill>
                  <a:schemeClr val="dk2"/>
                </a:solidFill>
                <a:latin typeface="Times New Roman"/>
                <a:ea typeface="Times New Roman"/>
                <a:cs typeface="Times New Roman"/>
                <a:sym typeface="Times New Roman"/>
              </a:rPr>
              <a:t>kyoon@fb.com</a:t>
            </a:r>
            <a:endParaRPr sz="1200" dirty="0">
              <a:solidFill>
                <a:schemeClr val="dk2"/>
              </a:solidFill>
              <a:latin typeface="Times New Roman"/>
              <a:ea typeface="Times New Roman"/>
              <a:cs typeface="Times New Roman"/>
              <a:sym typeface="Times New Roman"/>
            </a:endParaRPr>
          </a:p>
          <a:p>
            <a:pPr marL="0" marR="0" lvl="0" indent="0" algn="l" rtl="0">
              <a:spcBef>
                <a:spcPts val="1200"/>
              </a:spcBef>
              <a:spcAft>
                <a:spcPts val="0"/>
              </a:spcAft>
              <a:buNone/>
            </a:pPr>
            <a:r>
              <a:rPr lang="en-US" sz="1600" b="1" dirty="0">
                <a:solidFill>
                  <a:schemeClr val="dk2"/>
                </a:solidFill>
                <a:latin typeface="Times New Roman"/>
                <a:ea typeface="Times New Roman"/>
                <a:cs typeface="Times New Roman"/>
                <a:sym typeface="Times New Roman"/>
              </a:rPr>
              <a:t>Abstract:</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Existing Ack mechanisms can be used for data communication</a:t>
            </a:r>
            <a:endParaRPr sz="1600" dirty="0">
              <a:solidFill>
                <a:schemeClr val="dk2"/>
              </a:solidFill>
              <a:latin typeface="Times New Roman"/>
              <a:ea typeface="Times New Roman"/>
              <a:cs typeface="Times New Roman"/>
              <a:sym typeface="Times New Roman"/>
            </a:endParaRPr>
          </a:p>
          <a:p>
            <a:pPr marL="0" marR="0" lvl="0" indent="0" algn="l" rtl="0">
              <a:spcBef>
                <a:spcPts val="1200"/>
              </a:spcBef>
              <a:spcAft>
                <a:spcPts val="0"/>
              </a:spcAft>
              <a:buNone/>
            </a:pPr>
            <a:r>
              <a:rPr lang="en-US" sz="1600" b="1"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To see what Ack mechanisms we have in the existing specifications and see if those are applicable to data communication use-cases</a:t>
            </a:r>
            <a:endParaRPr sz="1600" dirty="0">
              <a:solidFill>
                <a:schemeClr val="dk2"/>
              </a:solidFill>
              <a:latin typeface="Times New Roman"/>
              <a:ea typeface="Times New Roman"/>
              <a:cs typeface="Times New Roman"/>
              <a:sym typeface="Times New Roman"/>
            </a:endParaRPr>
          </a:p>
          <a:p>
            <a:pPr marL="0" marR="0" lvl="0" indent="0" algn="l" rtl="0">
              <a:spcBef>
                <a:spcPts val="600"/>
              </a:spcBef>
              <a:spcAft>
                <a:spcPts val="0"/>
              </a:spcAft>
              <a:buNone/>
            </a:pPr>
            <a:r>
              <a:rPr lang="en-US" sz="1600" b="1" dirty="0">
                <a:solidFill>
                  <a:schemeClr val="dk2"/>
                </a:solidFill>
                <a:latin typeface="Times New Roman"/>
                <a:ea typeface="Times New Roman"/>
                <a:cs typeface="Times New Roman"/>
                <a:sym typeface="Times New Roman"/>
              </a:rPr>
              <a:t>Notice:</a:t>
            </a:r>
            <a:r>
              <a:rPr lang="en-US" sz="1600" dirty="0">
                <a:solidFill>
                  <a:schemeClr val="dk2"/>
                </a:solidFill>
                <a:latin typeface="Times New Roman"/>
                <a:ea typeface="Times New Roman"/>
                <a:cs typeface="Times New Roman"/>
                <a:sym typeface="Times New Roman"/>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marL="0" marR="0" lvl="0" indent="0" algn="l" rtl="0">
              <a:spcBef>
                <a:spcPts val="0"/>
              </a:spcBef>
              <a:spcAft>
                <a:spcPts val="0"/>
              </a:spcAft>
              <a:buNone/>
            </a:pPr>
            <a:r>
              <a:rPr lang="en-US" sz="1600" b="1" dirty="0">
                <a:solidFill>
                  <a:schemeClr val="dk2"/>
                </a:solidFill>
                <a:latin typeface="Times New Roman"/>
                <a:ea typeface="Times New Roman"/>
                <a:cs typeface="Times New Roman"/>
                <a:sym typeface="Times New Roman"/>
              </a:rPr>
              <a:t>Release:</a:t>
            </a:r>
            <a:r>
              <a:rPr lang="en-US" sz="1600"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P802.15.	</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Google Shape;253;p10"/>
          <p:cNvSpPr txBox="1">
            <a:spLocks noGrp="1"/>
          </p:cNvSpPr>
          <p:nvPr>
            <p:ph type="title"/>
          </p:nvPr>
        </p:nvSpPr>
        <p:spPr>
          <a:xfrm>
            <a:off x="685800" y="685800"/>
            <a:ext cx="7772400" cy="10668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US"/>
              <a:t>Comparison Between Enh-Ack and RMMRC IE</a:t>
            </a:r>
            <a:endParaRPr/>
          </a:p>
        </p:txBody>
      </p:sp>
      <p:sp>
        <p:nvSpPr>
          <p:cNvPr id="254" name="Google Shape;254;p10"/>
          <p:cNvSpPr txBox="1">
            <a:spLocks noGrp="1"/>
          </p:cNvSpPr>
          <p:nvPr>
            <p:ph type="dt" idx="10"/>
          </p:nvPr>
        </p:nvSpPr>
        <p:spPr>
          <a:xfrm>
            <a:off x="685800" y="378281"/>
            <a:ext cx="1600200" cy="215444"/>
          </a:xfrm>
          <a:prstGeom prst="rect">
            <a:avLst/>
          </a:prstGeom>
          <a:noFill/>
          <a:ln>
            <a:noFill/>
          </a:ln>
        </p:spPr>
        <p:txBody>
          <a:bodyPr spcFirstLastPara="1" wrap="square" lIns="0" tIns="0" rIns="0" bIns="0" anchor="b" anchorCtr="0">
            <a:spAutoFit/>
          </a:bodyPr>
          <a:lstStyle/>
          <a:p>
            <a:pPr marL="0" lvl="0" indent="0" algn="l" rtl="0">
              <a:spcBef>
                <a:spcPts val="0"/>
              </a:spcBef>
              <a:spcAft>
                <a:spcPts val="0"/>
              </a:spcAft>
              <a:buNone/>
            </a:pPr>
            <a:r>
              <a:rPr lang="en-US"/>
              <a:t>March 2022</a:t>
            </a:r>
            <a:endParaRPr/>
          </a:p>
        </p:txBody>
      </p:sp>
      <p:sp>
        <p:nvSpPr>
          <p:cNvPr id="255" name="Google Shape;255;p10"/>
          <p:cNvSpPr txBox="1">
            <a:spLocks noGrp="1"/>
          </p:cNvSpPr>
          <p:nvPr>
            <p:ph type="ftr" idx="11"/>
          </p:nvPr>
        </p:nvSpPr>
        <p:spPr>
          <a:xfrm>
            <a:off x="5486400" y="6475413"/>
            <a:ext cx="3124200" cy="184666"/>
          </a:xfrm>
          <a:prstGeom prst="rect">
            <a:avLst/>
          </a:prstGeom>
          <a:noFill/>
          <a:ln>
            <a:noFill/>
          </a:ln>
        </p:spPr>
        <p:txBody>
          <a:bodyPr spcFirstLastPara="1" wrap="square" lIns="0" tIns="0" rIns="0" bIns="0" anchor="t" anchorCtr="0">
            <a:spAutoFit/>
          </a:bodyPr>
          <a:lstStyle/>
          <a:p>
            <a:pPr marL="0" lvl="0" indent="0" algn="r" rtl="0">
              <a:spcBef>
                <a:spcPts val="0"/>
              </a:spcBef>
              <a:spcAft>
                <a:spcPts val="0"/>
              </a:spcAft>
              <a:buNone/>
            </a:pPr>
            <a:r>
              <a:rPr lang="en-US"/>
              <a:t>Kangjin Yoon (Meta)</a:t>
            </a:r>
            <a:endParaRPr/>
          </a:p>
        </p:txBody>
      </p:sp>
      <p:sp>
        <p:nvSpPr>
          <p:cNvPr id="256" name="Google Shape;256;p10"/>
          <p:cNvSpPr txBox="1">
            <a:spLocks noGrp="1"/>
          </p:cNvSpPr>
          <p:nvPr>
            <p:ph type="sldNum" idx="12"/>
          </p:nvPr>
        </p:nvSpPr>
        <p:spPr>
          <a:xfrm>
            <a:off x="4344988" y="6475413"/>
            <a:ext cx="530225" cy="182562"/>
          </a:xfrm>
          <a:prstGeom prst="rect">
            <a:avLst/>
          </a:prstGeom>
          <a:noFill/>
          <a:ln>
            <a:noFill/>
          </a:ln>
        </p:spPr>
        <p:txBody>
          <a:bodyPr spcFirstLastPara="1" wrap="square" lIns="0" tIns="0" rIns="0" bIns="0" anchor="t" anchorCtr="0">
            <a:spAutoFit/>
          </a:bodyPr>
          <a:lstStyle/>
          <a:p>
            <a:pPr marL="0" lvl="0" indent="0" algn="ctr" rtl="0">
              <a:spcBef>
                <a:spcPts val="0"/>
              </a:spcBef>
              <a:spcAft>
                <a:spcPts val="0"/>
              </a:spcAft>
              <a:buNone/>
            </a:pPr>
            <a:r>
              <a:rPr lang="en-US"/>
              <a:t>Slide </a:t>
            </a:r>
            <a:fld id="{00000000-1234-1234-1234-123412341234}" type="slidenum">
              <a:rPr lang="en-US"/>
              <a:t>10</a:t>
            </a:fld>
            <a:endParaRPr/>
          </a:p>
        </p:txBody>
      </p:sp>
      <p:graphicFrame>
        <p:nvGraphicFramePr>
          <p:cNvPr id="257" name="Google Shape;257;p10"/>
          <p:cNvGraphicFramePr/>
          <p:nvPr>
            <p:extLst>
              <p:ext uri="{D42A27DB-BD31-4B8C-83A1-F6EECF244321}">
                <p14:modId xmlns:p14="http://schemas.microsoft.com/office/powerpoint/2010/main" val="3132959826"/>
              </p:ext>
            </p:extLst>
          </p:nvPr>
        </p:nvGraphicFramePr>
        <p:xfrm>
          <a:off x="685799" y="2276872"/>
          <a:ext cx="7924800" cy="2804200"/>
        </p:xfrm>
        <a:graphic>
          <a:graphicData uri="http://schemas.openxmlformats.org/drawingml/2006/table">
            <a:tbl>
              <a:tblPr firstRow="1" bandRow="1">
                <a:noFill/>
                <a:tableStyleId>{4CBCF564-9C5F-4025-8942-365E332F73A1}</a:tableStyleId>
              </a:tblPr>
              <a:tblGrid>
                <a:gridCol w="2641600">
                  <a:extLst>
                    <a:ext uri="{9D8B030D-6E8A-4147-A177-3AD203B41FA5}">
                      <a16:colId xmlns:a16="http://schemas.microsoft.com/office/drawing/2014/main" val="20000"/>
                    </a:ext>
                  </a:extLst>
                </a:gridCol>
                <a:gridCol w="2641600">
                  <a:extLst>
                    <a:ext uri="{9D8B030D-6E8A-4147-A177-3AD203B41FA5}">
                      <a16:colId xmlns:a16="http://schemas.microsoft.com/office/drawing/2014/main" val="20001"/>
                    </a:ext>
                  </a:extLst>
                </a:gridCol>
                <a:gridCol w="2641600">
                  <a:extLst>
                    <a:ext uri="{9D8B030D-6E8A-4147-A177-3AD203B41FA5}">
                      <a16:colId xmlns:a16="http://schemas.microsoft.com/office/drawing/2014/main" val="20002"/>
                    </a:ext>
                  </a:extLst>
                </a:gridCol>
              </a:tblGrid>
              <a:tr h="370850">
                <a:tc>
                  <a:txBody>
                    <a:bodyPr/>
                    <a:lstStyle/>
                    <a:p>
                      <a:pPr marL="0" marR="0" lvl="0" indent="0" algn="ctr" rtl="0">
                        <a:spcBef>
                          <a:spcPts val="0"/>
                        </a:spcBef>
                        <a:spcAft>
                          <a:spcPts val="0"/>
                        </a:spcAft>
                        <a:buNone/>
                      </a:pPr>
                      <a:endParaRPr sz="2000" u="none" strike="noStrike" cap="none"/>
                    </a:p>
                  </a:txBody>
                  <a:tcPr marL="91450" marR="91450" marT="45725" marB="45725"/>
                </a:tc>
                <a:tc>
                  <a:txBody>
                    <a:bodyPr/>
                    <a:lstStyle/>
                    <a:p>
                      <a:pPr marL="0" marR="0" lvl="0" indent="0" algn="ctr" rtl="0">
                        <a:spcBef>
                          <a:spcPts val="0"/>
                        </a:spcBef>
                        <a:spcAft>
                          <a:spcPts val="0"/>
                        </a:spcAft>
                        <a:buNone/>
                      </a:pPr>
                      <a:r>
                        <a:rPr lang="en-US" sz="2000" u="none" strike="noStrike" cap="none"/>
                        <a:t>Enh-Ack</a:t>
                      </a:r>
                      <a:endParaRPr/>
                    </a:p>
                  </a:txBody>
                  <a:tcPr marL="91450" marR="91450" marT="45725" marB="45725"/>
                </a:tc>
                <a:tc>
                  <a:txBody>
                    <a:bodyPr/>
                    <a:lstStyle/>
                    <a:p>
                      <a:pPr marL="0" marR="0" lvl="0" indent="0" algn="ctr" rtl="0">
                        <a:spcBef>
                          <a:spcPts val="0"/>
                        </a:spcBef>
                        <a:spcAft>
                          <a:spcPts val="0"/>
                        </a:spcAft>
                        <a:buNone/>
                      </a:pPr>
                      <a:r>
                        <a:rPr lang="en-US" sz="2000" u="none" strike="noStrike" cap="none"/>
                        <a:t>RMMRC IE</a:t>
                      </a:r>
                      <a:endParaRPr/>
                    </a:p>
                  </a:txBody>
                  <a:tcPr marL="91450" marR="91450" marT="45725" marB="45725"/>
                </a:tc>
                <a:extLst>
                  <a:ext uri="{0D108BD9-81ED-4DB2-BD59-A6C34878D82A}">
                    <a16:rowId xmlns:a16="http://schemas.microsoft.com/office/drawing/2014/main" val="10000"/>
                  </a:ext>
                </a:extLst>
              </a:tr>
              <a:tr h="370850">
                <a:tc>
                  <a:txBody>
                    <a:bodyPr/>
                    <a:lstStyle/>
                    <a:p>
                      <a:pPr marL="0" marR="0" lvl="0" indent="0" algn="ctr" rtl="0">
                        <a:spcBef>
                          <a:spcPts val="0"/>
                        </a:spcBef>
                        <a:spcAft>
                          <a:spcPts val="0"/>
                        </a:spcAft>
                        <a:buNone/>
                      </a:pPr>
                      <a:r>
                        <a:rPr lang="en-US" sz="2000" u="none" strike="noStrike" cap="none"/>
                        <a:t>Transmission timing</a:t>
                      </a:r>
                      <a:endParaRPr/>
                    </a:p>
                  </a:txBody>
                  <a:tcPr marL="91450" marR="91450" marT="45725" marB="45725"/>
                </a:tc>
                <a:tc>
                  <a:txBody>
                    <a:bodyPr/>
                    <a:lstStyle/>
                    <a:p>
                      <a:pPr marL="0" marR="0" lvl="0" indent="0" algn="ctr" rtl="0">
                        <a:spcBef>
                          <a:spcPts val="0"/>
                        </a:spcBef>
                        <a:spcAft>
                          <a:spcPts val="0"/>
                        </a:spcAft>
                        <a:buNone/>
                      </a:pPr>
                      <a:r>
                        <a:rPr lang="en-US" sz="2000" u="none" strike="noStrike" cap="none" dirty="0"/>
                        <a:t>AIFS after receiving the Data frame</a:t>
                      </a:r>
                      <a:endParaRPr dirty="0"/>
                    </a:p>
                  </a:txBody>
                  <a:tcPr marL="91450" marR="91450" marT="45725" marB="45725"/>
                </a:tc>
                <a:tc>
                  <a:txBody>
                    <a:bodyPr/>
                    <a:lstStyle/>
                    <a:p>
                      <a:pPr marL="0" marR="0" lvl="0" indent="0" algn="ctr" rtl="0">
                        <a:spcBef>
                          <a:spcPts val="0"/>
                        </a:spcBef>
                        <a:spcAft>
                          <a:spcPts val="0"/>
                        </a:spcAft>
                        <a:buNone/>
                      </a:pPr>
                      <a:r>
                        <a:rPr lang="en-US" sz="2000" u="none" strike="noStrike" cap="none"/>
                        <a:t>Scheduled slot</a:t>
                      </a:r>
                      <a:endParaRPr/>
                    </a:p>
                  </a:txBody>
                  <a:tcPr marL="91450" marR="91450" marT="45725" marB="45725"/>
                </a:tc>
                <a:extLst>
                  <a:ext uri="{0D108BD9-81ED-4DB2-BD59-A6C34878D82A}">
                    <a16:rowId xmlns:a16="http://schemas.microsoft.com/office/drawing/2014/main" val="10001"/>
                  </a:ext>
                </a:extLst>
              </a:tr>
              <a:tr h="370850">
                <a:tc>
                  <a:txBody>
                    <a:bodyPr/>
                    <a:lstStyle/>
                    <a:p>
                      <a:pPr marL="0" marR="0" lvl="0" indent="0" algn="ctr" rtl="0">
                        <a:spcBef>
                          <a:spcPts val="0"/>
                        </a:spcBef>
                        <a:spcAft>
                          <a:spcPts val="0"/>
                        </a:spcAft>
                        <a:buNone/>
                      </a:pPr>
                      <a:r>
                        <a:rPr lang="en-US" sz="2000" u="none" strike="noStrike" cap="none"/>
                        <a:t>Frame Type</a:t>
                      </a:r>
                      <a:endParaRPr/>
                    </a:p>
                  </a:txBody>
                  <a:tcPr marL="91450" marR="91450" marT="45725" marB="45725"/>
                </a:tc>
                <a:tc>
                  <a:txBody>
                    <a:bodyPr/>
                    <a:lstStyle/>
                    <a:p>
                      <a:pPr marL="0" marR="0" lvl="0" indent="0" algn="ctr" rtl="0">
                        <a:spcBef>
                          <a:spcPts val="0"/>
                        </a:spcBef>
                        <a:spcAft>
                          <a:spcPts val="0"/>
                        </a:spcAft>
                        <a:buNone/>
                      </a:pPr>
                      <a:r>
                        <a:rPr lang="en-US" sz="2000" u="none" strike="noStrike" cap="none"/>
                        <a:t>Ack Frame</a:t>
                      </a:r>
                      <a:endParaRPr/>
                    </a:p>
                  </a:txBody>
                  <a:tcPr marL="91450" marR="91450" marT="45725" marB="45725"/>
                </a:tc>
                <a:tc>
                  <a:txBody>
                    <a:bodyPr/>
                    <a:lstStyle/>
                    <a:p>
                      <a:pPr marL="0" marR="0" lvl="0" indent="0" algn="ctr" rtl="0">
                        <a:spcBef>
                          <a:spcPts val="0"/>
                        </a:spcBef>
                        <a:spcAft>
                          <a:spcPts val="0"/>
                        </a:spcAft>
                        <a:buNone/>
                      </a:pPr>
                      <a:r>
                        <a:rPr lang="en-US" sz="2000" u="none" strike="noStrike" cap="none"/>
                        <a:t>Data Frame</a:t>
                      </a:r>
                      <a:endParaRPr/>
                    </a:p>
                  </a:txBody>
                  <a:tcPr marL="91450" marR="91450" marT="45725" marB="45725"/>
                </a:tc>
                <a:extLst>
                  <a:ext uri="{0D108BD9-81ED-4DB2-BD59-A6C34878D82A}">
                    <a16:rowId xmlns:a16="http://schemas.microsoft.com/office/drawing/2014/main" val="10002"/>
                  </a:ext>
                </a:extLst>
              </a:tr>
              <a:tr h="370850">
                <a:tc>
                  <a:txBody>
                    <a:bodyPr/>
                    <a:lstStyle/>
                    <a:p>
                      <a:pPr marL="0" marR="0" lvl="0" indent="0" algn="ctr" rtl="0">
                        <a:spcBef>
                          <a:spcPts val="0"/>
                        </a:spcBef>
                        <a:spcAft>
                          <a:spcPts val="0"/>
                        </a:spcAft>
                        <a:buNone/>
                      </a:pPr>
                      <a:r>
                        <a:rPr lang="en-US" sz="2000" u="none" strike="noStrike" cap="none"/>
                        <a:t>Pros</a:t>
                      </a:r>
                      <a:endParaRPr/>
                    </a:p>
                  </a:txBody>
                  <a:tcPr marL="91450" marR="91450" marT="45725" marB="45725"/>
                </a:tc>
                <a:tc>
                  <a:txBody>
                    <a:bodyPr/>
                    <a:lstStyle/>
                    <a:p>
                      <a:pPr marL="0" marR="0" lvl="0" indent="0" algn="ctr" rtl="0">
                        <a:spcBef>
                          <a:spcPts val="0"/>
                        </a:spcBef>
                        <a:spcAft>
                          <a:spcPts val="0"/>
                        </a:spcAft>
                        <a:buNone/>
                      </a:pPr>
                      <a:r>
                        <a:rPr lang="en-US" sz="2000" u="none" strike="noStrike" cap="none"/>
                        <a:t>Immediate confirmation</a:t>
                      </a:r>
                      <a:endParaRPr/>
                    </a:p>
                  </a:txBody>
                  <a:tcPr marL="91450" marR="91450" marT="45725" marB="45725"/>
                </a:tc>
                <a:tc>
                  <a:txBody>
                    <a:bodyPr/>
                    <a:lstStyle/>
                    <a:p>
                      <a:pPr marL="0" marR="0" lvl="0" indent="0" algn="ctr" rtl="0">
                        <a:spcBef>
                          <a:spcPts val="0"/>
                        </a:spcBef>
                        <a:spcAft>
                          <a:spcPts val="0"/>
                        </a:spcAft>
                        <a:buNone/>
                      </a:pPr>
                      <a:r>
                        <a:rPr lang="en-US" sz="2000" u="none" strike="noStrike" cap="none" dirty="0"/>
                        <a:t>Ack for multiple data (less overhead), </a:t>
                      </a:r>
                      <a:br>
                        <a:rPr lang="en-US" sz="2000" u="none" strike="noStrike" cap="none" dirty="0"/>
                      </a:br>
                      <a:r>
                        <a:rPr lang="en-US" sz="2000" u="none" strike="noStrike" cap="none" dirty="0"/>
                        <a:t>Ack for broadcast data frame(s)</a:t>
                      </a:r>
                      <a:endParaRPr dirty="0"/>
                    </a:p>
                  </a:txBody>
                  <a:tcPr marL="91450" marR="91450" marT="45725" marB="45725"/>
                </a:tc>
                <a:extLst>
                  <a:ext uri="{0D108BD9-81ED-4DB2-BD59-A6C34878D82A}">
                    <a16:rowId xmlns:a16="http://schemas.microsoft.com/office/drawing/2014/main" val="10003"/>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2" name="Google Shape;262;p11"/>
          <p:cNvSpPr txBox="1">
            <a:spLocks noGrp="1"/>
          </p:cNvSpPr>
          <p:nvPr>
            <p:ph type="title"/>
          </p:nvPr>
        </p:nvSpPr>
        <p:spPr>
          <a:xfrm>
            <a:off x="685800" y="685800"/>
            <a:ext cx="7772400" cy="10668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US"/>
              <a:t>Summary</a:t>
            </a:r>
            <a:endParaRPr/>
          </a:p>
        </p:txBody>
      </p:sp>
      <p:sp>
        <p:nvSpPr>
          <p:cNvPr id="263" name="Google Shape;263;p11"/>
          <p:cNvSpPr txBox="1">
            <a:spLocks noGrp="1"/>
          </p:cNvSpPr>
          <p:nvPr>
            <p:ph type="body" idx="1"/>
          </p:nvPr>
        </p:nvSpPr>
        <p:spPr>
          <a:xfrm>
            <a:off x="685800" y="1981200"/>
            <a:ext cx="7772400" cy="4191000"/>
          </a:xfrm>
          <a:prstGeom prst="rect">
            <a:avLst/>
          </a:prstGeom>
          <a:noFill/>
          <a:ln>
            <a:noFill/>
          </a:ln>
        </p:spPr>
        <p:txBody>
          <a:bodyPr spcFirstLastPara="1" wrap="square" lIns="92075" tIns="46025" rIns="92075" bIns="46025" anchor="t" anchorCtr="0">
            <a:noAutofit/>
          </a:bodyPr>
          <a:lstStyle/>
          <a:p>
            <a:pPr marL="342900" lvl="0" indent="-342900" algn="l" rtl="0">
              <a:lnSpc>
                <a:spcPct val="150000"/>
              </a:lnSpc>
              <a:spcBef>
                <a:spcPts val="0"/>
              </a:spcBef>
              <a:spcAft>
                <a:spcPts val="0"/>
              </a:spcAft>
              <a:buClr>
                <a:schemeClr val="dk1"/>
              </a:buClr>
              <a:buSzPts val="2400"/>
              <a:buFont typeface="Arial"/>
              <a:buChar char="•"/>
            </a:pPr>
            <a:r>
              <a:rPr lang="en-US" dirty="0"/>
              <a:t>We can utilize both </a:t>
            </a:r>
            <a:r>
              <a:rPr lang="en-US" dirty="0" err="1"/>
              <a:t>Enh</a:t>
            </a:r>
            <a:r>
              <a:rPr lang="en-US" dirty="0"/>
              <a:t>-Ack and/or RMMRC IE for Ack for data frame(s) wherever applicable</a:t>
            </a:r>
            <a:endParaRPr dirty="0"/>
          </a:p>
          <a:p>
            <a:pPr marL="742950" lvl="1" indent="-285750" algn="l" rtl="0">
              <a:lnSpc>
                <a:spcPct val="150000"/>
              </a:lnSpc>
              <a:spcBef>
                <a:spcPts val="400"/>
              </a:spcBef>
              <a:spcAft>
                <a:spcPts val="0"/>
              </a:spcAft>
              <a:buClr>
                <a:schemeClr val="dk1"/>
              </a:buClr>
              <a:buSzPts val="2000"/>
              <a:buFont typeface="Arial"/>
              <a:buChar char="–"/>
            </a:pPr>
            <a:r>
              <a:rPr lang="en-US" dirty="0" err="1"/>
              <a:t>Enh</a:t>
            </a:r>
            <a:r>
              <a:rPr lang="en-US" dirty="0"/>
              <a:t>-Ack is the fastest way to let the data frame transmitter knows the successful reception</a:t>
            </a:r>
            <a:endParaRPr dirty="0"/>
          </a:p>
          <a:p>
            <a:pPr marL="742950" lvl="1" indent="-285750" algn="l" rtl="0">
              <a:lnSpc>
                <a:spcPct val="150000"/>
              </a:lnSpc>
              <a:spcBef>
                <a:spcPts val="400"/>
              </a:spcBef>
              <a:spcAft>
                <a:spcPts val="0"/>
              </a:spcAft>
              <a:buClr>
                <a:schemeClr val="dk1"/>
              </a:buClr>
              <a:buSzPts val="2000"/>
              <a:buFont typeface="Arial"/>
              <a:buChar char="–"/>
            </a:pPr>
            <a:r>
              <a:rPr lang="en-US" dirty="0"/>
              <a:t>RMMRC IE can reduce overhead if used to acknowledge multiple frames and/or broadcast frames</a:t>
            </a:r>
            <a:endParaRPr dirty="0"/>
          </a:p>
        </p:txBody>
      </p:sp>
      <p:sp>
        <p:nvSpPr>
          <p:cNvPr id="264" name="Google Shape;264;p11"/>
          <p:cNvSpPr txBox="1">
            <a:spLocks noGrp="1"/>
          </p:cNvSpPr>
          <p:nvPr>
            <p:ph type="dt" idx="10"/>
          </p:nvPr>
        </p:nvSpPr>
        <p:spPr>
          <a:xfrm>
            <a:off x="685800" y="378281"/>
            <a:ext cx="1600200" cy="215444"/>
          </a:xfrm>
          <a:prstGeom prst="rect">
            <a:avLst/>
          </a:prstGeom>
          <a:noFill/>
          <a:ln>
            <a:noFill/>
          </a:ln>
        </p:spPr>
        <p:txBody>
          <a:bodyPr spcFirstLastPara="1" wrap="square" lIns="0" tIns="0" rIns="0" bIns="0" anchor="b" anchorCtr="0">
            <a:spAutoFit/>
          </a:bodyPr>
          <a:lstStyle/>
          <a:p>
            <a:pPr marL="0" lvl="0" indent="0" algn="l" rtl="0">
              <a:spcBef>
                <a:spcPts val="0"/>
              </a:spcBef>
              <a:spcAft>
                <a:spcPts val="0"/>
              </a:spcAft>
              <a:buNone/>
            </a:pPr>
            <a:r>
              <a:rPr lang="en-US"/>
              <a:t>March 2022</a:t>
            </a:r>
            <a:endParaRPr/>
          </a:p>
        </p:txBody>
      </p:sp>
      <p:sp>
        <p:nvSpPr>
          <p:cNvPr id="265" name="Google Shape;265;p11"/>
          <p:cNvSpPr txBox="1">
            <a:spLocks noGrp="1"/>
          </p:cNvSpPr>
          <p:nvPr>
            <p:ph type="ftr" idx="11"/>
          </p:nvPr>
        </p:nvSpPr>
        <p:spPr>
          <a:xfrm>
            <a:off x="5486400" y="6475413"/>
            <a:ext cx="3124200" cy="184666"/>
          </a:xfrm>
          <a:prstGeom prst="rect">
            <a:avLst/>
          </a:prstGeom>
          <a:noFill/>
          <a:ln>
            <a:noFill/>
          </a:ln>
        </p:spPr>
        <p:txBody>
          <a:bodyPr spcFirstLastPara="1" wrap="square" lIns="0" tIns="0" rIns="0" bIns="0" anchor="t" anchorCtr="0">
            <a:spAutoFit/>
          </a:bodyPr>
          <a:lstStyle/>
          <a:p>
            <a:pPr marL="0" lvl="0" indent="0" algn="r" rtl="0">
              <a:spcBef>
                <a:spcPts val="0"/>
              </a:spcBef>
              <a:spcAft>
                <a:spcPts val="0"/>
              </a:spcAft>
              <a:buNone/>
            </a:pPr>
            <a:r>
              <a:rPr lang="en-US"/>
              <a:t>Kangjin Yoon (Meta)</a:t>
            </a:r>
            <a:endParaRPr/>
          </a:p>
        </p:txBody>
      </p:sp>
      <p:sp>
        <p:nvSpPr>
          <p:cNvPr id="266" name="Google Shape;266;p11"/>
          <p:cNvSpPr txBox="1">
            <a:spLocks noGrp="1"/>
          </p:cNvSpPr>
          <p:nvPr>
            <p:ph type="sldNum" idx="12"/>
          </p:nvPr>
        </p:nvSpPr>
        <p:spPr>
          <a:xfrm>
            <a:off x="4344988" y="6475413"/>
            <a:ext cx="530225" cy="182562"/>
          </a:xfrm>
          <a:prstGeom prst="rect">
            <a:avLst/>
          </a:prstGeom>
          <a:noFill/>
          <a:ln>
            <a:noFill/>
          </a:ln>
        </p:spPr>
        <p:txBody>
          <a:bodyPr spcFirstLastPara="1" wrap="square" lIns="0" tIns="0" rIns="0" bIns="0" anchor="t" anchorCtr="0">
            <a:spAutoFit/>
          </a:bodyPr>
          <a:lstStyle/>
          <a:p>
            <a:pPr marL="0" lvl="0" indent="0" algn="ctr" rtl="0">
              <a:spcBef>
                <a:spcPts val="0"/>
              </a:spcBef>
              <a:spcAft>
                <a:spcPts val="0"/>
              </a:spcAft>
              <a:buNone/>
            </a:pPr>
            <a:r>
              <a:rPr lang="en-US"/>
              <a:t>Slide </a:t>
            </a:r>
            <a:fld id="{00000000-1234-1234-1234-123412341234}" type="slidenum">
              <a:rPr lang="en-US"/>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
        <p:nvSpPr>
          <p:cNvPr id="271" name="Google Shape;271;p12"/>
          <p:cNvSpPr txBox="1">
            <a:spLocks noGrp="1"/>
          </p:cNvSpPr>
          <p:nvPr>
            <p:ph type="ctrTitle"/>
          </p:nvPr>
        </p:nvSpPr>
        <p:spPr>
          <a:xfrm>
            <a:off x="685800" y="2130425"/>
            <a:ext cx="7772400" cy="1470025"/>
          </a:xfrm>
          <a:prstGeom prst="rect">
            <a:avLst/>
          </a:prstGeom>
          <a:noFill/>
          <a:ln>
            <a:noFill/>
          </a:ln>
        </p:spPr>
        <p:txBody>
          <a:bodyPr spcFirstLastPara="1" wrap="square" lIns="92075" tIns="46025" rIns="92075" bIns="46025" anchor="ctr" anchorCtr="0">
            <a:normAutofit/>
          </a:bodyPr>
          <a:lstStyle/>
          <a:p>
            <a:pPr marL="0" lvl="0" indent="0" algn="ctr" rtl="0">
              <a:spcBef>
                <a:spcPts val="0"/>
              </a:spcBef>
              <a:spcAft>
                <a:spcPts val="0"/>
              </a:spcAft>
              <a:buNone/>
            </a:pPr>
            <a:r>
              <a:rPr lang="en-US"/>
              <a:t>Appendix</a:t>
            </a:r>
            <a:endParaRPr/>
          </a:p>
        </p:txBody>
      </p:sp>
      <p:sp>
        <p:nvSpPr>
          <p:cNvPr id="272" name="Google Shape;272;p12"/>
          <p:cNvSpPr txBox="1">
            <a:spLocks noGrp="1"/>
          </p:cNvSpPr>
          <p:nvPr>
            <p:ph type="subTitle" idx="1"/>
          </p:nvPr>
        </p:nvSpPr>
        <p:spPr>
          <a:xfrm>
            <a:off x="1371600" y="3886200"/>
            <a:ext cx="6400800" cy="1752600"/>
          </a:xfrm>
          <a:prstGeom prst="rect">
            <a:avLst/>
          </a:prstGeom>
          <a:noFill/>
          <a:ln>
            <a:noFill/>
          </a:ln>
        </p:spPr>
        <p:txBody>
          <a:bodyPr spcFirstLastPara="1" wrap="square" lIns="92075" tIns="46025" rIns="92075" bIns="46025" anchor="t" anchorCtr="0">
            <a:noAutofit/>
          </a:bodyPr>
          <a:lstStyle/>
          <a:p>
            <a:pPr marL="0" lvl="0" indent="0" algn="ctr" rtl="0">
              <a:spcBef>
                <a:spcPts val="0"/>
              </a:spcBef>
              <a:spcAft>
                <a:spcPts val="0"/>
              </a:spcAft>
              <a:buClr>
                <a:schemeClr val="dk1"/>
              </a:buClr>
              <a:buSzPts val="3200"/>
              <a:buFont typeface="Arial"/>
              <a:buNone/>
            </a:pPr>
            <a:endParaRPr/>
          </a:p>
        </p:txBody>
      </p:sp>
      <p:sp>
        <p:nvSpPr>
          <p:cNvPr id="273" name="Google Shape;273;p12"/>
          <p:cNvSpPr txBox="1">
            <a:spLocks noGrp="1"/>
          </p:cNvSpPr>
          <p:nvPr>
            <p:ph type="dt" idx="10"/>
          </p:nvPr>
        </p:nvSpPr>
        <p:spPr>
          <a:xfrm>
            <a:off x="685800" y="378281"/>
            <a:ext cx="1600200" cy="215444"/>
          </a:xfrm>
          <a:prstGeom prst="rect">
            <a:avLst/>
          </a:prstGeom>
          <a:noFill/>
          <a:ln>
            <a:noFill/>
          </a:ln>
        </p:spPr>
        <p:txBody>
          <a:bodyPr spcFirstLastPara="1" wrap="square" lIns="0" tIns="0" rIns="0" bIns="0" anchor="b" anchorCtr="0">
            <a:normAutofit/>
          </a:bodyPr>
          <a:lstStyle/>
          <a:p>
            <a:pPr marL="0" lvl="0" indent="0" algn="l" rtl="0">
              <a:spcBef>
                <a:spcPts val="0"/>
              </a:spcBef>
              <a:spcAft>
                <a:spcPts val="0"/>
              </a:spcAft>
              <a:buNone/>
            </a:pPr>
            <a:r>
              <a:rPr lang="en-US"/>
              <a:t>March 2022</a:t>
            </a:r>
            <a:endParaRPr/>
          </a:p>
        </p:txBody>
      </p:sp>
      <p:sp>
        <p:nvSpPr>
          <p:cNvPr id="274" name="Google Shape;274;p12"/>
          <p:cNvSpPr txBox="1">
            <a:spLocks noGrp="1"/>
          </p:cNvSpPr>
          <p:nvPr>
            <p:ph type="ftr" idx="11"/>
          </p:nvPr>
        </p:nvSpPr>
        <p:spPr>
          <a:xfrm>
            <a:off x="5486400" y="6475413"/>
            <a:ext cx="3124200" cy="184666"/>
          </a:xfrm>
          <a:prstGeom prst="rect">
            <a:avLst/>
          </a:prstGeom>
          <a:noFill/>
          <a:ln>
            <a:noFill/>
          </a:ln>
        </p:spPr>
        <p:txBody>
          <a:bodyPr spcFirstLastPara="1" wrap="square" lIns="0" tIns="0" rIns="0" bIns="0" anchor="t" anchorCtr="0">
            <a:normAutofit/>
          </a:bodyPr>
          <a:lstStyle/>
          <a:p>
            <a:pPr marL="0" lvl="0" indent="0" algn="r" rtl="0">
              <a:spcBef>
                <a:spcPts val="0"/>
              </a:spcBef>
              <a:spcAft>
                <a:spcPts val="0"/>
              </a:spcAft>
              <a:buNone/>
            </a:pPr>
            <a:r>
              <a:rPr lang="en-US"/>
              <a:t>Kangjin Yoon (Meta)</a:t>
            </a:r>
            <a:endParaRPr/>
          </a:p>
        </p:txBody>
      </p:sp>
      <p:sp>
        <p:nvSpPr>
          <p:cNvPr id="275" name="Google Shape;275;p12"/>
          <p:cNvSpPr txBox="1">
            <a:spLocks noGrp="1"/>
          </p:cNvSpPr>
          <p:nvPr>
            <p:ph type="sldNum" idx="12"/>
          </p:nvPr>
        </p:nvSpPr>
        <p:spPr>
          <a:xfrm>
            <a:off x="4344988" y="6475413"/>
            <a:ext cx="530225" cy="182562"/>
          </a:xfrm>
          <a:prstGeom prst="rect">
            <a:avLst/>
          </a:prstGeom>
          <a:noFill/>
          <a:ln>
            <a:noFill/>
          </a:ln>
        </p:spPr>
        <p:txBody>
          <a:bodyPr spcFirstLastPara="1" wrap="square" lIns="0" tIns="0" rIns="0" bIns="0" anchor="t" anchorCtr="0">
            <a:normAutofit/>
          </a:bodyPr>
          <a:lstStyle/>
          <a:p>
            <a:pPr marL="0" lvl="0" indent="0" algn="ctr" rtl="0">
              <a:lnSpc>
                <a:spcPct val="90000"/>
              </a:lnSpc>
              <a:spcBef>
                <a:spcPts val="0"/>
              </a:spcBef>
              <a:spcAft>
                <a:spcPts val="0"/>
              </a:spcAft>
              <a:buNone/>
            </a:pPr>
            <a:r>
              <a:rPr lang="en-US"/>
              <a:t>Slide </a:t>
            </a:r>
            <a:fld id="{00000000-1234-1234-1234-123412341234}" type="slidenum">
              <a:rPr lang="en-US"/>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Google Shape;280;p13"/>
          <p:cNvSpPr txBox="1">
            <a:spLocks noGrp="1"/>
          </p:cNvSpPr>
          <p:nvPr>
            <p:ph type="title"/>
          </p:nvPr>
        </p:nvSpPr>
        <p:spPr>
          <a:xfrm>
            <a:off x="685800" y="685800"/>
            <a:ext cx="7772400" cy="10668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US"/>
              <a:t>Immediate-Ack (Imm-Ack)</a:t>
            </a:r>
            <a:endParaRPr/>
          </a:p>
        </p:txBody>
      </p:sp>
      <p:sp>
        <p:nvSpPr>
          <p:cNvPr id="281" name="Google Shape;281;p13"/>
          <p:cNvSpPr txBox="1">
            <a:spLocks noGrp="1"/>
          </p:cNvSpPr>
          <p:nvPr>
            <p:ph type="body" idx="1"/>
          </p:nvPr>
        </p:nvSpPr>
        <p:spPr>
          <a:xfrm>
            <a:off x="685800" y="1981200"/>
            <a:ext cx="8206680" cy="4114800"/>
          </a:xfrm>
          <a:prstGeom prst="rect">
            <a:avLst/>
          </a:prstGeom>
          <a:noFill/>
          <a:ln>
            <a:noFill/>
          </a:ln>
        </p:spPr>
        <p:txBody>
          <a:bodyPr spcFirstLastPara="1" wrap="square" lIns="92075" tIns="46025" rIns="92075" bIns="46025" anchor="t" anchorCtr="0">
            <a:noAutofit/>
          </a:bodyPr>
          <a:lstStyle/>
          <a:p>
            <a:pPr marL="342900" lvl="0" indent="-342900" algn="l" rtl="0">
              <a:spcBef>
                <a:spcPts val="0"/>
              </a:spcBef>
              <a:spcAft>
                <a:spcPts val="0"/>
              </a:spcAft>
              <a:buClr>
                <a:schemeClr val="dk1"/>
              </a:buClr>
              <a:buSzPts val="1800"/>
              <a:buFont typeface="Arial"/>
              <a:buChar char="•"/>
            </a:pPr>
            <a:r>
              <a:rPr lang="en-US" sz="1800"/>
              <a:t>Ack for 15.4-2003/2006 version frame</a:t>
            </a:r>
            <a:endParaRPr/>
          </a:p>
          <a:p>
            <a:pPr marL="342900" lvl="0" indent="-342900" algn="l" rtl="0">
              <a:spcBef>
                <a:spcPts val="360"/>
              </a:spcBef>
              <a:spcAft>
                <a:spcPts val="0"/>
              </a:spcAft>
              <a:buClr>
                <a:schemeClr val="dk1"/>
              </a:buClr>
              <a:buSzPts val="1800"/>
              <a:buFont typeface="Arial"/>
              <a:buChar char="•"/>
            </a:pPr>
            <a:r>
              <a:rPr lang="en-US" sz="1800"/>
              <a:t>Requested by Ack Request (AR) field in MHR</a:t>
            </a:r>
            <a:endParaRPr/>
          </a:p>
          <a:p>
            <a:pPr marL="342900" lvl="0" indent="-342900" algn="l" rtl="0">
              <a:spcBef>
                <a:spcPts val="360"/>
              </a:spcBef>
              <a:spcAft>
                <a:spcPts val="0"/>
              </a:spcAft>
              <a:buClr>
                <a:schemeClr val="dk1"/>
              </a:buClr>
              <a:buSzPts val="1800"/>
              <a:buFont typeface="Arial"/>
              <a:buChar char="•"/>
            </a:pPr>
            <a:r>
              <a:rPr lang="en-US" sz="1800"/>
              <a:t>Sequence number only</a:t>
            </a:r>
            <a:endParaRPr/>
          </a:p>
          <a:p>
            <a:pPr marL="342900" lvl="0" indent="-342900" algn="l" rtl="0">
              <a:spcBef>
                <a:spcPts val="360"/>
              </a:spcBef>
              <a:spcAft>
                <a:spcPts val="0"/>
              </a:spcAft>
              <a:buClr>
                <a:schemeClr val="dk1"/>
              </a:buClr>
              <a:buSzPts val="1800"/>
              <a:buFont typeface="Arial"/>
              <a:buChar char="•"/>
            </a:pPr>
            <a:r>
              <a:rPr lang="en-US" sz="1800"/>
              <a:t>15.4-2003/2006 version frame cannot have IE 🡪 Not applicable for 4z or 4ab frames</a:t>
            </a:r>
            <a:endParaRPr sz="1800"/>
          </a:p>
        </p:txBody>
      </p:sp>
      <p:sp>
        <p:nvSpPr>
          <p:cNvPr id="282" name="Google Shape;282;p13"/>
          <p:cNvSpPr txBox="1">
            <a:spLocks noGrp="1"/>
          </p:cNvSpPr>
          <p:nvPr>
            <p:ph type="dt" idx="10"/>
          </p:nvPr>
        </p:nvSpPr>
        <p:spPr>
          <a:xfrm>
            <a:off x="685800" y="378281"/>
            <a:ext cx="1600200" cy="215444"/>
          </a:xfrm>
          <a:prstGeom prst="rect">
            <a:avLst/>
          </a:prstGeom>
          <a:noFill/>
          <a:ln>
            <a:noFill/>
          </a:ln>
        </p:spPr>
        <p:txBody>
          <a:bodyPr spcFirstLastPara="1" wrap="square" lIns="0" tIns="0" rIns="0" bIns="0" anchor="b" anchorCtr="0">
            <a:spAutoFit/>
          </a:bodyPr>
          <a:lstStyle/>
          <a:p>
            <a:pPr marL="0" lvl="0" indent="0" algn="l" rtl="0">
              <a:spcBef>
                <a:spcPts val="0"/>
              </a:spcBef>
              <a:spcAft>
                <a:spcPts val="0"/>
              </a:spcAft>
              <a:buNone/>
            </a:pPr>
            <a:r>
              <a:rPr lang="en-US"/>
              <a:t>March 2022</a:t>
            </a:r>
            <a:endParaRPr/>
          </a:p>
        </p:txBody>
      </p:sp>
      <p:sp>
        <p:nvSpPr>
          <p:cNvPr id="283" name="Google Shape;283;p13"/>
          <p:cNvSpPr txBox="1">
            <a:spLocks noGrp="1"/>
          </p:cNvSpPr>
          <p:nvPr>
            <p:ph type="ftr" idx="11"/>
          </p:nvPr>
        </p:nvSpPr>
        <p:spPr>
          <a:xfrm>
            <a:off x="5486400" y="6475413"/>
            <a:ext cx="3124200" cy="184666"/>
          </a:xfrm>
          <a:prstGeom prst="rect">
            <a:avLst/>
          </a:prstGeom>
          <a:noFill/>
          <a:ln>
            <a:noFill/>
          </a:ln>
        </p:spPr>
        <p:txBody>
          <a:bodyPr spcFirstLastPara="1" wrap="square" lIns="0" tIns="0" rIns="0" bIns="0" anchor="t" anchorCtr="0">
            <a:spAutoFit/>
          </a:bodyPr>
          <a:lstStyle/>
          <a:p>
            <a:pPr marL="0" lvl="0" indent="0" algn="r" rtl="0">
              <a:spcBef>
                <a:spcPts val="0"/>
              </a:spcBef>
              <a:spcAft>
                <a:spcPts val="0"/>
              </a:spcAft>
              <a:buNone/>
            </a:pPr>
            <a:r>
              <a:rPr lang="en-US"/>
              <a:t>Kangjin Yoon (Meta)</a:t>
            </a:r>
            <a:endParaRPr/>
          </a:p>
        </p:txBody>
      </p:sp>
      <p:sp>
        <p:nvSpPr>
          <p:cNvPr id="284" name="Google Shape;284;p13"/>
          <p:cNvSpPr txBox="1">
            <a:spLocks noGrp="1"/>
          </p:cNvSpPr>
          <p:nvPr>
            <p:ph type="sldNum" idx="12"/>
          </p:nvPr>
        </p:nvSpPr>
        <p:spPr>
          <a:xfrm>
            <a:off x="4344988" y="6475413"/>
            <a:ext cx="530225" cy="182562"/>
          </a:xfrm>
          <a:prstGeom prst="rect">
            <a:avLst/>
          </a:prstGeom>
          <a:noFill/>
          <a:ln>
            <a:noFill/>
          </a:ln>
        </p:spPr>
        <p:txBody>
          <a:bodyPr spcFirstLastPara="1" wrap="square" lIns="0" tIns="0" rIns="0" bIns="0" anchor="t" anchorCtr="0">
            <a:spAutoFit/>
          </a:bodyPr>
          <a:lstStyle/>
          <a:p>
            <a:pPr marL="0" lvl="0" indent="0" algn="ctr" rtl="0">
              <a:spcBef>
                <a:spcPts val="0"/>
              </a:spcBef>
              <a:spcAft>
                <a:spcPts val="0"/>
              </a:spcAft>
              <a:buNone/>
            </a:pPr>
            <a:r>
              <a:rPr lang="en-US"/>
              <a:t>Slide </a:t>
            </a:r>
            <a:fld id="{00000000-1234-1234-1234-123412341234}" type="slidenum">
              <a:rPr lang="en-US"/>
              <a:t>13</a:t>
            </a:fld>
            <a:endParaRPr/>
          </a:p>
        </p:txBody>
      </p:sp>
      <p:pic>
        <p:nvPicPr>
          <p:cNvPr id="285" name="Google Shape;285;p13"/>
          <p:cNvPicPr preferRelativeResize="0"/>
          <p:nvPr/>
        </p:nvPicPr>
        <p:blipFill rotWithShape="1">
          <a:blip r:embed="rId3">
            <a:alphaModFix/>
          </a:blip>
          <a:srcRect/>
          <a:stretch/>
        </p:blipFill>
        <p:spPr>
          <a:xfrm>
            <a:off x="1935960" y="3861048"/>
            <a:ext cx="5272079" cy="1728192"/>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2"/>
          <p:cNvSpPr txBox="1">
            <a:spLocks noGrp="1"/>
          </p:cNvSpPr>
          <p:nvPr>
            <p:ph type="dt" idx="10"/>
          </p:nvPr>
        </p:nvSpPr>
        <p:spPr>
          <a:xfrm>
            <a:off x="685800" y="378281"/>
            <a:ext cx="1600200" cy="215444"/>
          </a:xfrm>
          <a:prstGeom prst="rect">
            <a:avLst/>
          </a:prstGeom>
          <a:noFill/>
          <a:ln>
            <a:noFill/>
          </a:ln>
        </p:spPr>
        <p:txBody>
          <a:bodyPr spcFirstLastPara="1" wrap="square" lIns="0" tIns="0" rIns="0" bIns="0" anchor="b" anchorCtr="0">
            <a:spAutoFit/>
          </a:bodyPr>
          <a:lstStyle/>
          <a:p>
            <a:pPr marL="0" lvl="0" indent="0" algn="l" rtl="0">
              <a:spcBef>
                <a:spcPts val="0"/>
              </a:spcBef>
              <a:spcAft>
                <a:spcPts val="0"/>
              </a:spcAft>
              <a:buNone/>
            </a:pPr>
            <a:r>
              <a:rPr lang="en-US"/>
              <a:t>March 2022</a:t>
            </a:r>
            <a:endParaRPr/>
          </a:p>
        </p:txBody>
      </p:sp>
      <p:sp>
        <p:nvSpPr>
          <p:cNvPr id="104" name="Google Shape;104;p2"/>
          <p:cNvSpPr txBox="1">
            <a:spLocks noGrp="1"/>
          </p:cNvSpPr>
          <p:nvPr>
            <p:ph type="ftr" idx="11"/>
          </p:nvPr>
        </p:nvSpPr>
        <p:spPr>
          <a:xfrm>
            <a:off x="5486400" y="6475413"/>
            <a:ext cx="3124200" cy="184666"/>
          </a:xfrm>
          <a:prstGeom prst="rect">
            <a:avLst/>
          </a:prstGeom>
          <a:noFill/>
          <a:ln>
            <a:noFill/>
          </a:ln>
        </p:spPr>
        <p:txBody>
          <a:bodyPr spcFirstLastPara="1" wrap="square" lIns="0" tIns="0" rIns="0" bIns="0" anchor="t" anchorCtr="0">
            <a:spAutoFit/>
          </a:bodyPr>
          <a:lstStyle/>
          <a:p>
            <a:pPr marL="0" lvl="0" indent="0" algn="r" rtl="0">
              <a:spcBef>
                <a:spcPts val="0"/>
              </a:spcBef>
              <a:spcAft>
                <a:spcPts val="0"/>
              </a:spcAft>
              <a:buNone/>
            </a:pPr>
            <a:r>
              <a:rPr lang="en-US"/>
              <a:t>Kangjin Yoon (Meta)</a:t>
            </a:r>
            <a:endParaRPr/>
          </a:p>
        </p:txBody>
      </p:sp>
      <p:sp>
        <p:nvSpPr>
          <p:cNvPr id="105" name="Google Shape;105;p2"/>
          <p:cNvSpPr txBox="1">
            <a:spLocks noGrp="1"/>
          </p:cNvSpPr>
          <p:nvPr>
            <p:ph type="sldNum" idx="12"/>
          </p:nvPr>
        </p:nvSpPr>
        <p:spPr>
          <a:xfrm>
            <a:off x="4344988" y="6475413"/>
            <a:ext cx="530225" cy="182562"/>
          </a:xfrm>
          <a:prstGeom prst="rect">
            <a:avLst/>
          </a:prstGeom>
          <a:noFill/>
          <a:ln>
            <a:noFill/>
          </a:ln>
        </p:spPr>
        <p:txBody>
          <a:bodyPr spcFirstLastPara="1" wrap="square" lIns="0" tIns="0" rIns="0" bIns="0" anchor="t" anchorCtr="0">
            <a:spAutoFit/>
          </a:bodyPr>
          <a:lstStyle/>
          <a:p>
            <a:pPr marL="0" lvl="0" indent="0" algn="ctr" rtl="0">
              <a:spcBef>
                <a:spcPts val="0"/>
              </a:spcBef>
              <a:spcAft>
                <a:spcPts val="0"/>
              </a:spcAft>
              <a:buNone/>
            </a:pPr>
            <a:r>
              <a:rPr lang="en-US"/>
              <a:t>Slide </a:t>
            </a:r>
            <a:fld id="{00000000-1234-1234-1234-123412341234}" type="slidenum">
              <a:rPr lang="en-US"/>
              <a:t>2</a:t>
            </a:fld>
            <a:endParaRPr/>
          </a:p>
        </p:txBody>
      </p:sp>
      <p:graphicFrame>
        <p:nvGraphicFramePr>
          <p:cNvPr id="106" name="Google Shape;106;p2"/>
          <p:cNvGraphicFramePr/>
          <p:nvPr/>
        </p:nvGraphicFramePr>
        <p:xfrm>
          <a:off x="685800" y="908720"/>
          <a:ext cx="7774650" cy="5514119"/>
        </p:xfrm>
        <a:graphic>
          <a:graphicData uri="http://schemas.openxmlformats.org/drawingml/2006/table">
            <a:tbl>
              <a:tblPr firstRow="1" bandRow="1">
                <a:noFill/>
                <a:tableStyleId>{10CD6B4F-3027-42FB-9DA6-3CC4B63ED368}</a:tableStyleId>
              </a:tblPr>
              <a:tblGrid>
                <a:gridCol w="4187500">
                  <a:extLst>
                    <a:ext uri="{9D8B030D-6E8A-4147-A177-3AD203B41FA5}">
                      <a16:colId xmlns:a16="http://schemas.microsoft.com/office/drawing/2014/main" val="20000"/>
                    </a:ext>
                  </a:extLst>
                </a:gridCol>
                <a:gridCol w="3587150">
                  <a:extLst>
                    <a:ext uri="{9D8B030D-6E8A-4147-A177-3AD203B41FA5}">
                      <a16:colId xmlns:a16="http://schemas.microsoft.com/office/drawing/2014/main" val="20001"/>
                    </a:ext>
                  </a:extLst>
                </a:gridCol>
              </a:tblGrid>
              <a:tr h="251275">
                <a:tc>
                  <a:txBody>
                    <a:bodyPr/>
                    <a:lstStyle/>
                    <a:p>
                      <a:pPr marL="0" marR="0" lvl="0" indent="0" algn="l" rtl="0">
                        <a:lnSpc>
                          <a:spcPct val="107000"/>
                        </a:lnSpc>
                        <a:spcBef>
                          <a:spcPts val="0"/>
                        </a:spcBef>
                        <a:spcAft>
                          <a:spcPts val="0"/>
                        </a:spcAft>
                        <a:buNone/>
                      </a:pPr>
                      <a:r>
                        <a:rPr lang="en-US" sz="1200" u="none" strike="noStrike" cap="none"/>
                        <a:t>PAR Objective</a:t>
                      </a:r>
                      <a:endParaRPr sz="1200" u="none" strike="noStrike" cap="none">
                        <a:latin typeface="Calibri"/>
                        <a:ea typeface="Calibri"/>
                        <a:cs typeface="Calibri"/>
                        <a:sym typeface="Calibri"/>
                      </a:endParaRPr>
                    </a:p>
                  </a:txBody>
                  <a:tcPr marL="62200" marR="6220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r>
                        <a:rPr lang="en-US" sz="1200" u="none" strike="noStrike" cap="none"/>
                        <a:t>Proposed Solution (how addressed)</a:t>
                      </a:r>
                      <a:endParaRPr sz="1200" u="none" strike="noStrike" cap="none">
                        <a:latin typeface="Calibri"/>
                        <a:ea typeface="Calibri"/>
                        <a:cs typeface="Calibri"/>
                        <a:sym typeface="Calibri"/>
                      </a:endParaRPr>
                    </a:p>
                  </a:txBody>
                  <a:tcPr marL="62200" marR="6220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251275">
                <a:tc>
                  <a:txBody>
                    <a:bodyPr/>
                    <a:lstStyle/>
                    <a:p>
                      <a:pPr marL="0" marR="0" lvl="0" indent="0" algn="l" rtl="0">
                        <a:lnSpc>
                          <a:spcPct val="107000"/>
                        </a:lnSpc>
                        <a:spcBef>
                          <a:spcPts val="0"/>
                        </a:spcBef>
                        <a:spcAft>
                          <a:spcPts val="0"/>
                        </a:spcAft>
                        <a:buNone/>
                      </a:pPr>
                      <a:r>
                        <a:rPr lang="en-US" sz="1200" u="none" strike="noStrike" cap="none"/>
                        <a:t>Safeguards so that the high throughput data use cases will not cause significant disruption to low duty-cycle ranging use cases</a:t>
                      </a:r>
                      <a:endParaRPr sz="1200" u="none" strike="noStrike" cap="none">
                        <a:latin typeface="Calibri"/>
                        <a:ea typeface="Calibri"/>
                        <a:cs typeface="Calibri"/>
                        <a:sym typeface="Calibri"/>
                      </a:endParaRPr>
                    </a:p>
                  </a:txBody>
                  <a:tcPr marL="62200" marR="6220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endParaRPr sz="1200" u="none" strike="noStrike" cap="none">
                        <a:latin typeface="Calibri"/>
                        <a:ea typeface="Calibri"/>
                        <a:cs typeface="Calibri"/>
                        <a:sym typeface="Calibri"/>
                      </a:endParaRPr>
                    </a:p>
                  </a:txBody>
                  <a:tcPr marL="62200" marR="6220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251275">
                <a:tc>
                  <a:txBody>
                    <a:bodyPr/>
                    <a:lstStyle/>
                    <a:p>
                      <a:pPr marL="0" marR="0" lvl="0" indent="0" algn="l" rtl="0">
                        <a:lnSpc>
                          <a:spcPct val="107000"/>
                        </a:lnSpc>
                        <a:spcBef>
                          <a:spcPts val="0"/>
                        </a:spcBef>
                        <a:spcAft>
                          <a:spcPts val="0"/>
                        </a:spcAft>
                        <a:buNone/>
                      </a:pPr>
                      <a:r>
                        <a:rPr lang="en-US" sz="1200" u="none" strike="noStrike" cap="none"/>
                        <a:t>Interference mitigation techniques to support higher density and higher traffic use cases</a:t>
                      </a:r>
                      <a:endParaRPr sz="1200" u="none" strike="noStrike" cap="none">
                        <a:latin typeface="Calibri"/>
                        <a:ea typeface="Calibri"/>
                        <a:cs typeface="Calibri"/>
                        <a:sym typeface="Calibri"/>
                      </a:endParaRPr>
                    </a:p>
                  </a:txBody>
                  <a:tcPr marL="62200" marR="6220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endParaRPr sz="1200" u="none" strike="noStrike" cap="none">
                        <a:latin typeface="Calibri"/>
                        <a:ea typeface="Calibri"/>
                        <a:cs typeface="Calibri"/>
                        <a:sym typeface="Calibri"/>
                      </a:endParaRPr>
                    </a:p>
                  </a:txBody>
                  <a:tcPr marL="62200" marR="6220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251275">
                <a:tc>
                  <a:txBody>
                    <a:bodyPr/>
                    <a:lstStyle/>
                    <a:p>
                      <a:pPr marL="0" marR="0" lvl="0" indent="0" algn="l" rtl="0">
                        <a:lnSpc>
                          <a:spcPct val="107000"/>
                        </a:lnSpc>
                        <a:spcBef>
                          <a:spcPts val="0"/>
                        </a:spcBef>
                        <a:spcAft>
                          <a:spcPts val="0"/>
                        </a:spcAft>
                        <a:buNone/>
                      </a:pPr>
                      <a:r>
                        <a:rPr lang="en-US" sz="1200" u="none" strike="noStrike" cap="none"/>
                        <a:t>Other coexistence improvement</a:t>
                      </a:r>
                      <a:endParaRPr sz="1200" u="none" strike="noStrike" cap="none">
                        <a:latin typeface="Calibri"/>
                        <a:ea typeface="Calibri"/>
                        <a:cs typeface="Calibri"/>
                        <a:sym typeface="Calibri"/>
                      </a:endParaRPr>
                    </a:p>
                  </a:txBody>
                  <a:tcPr marL="62200" marR="6220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endParaRPr sz="1200" u="none" strike="noStrike" cap="none">
                        <a:latin typeface="Calibri"/>
                        <a:ea typeface="Calibri"/>
                        <a:cs typeface="Calibri"/>
                        <a:sym typeface="Calibri"/>
                      </a:endParaRPr>
                    </a:p>
                  </a:txBody>
                  <a:tcPr marL="62200" marR="6220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251275">
                <a:tc>
                  <a:txBody>
                    <a:bodyPr/>
                    <a:lstStyle/>
                    <a:p>
                      <a:pPr marL="0" marR="0" lvl="0" indent="0" algn="l" rtl="0">
                        <a:lnSpc>
                          <a:spcPct val="107000"/>
                        </a:lnSpc>
                        <a:spcBef>
                          <a:spcPts val="0"/>
                        </a:spcBef>
                        <a:spcAft>
                          <a:spcPts val="0"/>
                        </a:spcAft>
                        <a:buNone/>
                      </a:pPr>
                      <a:r>
                        <a:rPr lang="en-US" sz="1200" u="none" strike="noStrike" cap="none"/>
                        <a:t>Backward compatibility with enhanced ranging capable devices (ERDEVs)</a:t>
                      </a:r>
                      <a:endParaRPr sz="1200" u="none" strike="noStrike" cap="none">
                        <a:latin typeface="Calibri"/>
                        <a:ea typeface="Calibri"/>
                        <a:cs typeface="Calibri"/>
                        <a:sym typeface="Calibri"/>
                      </a:endParaRPr>
                    </a:p>
                  </a:txBody>
                  <a:tcPr marL="62200" marR="6220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endParaRPr sz="1200" u="none" strike="noStrike" cap="none">
                        <a:latin typeface="Calibri"/>
                        <a:ea typeface="Calibri"/>
                        <a:cs typeface="Calibri"/>
                        <a:sym typeface="Calibri"/>
                      </a:endParaRPr>
                    </a:p>
                  </a:txBody>
                  <a:tcPr marL="62200" marR="6220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r h="251275">
                <a:tc>
                  <a:txBody>
                    <a:bodyPr/>
                    <a:lstStyle/>
                    <a:p>
                      <a:pPr marL="0" marR="0" lvl="0" indent="0" algn="l" rtl="0">
                        <a:lnSpc>
                          <a:spcPct val="107000"/>
                        </a:lnSpc>
                        <a:spcBef>
                          <a:spcPts val="0"/>
                        </a:spcBef>
                        <a:spcAft>
                          <a:spcPts val="0"/>
                        </a:spcAft>
                        <a:buNone/>
                      </a:pPr>
                      <a:r>
                        <a:rPr lang="en-US" sz="1200" u="none" strike="noStrike" cap="none"/>
                        <a:t>Improved link budget and/or reduced air-time</a:t>
                      </a:r>
                      <a:endParaRPr sz="1200" u="none" strike="noStrike" cap="none">
                        <a:latin typeface="Calibri"/>
                        <a:ea typeface="Calibri"/>
                        <a:cs typeface="Calibri"/>
                        <a:sym typeface="Calibri"/>
                      </a:endParaRPr>
                    </a:p>
                  </a:txBody>
                  <a:tcPr marL="62200" marR="6220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r>
                        <a:rPr lang="en-US" sz="1200" u="none" strike="noStrike" cap="none">
                          <a:latin typeface="Calibri"/>
                          <a:ea typeface="Calibri"/>
                          <a:cs typeface="Calibri"/>
                          <a:sym typeface="Calibri"/>
                        </a:rPr>
                        <a:t>RMMRC IE can reduce air-time by reducing the number of Ack frames</a:t>
                      </a:r>
                      <a:endParaRPr/>
                    </a:p>
                  </a:txBody>
                  <a:tcPr marL="62200" marR="6220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5"/>
                  </a:ext>
                </a:extLst>
              </a:tr>
              <a:tr h="251275">
                <a:tc>
                  <a:txBody>
                    <a:bodyPr/>
                    <a:lstStyle/>
                    <a:p>
                      <a:pPr marL="0" marR="0" lvl="0" indent="0" algn="l" rtl="0">
                        <a:lnSpc>
                          <a:spcPct val="107000"/>
                        </a:lnSpc>
                        <a:spcBef>
                          <a:spcPts val="0"/>
                        </a:spcBef>
                        <a:spcAft>
                          <a:spcPts val="0"/>
                        </a:spcAft>
                        <a:buNone/>
                      </a:pPr>
                      <a:r>
                        <a:rPr lang="en-US" sz="1200" u="none" strike="noStrike" cap="none"/>
                        <a:t>Additional channels and operating frequencies</a:t>
                      </a:r>
                      <a:endParaRPr sz="1200" u="none" strike="noStrike" cap="none">
                        <a:latin typeface="Calibri"/>
                        <a:ea typeface="Calibri"/>
                        <a:cs typeface="Calibri"/>
                        <a:sym typeface="Calibri"/>
                      </a:endParaRPr>
                    </a:p>
                  </a:txBody>
                  <a:tcPr marL="62200" marR="6220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endParaRPr sz="1200" u="none" strike="noStrike" cap="none">
                        <a:latin typeface="Calibri"/>
                        <a:ea typeface="Calibri"/>
                        <a:cs typeface="Calibri"/>
                        <a:sym typeface="Calibri"/>
                      </a:endParaRPr>
                    </a:p>
                  </a:txBody>
                  <a:tcPr marL="62200" marR="6220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6"/>
                  </a:ext>
                </a:extLst>
              </a:tr>
              <a:tr h="251275">
                <a:tc>
                  <a:txBody>
                    <a:bodyPr/>
                    <a:lstStyle/>
                    <a:p>
                      <a:pPr marL="0" marR="0" lvl="0" indent="0" algn="l" rtl="0">
                        <a:lnSpc>
                          <a:spcPct val="107000"/>
                        </a:lnSpc>
                        <a:spcBef>
                          <a:spcPts val="0"/>
                        </a:spcBef>
                        <a:spcAft>
                          <a:spcPts val="0"/>
                        </a:spcAft>
                        <a:buNone/>
                      </a:pPr>
                      <a:r>
                        <a:rPr lang="en-US" sz="1200" u="none" strike="noStrike" cap="none"/>
                        <a:t>Improvements to accuracy / precision / reliability and interoperability for high-integrity ranging</a:t>
                      </a:r>
                      <a:endParaRPr sz="1200" u="none" strike="noStrike" cap="none">
                        <a:latin typeface="Calibri"/>
                        <a:ea typeface="Calibri"/>
                        <a:cs typeface="Calibri"/>
                        <a:sym typeface="Calibri"/>
                      </a:endParaRPr>
                    </a:p>
                  </a:txBody>
                  <a:tcPr marL="62200" marR="6220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endParaRPr sz="1200" u="none" strike="noStrike" cap="none">
                        <a:latin typeface="Calibri"/>
                        <a:ea typeface="Calibri"/>
                        <a:cs typeface="Calibri"/>
                        <a:sym typeface="Calibri"/>
                      </a:endParaRPr>
                    </a:p>
                  </a:txBody>
                  <a:tcPr marL="62200" marR="6220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7"/>
                  </a:ext>
                </a:extLst>
              </a:tr>
              <a:tr h="251275">
                <a:tc>
                  <a:txBody>
                    <a:bodyPr/>
                    <a:lstStyle/>
                    <a:p>
                      <a:pPr marL="0" marR="0" lvl="0" indent="0" algn="l" rtl="0">
                        <a:lnSpc>
                          <a:spcPct val="107000"/>
                        </a:lnSpc>
                        <a:spcBef>
                          <a:spcPts val="0"/>
                        </a:spcBef>
                        <a:spcAft>
                          <a:spcPts val="0"/>
                        </a:spcAft>
                        <a:buNone/>
                      </a:pPr>
                      <a:r>
                        <a:rPr lang="en-US" sz="1200" u="none" strike="noStrike" cap="none"/>
                        <a:t>Reduced complexity and power consumption</a:t>
                      </a:r>
                      <a:endParaRPr sz="1200" u="none" strike="noStrike" cap="none">
                        <a:latin typeface="Calibri"/>
                        <a:ea typeface="Calibri"/>
                        <a:cs typeface="Calibri"/>
                        <a:sym typeface="Calibri"/>
                      </a:endParaRPr>
                    </a:p>
                  </a:txBody>
                  <a:tcPr marL="62200" marR="6220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endParaRPr sz="1200" u="none" strike="noStrike" cap="none">
                        <a:latin typeface="Calibri"/>
                        <a:ea typeface="Calibri"/>
                        <a:cs typeface="Calibri"/>
                        <a:sym typeface="Calibri"/>
                      </a:endParaRPr>
                    </a:p>
                  </a:txBody>
                  <a:tcPr marL="62200" marR="6220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8"/>
                  </a:ext>
                </a:extLst>
              </a:tr>
              <a:tr h="251275">
                <a:tc>
                  <a:txBody>
                    <a:bodyPr/>
                    <a:lstStyle/>
                    <a:p>
                      <a:pPr marL="0" marR="0" lvl="0" indent="0" algn="l" rtl="0">
                        <a:lnSpc>
                          <a:spcPct val="107000"/>
                        </a:lnSpc>
                        <a:spcBef>
                          <a:spcPts val="0"/>
                        </a:spcBef>
                        <a:spcAft>
                          <a:spcPts val="0"/>
                        </a:spcAft>
                        <a:buNone/>
                      </a:pPr>
                      <a:r>
                        <a:rPr lang="en-US" sz="1200" u="none" strike="noStrike" cap="none"/>
                        <a:t>Hybrid operation with narrowband signaling to assist UWB</a:t>
                      </a:r>
                      <a:endParaRPr sz="1200" u="none" strike="noStrike" cap="none">
                        <a:latin typeface="Calibri"/>
                        <a:ea typeface="Calibri"/>
                        <a:cs typeface="Calibri"/>
                        <a:sym typeface="Calibri"/>
                      </a:endParaRPr>
                    </a:p>
                  </a:txBody>
                  <a:tcPr marL="62200" marR="6220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endParaRPr sz="1200" u="none" strike="noStrike" cap="none">
                        <a:latin typeface="Calibri"/>
                        <a:ea typeface="Calibri"/>
                        <a:cs typeface="Calibri"/>
                        <a:sym typeface="Calibri"/>
                      </a:endParaRPr>
                    </a:p>
                  </a:txBody>
                  <a:tcPr marL="62200" marR="6220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9"/>
                  </a:ext>
                </a:extLst>
              </a:tr>
              <a:tr h="251275">
                <a:tc>
                  <a:txBody>
                    <a:bodyPr/>
                    <a:lstStyle/>
                    <a:p>
                      <a:pPr marL="0" marR="0" lvl="0" indent="0" algn="l" rtl="0">
                        <a:lnSpc>
                          <a:spcPct val="107000"/>
                        </a:lnSpc>
                        <a:spcBef>
                          <a:spcPts val="0"/>
                        </a:spcBef>
                        <a:spcAft>
                          <a:spcPts val="0"/>
                        </a:spcAft>
                        <a:buNone/>
                      </a:pPr>
                      <a:r>
                        <a:rPr lang="en-US" sz="1200" u="none" strike="noStrike" cap="none"/>
                        <a:t>Enhanced native discovery and connection setup mechanisms</a:t>
                      </a:r>
                      <a:endParaRPr sz="1200" u="none" strike="noStrike" cap="none">
                        <a:latin typeface="Calibri"/>
                        <a:ea typeface="Calibri"/>
                        <a:cs typeface="Calibri"/>
                        <a:sym typeface="Calibri"/>
                      </a:endParaRPr>
                    </a:p>
                  </a:txBody>
                  <a:tcPr marL="62200" marR="6220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endParaRPr sz="1200" u="none" strike="noStrike" cap="none">
                        <a:latin typeface="Calibri"/>
                        <a:ea typeface="Calibri"/>
                        <a:cs typeface="Calibri"/>
                        <a:sym typeface="Calibri"/>
                      </a:endParaRPr>
                    </a:p>
                  </a:txBody>
                  <a:tcPr marL="62200" marR="6220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10"/>
                  </a:ext>
                </a:extLst>
              </a:tr>
              <a:tr h="251275">
                <a:tc>
                  <a:txBody>
                    <a:bodyPr/>
                    <a:lstStyle/>
                    <a:p>
                      <a:pPr marL="0" marR="0" lvl="0" indent="0" algn="l" rtl="0">
                        <a:lnSpc>
                          <a:spcPct val="107000"/>
                        </a:lnSpc>
                        <a:spcBef>
                          <a:spcPts val="0"/>
                        </a:spcBef>
                        <a:spcAft>
                          <a:spcPts val="0"/>
                        </a:spcAft>
                        <a:buNone/>
                      </a:pPr>
                      <a:r>
                        <a:rPr lang="en-US" sz="1200" u="none" strike="noStrike" cap="none">
                          <a:latin typeface="Arial"/>
                          <a:ea typeface="Arial"/>
                          <a:cs typeface="Arial"/>
                          <a:sym typeface="Arial"/>
                        </a:rPr>
                        <a:t>Sensing capabilities to support presence detection and environment mapping</a:t>
                      </a:r>
                      <a:endParaRPr sz="1200" u="none" strike="noStrike" cap="none">
                        <a:latin typeface="Arial"/>
                        <a:ea typeface="Arial"/>
                        <a:cs typeface="Arial"/>
                        <a:sym typeface="Arial"/>
                      </a:endParaRPr>
                    </a:p>
                  </a:txBody>
                  <a:tcPr marL="62200" marR="6220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endParaRPr sz="1200" u="none" strike="noStrike" cap="none">
                        <a:latin typeface="Arial"/>
                        <a:ea typeface="Arial"/>
                        <a:cs typeface="Arial"/>
                        <a:sym typeface="Arial"/>
                      </a:endParaRPr>
                    </a:p>
                  </a:txBody>
                  <a:tcPr marL="62200" marR="6220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11"/>
                  </a:ext>
                </a:extLst>
              </a:tr>
              <a:tr h="251275">
                <a:tc>
                  <a:txBody>
                    <a:bodyPr/>
                    <a:lstStyle/>
                    <a:p>
                      <a:pPr marL="0" marR="0" lvl="0" indent="0" algn="l" rtl="0">
                        <a:lnSpc>
                          <a:spcPct val="107000"/>
                        </a:lnSpc>
                        <a:spcBef>
                          <a:spcPts val="0"/>
                        </a:spcBef>
                        <a:spcAft>
                          <a:spcPts val="0"/>
                        </a:spcAft>
                        <a:buNone/>
                      </a:pPr>
                      <a:r>
                        <a:rPr lang="en-US" sz="1200" u="none" strike="noStrike" cap="none"/>
                        <a:t>Low-power low-latency streaming </a:t>
                      </a:r>
                      <a:endParaRPr sz="1200" u="none" strike="noStrike" cap="none">
                        <a:latin typeface="Calibri"/>
                        <a:ea typeface="Calibri"/>
                        <a:cs typeface="Calibri"/>
                        <a:sym typeface="Calibri"/>
                      </a:endParaRPr>
                    </a:p>
                  </a:txBody>
                  <a:tcPr marL="62200" marR="6220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r>
                        <a:rPr lang="en-US" sz="1200" u="none" strike="noStrike" cap="none" dirty="0">
                          <a:latin typeface="Calibri"/>
                          <a:ea typeface="Calibri"/>
                          <a:cs typeface="Calibri"/>
                          <a:sym typeface="Calibri"/>
                        </a:rPr>
                        <a:t>RMMRC IE can reduce power by reducing the number of Ack frames</a:t>
                      </a:r>
                      <a:endParaRPr dirty="0"/>
                    </a:p>
                  </a:txBody>
                  <a:tcPr marL="62200" marR="6220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12"/>
                  </a:ext>
                </a:extLst>
              </a:tr>
              <a:tr h="251275">
                <a:tc>
                  <a:txBody>
                    <a:bodyPr/>
                    <a:lstStyle/>
                    <a:p>
                      <a:pPr marL="0" marR="0" lvl="0" indent="0" algn="l" rtl="0">
                        <a:lnSpc>
                          <a:spcPct val="107000"/>
                        </a:lnSpc>
                        <a:spcBef>
                          <a:spcPts val="0"/>
                        </a:spcBef>
                        <a:spcAft>
                          <a:spcPts val="0"/>
                        </a:spcAft>
                        <a:buNone/>
                      </a:pPr>
                      <a:r>
                        <a:rPr lang="en-US" sz="1200" u="none" strike="noStrike" cap="none"/>
                        <a:t>Higher data-rate streaming allowing at least 50 Mbit/s of throughput</a:t>
                      </a:r>
                      <a:endParaRPr sz="1200" u="none" strike="noStrike" cap="none">
                        <a:latin typeface="Calibri"/>
                        <a:ea typeface="Calibri"/>
                        <a:cs typeface="Calibri"/>
                        <a:sym typeface="Calibri"/>
                      </a:endParaRPr>
                    </a:p>
                  </a:txBody>
                  <a:tcPr marL="62200" marR="6220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r>
                        <a:rPr lang="en-US" sz="1200" u="none" strike="noStrike" cap="none">
                          <a:latin typeface="Calibri"/>
                          <a:ea typeface="Calibri"/>
                          <a:cs typeface="Calibri"/>
                          <a:sym typeface="Calibri"/>
                        </a:rPr>
                        <a:t>Ack mechanism for higher data-rate use-case</a:t>
                      </a:r>
                      <a:endParaRPr/>
                    </a:p>
                  </a:txBody>
                  <a:tcPr marL="62200" marR="6220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13"/>
                  </a:ext>
                </a:extLst>
              </a:tr>
              <a:tr h="251275">
                <a:tc>
                  <a:txBody>
                    <a:bodyPr/>
                    <a:lstStyle/>
                    <a:p>
                      <a:pPr marL="0" marR="0" lvl="0" indent="0" algn="l" rtl="0">
                        <a:lnSpc>
                          <a:spcPct val="107000"/>
                        </a:lnSpc>
                        <a:spcBef>
                          <a:spcPts val="0"/>
                        </a:spcBef>
                        <a:spcAft>
                          <a:spcPts val="0"/>
                        </a:spcAft>
                        <a:buNone/>
                      </a:pPr>
                      <a:r>
                        <a:rPr lang="en-US" sz="1200" u="none" strike="noStrike" cap="none"/>
                        <a:t>Support for peer-to-peer, peer-to-multi-peer, and station-to-infrastructure protocols</a:t>
                      </a:r>
                      <a:endParaRPr sz="1200" u="none" strike="noStrike" cap="none">
                        <a:latin typeface="Calibri"/>
                        <a:ea typeface="Calibri"/>
                        <a:cs typeface="Calibri"/>
                        <a:sym typeface="Calibri"/>
                      </a:endParaRPr>
                    </a:p>
                  </a:txBody>
                  <a:tcPr marL="62200" marR="6220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r>
                        <a:rPr lang="en-US" sz="1200" u="none" strike="noStrike" cap="none">
                          <a:latin typeface="Calibri"/>
                          <a:ea typeface="Calibri"/>
                          <a:cs typeface="Calibri"/>
                          <a:sym typeface="Calibri"/>
                        </a:rPr>
                        <a:t>Peer-to-peer and peer-to-multi-peer Ack mechanism</a:t>
                      </a:r>
                      <a:endParaRPr/>
                    </a:p>
                  </a:txBody>
                  <a:tcPr marL="62200" marR="6220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14"/>
                  </a:ext>
                </a:extLst>
              </a:tr>
              <a:tr h="251275">
                <a:tc>
                  <a:txBody>
                    <a:bodyPr/>
                    <a:lstStyle/>
                    <a:p>
                      <a:pPr marL="0" marR="0" lvl="0" indent="0" algn="l" rtl="0">
                        <a:lnSpc>
                          <a:spcPct val="107000"/>
                        </a:lnSpc>
                        <a:spcBef>
                          <a:spcPts val="0"/>
                        </a:spcBef>
                        <a:spcAft>
                          <a:spcPts val="0"/>
                        </a:spcAft>
                        <a:buNone/>
                      </a:pPr>
                      <a:r>
                        <a:rPr lang="en-US" sz="1200" u="none" strike="noStrike" cap="none"/>
                        <a:t>Infrastructure synchronization mechanisms</a:t>
                      </a:r>
                      <a:endParaRPr sz="1200" u="none" strike="noStrike" cap="none">
                        <a:latin typeface="Calibri"/>
                        <a:ea typeface="Calibri"/>
                        <a:cs typeface="Calibri"/>
                        <a:sym typeface="Calibri"/>
                      </a:endParaRPr>
                    </a:p>
                  </a:txBody>
                  <a:tcPr marL="62200" marR="6220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endParaRPr sz="1200" u="none" strike="noStrike" cap="none" dirty="0">
                        <a:latin typeface="Calibri"/>
                        <a:ea typeface="Calibri"/>
                        <a:cs typeface="Calibri"/>
                        <a:sym typeface="Calibri"/>
                      </a:endParaRPr>
                    </a:p>
                  </a:txBody>
                  <a:tcPr marL="62200" marR="62200" marT="0" marB="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15"/>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3"/>
          <p:cNvSpPr txBox="1">
            <a:spLocks noGrp="1"/>
          </p:cNvSpPr>
          <p:nvPr>
            <p:ph type="title"/>
          </p:nvPr>
        </p:nvSpPr>
        <p:spPr>
          <a:xfrm>
            <a:off x="685800" y="685800"/>
            <a:ext cx="7772400" cy="10668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US"/>
              <a:t>Introduction</a:t>
            </a:r>
            <a:endParaRPr/>
          </a:p>
        </p:txBody>
      </p:sp>
      <p:sp>
        <p:nvSpPr>
          <p:cNvPr id="112" name="Google Shape;112;p3"/>
          <p:cNvSpPr txBox="1">
            <a:spLocks noGrp="1"/>
          </p:cNvSpPr>
          <p:nvPr>
            <p:ph type="body" idx="1"/>
          </p:nvPr>
        </p:nvSpPr>
        <p:spPr>
          <a:xfrm>
            <a:off x="685800" y="1981200"/>
            <a:ext cx="7772400" cy="4114800"/>
          </a:xfrm>
          <a:prstGeom prst="rect">
            <a:avLst/>
          </a:prstGeom>
          <a:noFill/>
          <a:ln>
            <a:noFill/>
          </a:ln>
        </p:spPr>
        <p:txBody>
          <a:bodyPr spcFirstLastPara="1" wrap="square" lIns="92075" tIns="46025" rIns="92075" bIns="46025" anchor="t" anchorCtr="0">
            <a:noAutofit/>
          </a:bodyPr>
          <a:lstStyle/>
          <a:p>
            <a:pPr marL="342900" lvl="0" indent="-342900" algn="l" rtl="0">
              <a:spcBef>
                <a:spcPts val="0"/>
              </a:spcBef>
              <a:spcAft>
                <a:spcPts val="0"/>
              </a:spcAft>
              <a:buClr>
                <a:schemeClr val="dk1"/>
              </a:buClr>
              <a:buSzPts val="2400"/>
              <a:buFont typeface="Arial"/>
              <a:buChar char="•"/>
            </a:pPr>
            <a:r>
              <a:rPr lang="en-US" sz="2400" dirty="0"/>
              <a:t>Most ranging applications are not using explicit Ack</a:t>
            </a:r>
            <a:endParaRPr dirty="0"/>
          </a:p>
          <a:p>
            <a:pPr marL="342900" lvl="0" indent="-342900"/>
            <a:r>
              <a:rPr lang="en-US" sz="2400" dirty="0"/>
              <a:t>802.15.4-2020 and </a:t>
            </a:r>
            <a:r>
              <a:rPr lang="en-US" dirty="0"/>
              <a:t>802.15.4z-2020 both define explicit Ack mechanisms</a:t>
            </a:r>
            <a:endParaRPr dirty="0"/>
          </a:p>
          <a:p>
            <a:pPr marL="342900" lvl="0" indent="-342900" algn="l" rtl="0">
              <a:spcBef>
                <a:spcPts val="480"/>
              </a:spcBef>
              <a:spcAft>
                <a:spcPts val="0"/>
              </a:spcAft>
              <a:buClr>
                <a:schemeClr val="dk1"/>
              </a:buClr>
              <a:buSzPts val="2400"/>
              <a:buFont typeface="Arial"/>
              <a:buChar char="•"/>
            </a:pPr>
            <a:r>
              <a:rPr lang="en-US" sz="2400" dirty="0"/>
              <a:t>Explicit Ack is an important building block for reliability, which is a common requirement for data communication</a:t>
            </a:r>
            <a:endParaRPr dirty="0"/>
          </a:p>
          <a:p>
            <a:pPr marL="342900" lvl="0" indent="-342900" algn="l" rtl="0">
              <a:spcBef>
                <a:spcPts val="480"/>
              </a:spcBef>
              <a:spcAft>
                <a:spcPts val="0"/>
              </a:spcAft>
              <a:buClr>
                <a:schemeClr val="dk1"/>
              </a:buClr>
              <a:buSzPts val="2400"/>
              <a:buFont typeface="Arial"/>
              <a:buChar char="•"/>
            </a:pPr>
            <a:r>
              <a:rPr lang="en-US" dirty="0"/>
              <a:t>Explicit Ack as an optional feature</a:t>
            </a:r>
            <a:endParaRPr sz="2400" dirty="0"/>
          </a:p>
          <a:p>
            <a:pPr marL="342900" lvl="0" indent="-342900" algn="l" rtl="0">
              <a:spcBef>
                <a:spcPts val="480"/>
              </a:spcBef>
              <a:spcAft>
                <a:spcPts val="0"/>
              </a:spcAft>
              <a:buClr>
                <a:schemeClr val="dk1"/>
              </a:buClr>
              <a:buSzPts val="2400"/>
              <a:buFont typeface="Arial"/>
              <a:buChar char="•"/>
            </a:pPr>
            <a:r>
              <a:rPr lang="en-US" sz="2400" dirty="0"/>
              <a:t>In this presentation, we will revisit existing Ack mechanisms and see how these can be used for data communication</a:t>
            </a:r>
            <a:endParaRPr dirty="0"/>
          </a:p>
        </p:txBody>
      </p:sp>
      <p:sp>
        <p:nvSpPr>
          <p:cNvPr id="113" name="Google Shape;113;p3"/>
          <p:cNvSpPr txBox="1">
            <a:spLocks noGrp="1"/>
          </p:cNvSpPr>
          <p:nvPr>
            <p:ph type="dt" idx="10"/>
          </p:nvPr>
        </p:nvSpPr>
        <p:spPr>
          <a:xfrm>
            <a:off x="685800" y="378281"/>
            <a:ext cx="1600200" cy="215444"/>
          </a:xfrm>
          <a:prstGeom prst="rect">
            <a:avLst/>
          </a:prstGeom>
          <a:noFill/>
          <a:ln>
            <a:noFill/>
          </a:ln>
        </p:spPr>
        <p:txBody>
          <a:bodyPr spcFirstLastPara="1" wrap="square" lIns="0" tIns="0" rIns="0" bIns="0" anchor="b" anchorCtr="0">
            <a:spAutoFit/>
          </a:bodyPr>
          <a:lstStyle/>
          <a:p>
            <a:pPr marL="0" lvl="0" indent="0" algn="l" rtl="0">
              <a:spcBef>
                <a:spcPts val="0"/>
              </a:spcBef>
              <a:spcAft>
                <a:spcPts val="0"/>
              </a:spcAft>
              <a:buNone/>
            </a:pPr>
            <a:r>
              <a:rPr lang="en-US"/>
              <a:t>March 2022</a:t>
            </a:r>
            <a:endParaRPr/>
          </a:p>
        </p:txBody>
      </p:sp>
      <p:sp>
        <p:nvSpPr>
          <p:cNvPr id="114" name="Google Shape;114;p3"/>
          <p:cNvSpPr txBox="1">
            <a:spLocks noGrp="1"/>
          </p:cNvSpPr>
          <p:nvPr>
            <p:ph type="ftr" idx="11"/>
          </p:nvPr>
        </p:nvSpPr>
        <p:spPr>
          <a:xfrm>
            <a:off x="5486400" y="6475413"/>
            <a:ext cx="3124200" cy="184666"/>
          </a:xfrm>
          <a:prstGeom prst="rect">
            <a:avLst/>
          </a:prstGeom>
          <a:noFill/>
          <a:ln>
            <a:noFill/>
          </a:ln>
        </p:spPr>
        <p:txBody>
          <a:bodyPr spcFirstLastPara="1" wrap="square" lIns="0" tIns="0" rIns="0" bIns="0" anchor="t" anchorCtr="0">
            <a:spAutoFit/>
          </a:bodyPr>
          <a:lstStyle/>
          <a:p>
            <a:pPr marL="0" lvl="0" indent="0" algn="r" rtl="0">
              <a:spcBef>
                <a:spcPts val="0"/>
              </a:spcBef>
              <a:spcAft>
                <a:spcPts val="0"/>
              </a:spcAft>
              <a:buNone/>
            </a:pPr>
            <a:r>
              <a:rPr lang="en-US"/>
              <a:t>Kangjin Yoon (Meta)</a:t>
            </a:r>
            <a:endParaRPr/>
          </a:p>
        </p:txBody>
      </p:sp>
      <p:sp>
        <p:nvSpPr>
          <p:cNvPr id="115" name="Google Shape;115;p3"/>
          <p:cNvSpPr txBox="1">
            <a:spLocks noGrp="1"/>
          </p:cNvSpPr>
          <p:nvPr>
            <p:ph type="sldNum" idx="12"/>
          </p:nvPr>
        </p:nvSpPr>
        <p:spPr>
          <a:xfrm>
            <a:off x="4344988" y="6475413"/>
            <a:ext cx="530225" cy="182562"/>
          </a:xfrm>
          <a:prstGeom prst="rect">
            <a:avLst/>
          </a:prstGeom>
          <a:noFill/>
          <a:ln>
            <a:noFill/>
          </a:ln>
        </p:spPr>
        <p:txBody>
          <a:bodyPr spcFirstLastPara="1" wrap="square" lIns="0" tIns="0" rIns="0" bIns="0" anchor="t" anchorCtr="0">
            <a:spAutoFit/>
          </a:bodyPr>
          <a:lstStyle/>
          <a:p>
            <a:pPr marL="0" lvl="0" indent="0" algn="ctr" rtl="0">
              <a:spcBef>
                <a:spcPts val="0"/>
              </a:spcBef>
              <a:spcAft>
                <a:spcPts val="0"/>
              </a:spcAft>
              <a:buNone/>
            </a:pPr>
            <a:r>
              <a:rPr lang="en-US"/>
              <a:t>Slide </a:t>
            </a:r>
            <a:fld id="{00000000-1234-1234-1234-123412341234}" type="slidenum">
              <a:rPr lang="en-US"/>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4"/>
          <p:cNvSpPr txBox="1">
            <a:spLocks noGrp="1"/>
          </p:cNvSpPr>
          <p:nvPr>
            <p:ph type="title"/>
          </p:nvPr>
        </p:nvSpPr>
        <p:spPr>
          <a:xfrm>
            <a:off x="685800" y="685800"/>
            <a:ext cx="7772400" cy="10668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US"/>
              <a:t>Enhanced-Ack (Enh-Ack)</a:t>
            </a:r>
            <a:endParaRPr/>
          </a:p>
        </p:txBody>
      </p:sp>
      <p:sp>
        <p:nvSpPr>
          <p:cNvPr id="121" name="Google Shape;121;p4"/>
          <p:cNvSpPr txBox="1">
            <a:spLocks noGrp="1"/>
          </p:cNvSpPr>
          <p:nvPr>
            <p:ph type="body" idx="1"/>
          </p:nvPr>
        </p:nvSpPr>
        <p:spPr>
          <a:xfrm>
            <a:off x="685800" y="1981200"/>
            <a:ext cx="8458200" cy="4114800"/>
          </a:xfrm>
          <a:prstGeom prst="rect">
            <a:avLst/>
          </a:prstGeom>
          <a:noFill/>
          <a:ln>
            <a:noFill/>
          </a:ln>
        </p:spPr>
        <p:txBody>
          <a:bodyPr spcFirstLastPara="1" wrap="square" lIns="92075" tIns="46025" rIns="92075" bIns="46025" anchor="t" anchorCtr="0">
            <a:noAutofit/>
          </a:bodyPr>
          <a:lstStyle/>
          <a:p>
            <a:pPr marL="342900" lvl="0" indent="-342900" algn="l" rtl="0">
              <a:spcBef>
                <a:spcPts val="0"/>
              </a:spcBef>
              <a:spcAft>
                <a:spcPts val="0"/>
              </a:spcAft>
              <a:buClr>
                <a:schemeClr val="dk1"/>
              </a:buClr>
              <a:buSzPts val="1800"/>
              <a:buFont typeface="Arial"/>
              <a:buChar char="•"/>
            </a:pPr>
            <a:r>
              <a:rPr lang="en-US" sz="1800"/>
              <a:t>Enh-Ack can be transmitted right after AIFS</a:t>
            </a:r>
            <a:r>
              <a:rPr lang="en-US" sz="1800" baseline="30000"/>
              <a:t>[1]</a:t>
            </a:r>
            <a:r>
              <a:rPr lang="en-US" sz="1800"/>
              <a:t> from the end of reception</a:t>
            </a:r>
            <a:endParaRPr/>
          </a:p>
          <a:p>
            <a:pPr marL="342900" lvl="0" indent="-342900" algn="l" rtl="0">
              <a:spcBef>
                <a:spcPts val="360"/>
              </a:spcBef>
              <a:spcAft>
                <a:spcPts val="0"/>
              </a:spcAft>
              <a:buClr>
                <a:schemeClr val="dk1"/>
              </a:buClr>
              <a:buSzPts val="1800"/>
              <a:buFont typeface="Arial"/>
              <a:buChar char="•"/>
            </a:pPr>
            <a:r>
              <a:rPr lang="en-US" sz="1800"/>
              <a:t>Requested by Ack Request (AR) field in MHR</a:t>
            </a:r>
            <a:endParaRPr/>
          </a:p>
          <a:p>
            <a:pPr marL="342900" lvl="0" indent="-342900" algn="l" rtl="0">
              <a:spcBef>
                <a:spcPts val="360"/>
              </a:spcBef>
              <a:spcAft>
                <a:spcPts val="0"/>
              </a:spcAft>
              <a:buClr>
                <a:schemeClr val="dk1"/>
              </a:buClr>
              <a:buSzPts val="1800"/>
              <a:buFont typeface="Arial"/>
              <a:buChar char="•"/>
            </a:pPr>
            <a:r>
              <a:rPr lang="en-US" sz="1800"/>
              <a:t>Frame Control field indicates the presence of each field (i.e., Sequence Number, destination address, source address, IE, etc.) </a:t>
            </a:r>
            <a:endParaRPr/>
          </a:p>
        </p:txBody>
      </p:sp>
      <p:sp>
        <p:nvSpPr>
          <p:cNvPr id="122" name="Google Shape;122;p4"/>
          <p:cNvSpPr txBox="1">
            <a:spLocks noGrp="1"/>
          </p:cNvSpPr>
          <p:nvPr>
            <p:ph type="dt" idx="10"/>
          </p:nvPr>
        </p:nvSpPr>
        <p:spPr>
          <a:xfrm>
            <a:off x="685800" y="378281"/>
            <a:ext cx="1600200" cy="215444"/>
          </a:xfrm>
          <a:prstGeom prst="rect">
            <a:avLst/>
          </a:prstGeom>
          <a:noFill/>
          <a:ln>
            <a:noFill/>
          </a:ln>
        </p:spPr>
        <p:txBody>
          <a:bodyPr spcFirstLastPara="1" wrap="square" lIns="0" tIns="0" rIns="0" bIns="0" anchor="b" anchorCtr="0">
            <a:spAutoFit/>
          </a:bodyPr>
          <a:lstStyle/>
          <a:p>
            <a:pPr marL="0" lvl="0" indent="0" algn="l" rtl="0">
              <a:spcBef>
                <a:spcPts val="0"/>
              </a:spcBef>
              <a:spcAft>
                <a:spcPts val="0"/>
              </a:spcAft>
              <a:buNone/>
            </a:pPr>
            <a:r>
              <a:rPr lang="en-US"/>
              <a:t>March 2022</a:t>
            </a:r>
            <a:endParaRPr/>
          </a:p>
        </p:txBody>
      </p:sp>
      <p:sp>
        <p:nvSpPr>
          <p:cNvPr id="123" name="Google Shape;123;p4"/>
          <p:cNvSpPr txBox="1">
            <a:spLocks noGrp="1"/>
          </p:cNvSpPr>
          <p:nvPr>
            <p:ph type="ftr" idx="11"/>
          </p:nvPr>
        </p:nvSpPr>
        <p:spPr>
          <a:xfrm>
            <a:off x="5486400" y="6475413"/>
            <a:ext cx="3124200" cy="184666"/>
          </a:xfrm>
          <a:prstGeom prst="rect">
            <a:avLst/>
          </a:prstGeom>
          <a:noFill/>
          <a:ln>
            <a:noFill/>
          </a:ln>
        </p:spPr>
        <p:txBody>
          <a:bodyPr spcFirstLastPara="1" wrap="square" lIns="0" tIns="0" rIns="0" bIns="0" anchor="t" anchorCtr="0">
            <a:spAutoFit/>
          </a:bodyPr>
          <a:lstStyle/>
          <a:p>
            <a:pPr marL="0" lvl="0" indent="0" algn="r" rtl="0">
              <a:spcBef>
                <a:spcPts val="0"/>
              </a:spcBef>
              <a:spcAft>
                <a:spcPts val="0"/>
              </a:spcAft>
              <a:buNone/>
            </a:pPr>
            <a:r>
              <a:rPr lang="en-US"/>
              <a:t>Kangjin Yoon (Meta)</a:t>
            </a:r>
            <a:endParaRPr/>
          </a:p>
        </p:txBody>
      </p:sp>
      <p:sp>
        <p:nvSpPr>
          <p:cNvPr id="124" name="Google Shape;124;p4"/>
          <p:cNvSpPr txBox="1">
            <a:spLocks noGrp="1"/>
          </p:cNvSpPr>
          <p:nvPr>
            <p:ph type="sldNum" idx="12"/>
          </p:nvPr>
        </p:nvSpPr>
        <p:spPr>
          <a:xfrm>
            <a:off x="4344988" y="6475413"/>
            <a:ext cx="530225" cy="182562"/>
          </a:xfrm>
          <a:prstGeom prst="rect">
            <a:avLst/>
          </a:prstGeom>
          <a:noFill/>
          <a:ln>
            <a:noFill/>
          </a:ln>
        </p:spPr>
        <p:txBody>
          <a:bodyPr spcFirstLastPara="1" wrap="square" lIns="0" tIns="0" rIns="0" bIns="0" anchor="t" anchorCtr="0">
            <a:spAutoFit/>
          </a:bodyPr>
          <a:lstStyle/>
          <a:p>
            <a:pPr marL="0" lvl="0" indent="0" algn="ctr" rtl="0">
              <a:spcBef>
                <a:spcPts val="0"/>
              </a:spcBef>
              <a:spcAft>
                <a:spcPts val="0"/>
              </a:spcAft>
              <a:buNone/>
            </a:pPr>
            <a:r>
              <a:rPr lang="en-US"/>
              <a:t>Slide </a:t>
            </a:r>
            <a:fld id="{00000000-1234-1234-1234-123412341234}" type="slidenum">
              <a:rPr lang="en-US"/>
              <a:t>4</a:t>
            </a:fld>
            <a:endParaRPr/>
          </a:p>
        </p:txBody>
      </p:sp>
      <p:pic>
        <p:nvPicPr>
          <p:cNvPr id="125" name="Google Shape;125;p4"/>
          <p:cNvPicPr preferRelativeResize="0"/>
          <p:nvPr/>
        </p:nvPicPr>
        <p:blipFill rotWithShape="1">
          <a:blip r:embed="rId3">
            <a:alphaModFix/>
          </a:blip>
          <a:srcRect/>
          <a:stretch/>
        </p:blipFill>
        <p:spPr>
          <a:xfrm>
            <a:off x="1203119" y="3717032"/>
            <a:ext cx="6737759" cy="1907800"/>
          </a:xfrm>
          <a:prstGeom prst="rect">
            <a:avLst/>
          </a:prstGeom>
          <a:noFill/>
          <a:ln>
            <a:noFill/>
          </a:ln>
        </p:spPr>
      </p:pic>
      <p:sp>
        <p:nvSpPr>
          <p:cNvPr id="126" name="Google Shape;126;p4"/>
          <p:cNvSpPr txBox="1"/>
          <p:nvPr/>
        </p:nvSpPr>
        <p:spPr>
          <a:xfrm>
            <a:off x="685752" y="5962541"/>
            <a:ext cx="7772399" cy="461665"/>
          </a:xfrm>
          <a:prstGeom prst="rect">
            <a:avLst/>
          </a:prstGeom>
          <a:noFill/>
          <a:ln>
            <a:noFill/>
          </a:ln>
        </p:spPr>
        <p:txBody>
          <a:bodyPr spcFirstLastPara="1" wrap="square" lIns="91425" tIns="45700" rIns="91425" bIns="45700" anchor="b" anchorCtr="0">
            <a:spAutoFit/>
          </a:bodyPr>
          <a:lstStyle/>
          <a:p>
            <a:pPr marL="0" marR="0" lvl="0" indent="0" algn="l" rtl="0">
              <a:spcBef>
                <a:spcPts val="0"/>
              </a:spcBef>
              <a:spcAft>
                <a:spcPts val="0"/>
              </a:spcAft>
              <a:buNone/>
            </a:pPr>
            <a:r>
              <a:rPr lang="en-US" sz="1200">
                <a:solidFill>
                  <a:schemeClr val="dk1"/>
                </a:solidFill>
                <a:latin typeface="Times New Roman"/>
                <a:ea typeface="Times New Roman"/>
                <a:cs typeface="Times New Roman"/>
                <a:sym typeface="Times New Roman"/>
              </a:rPr>
              <a:t>[1] AIFS: Ack Interframe Spacing</a:t>
            </a:r>
            <a:endParaRPr/>
          </a:p>
          <a:p>
            <a:pPr marL="0" marR="0" lvl="0" indent="0" algn="l" rtl="0">
              <a:spcBef>
                <a:spcPts val="0"/>
              </a:spcBef>
              <a:spcAft>
                <a:spcPts val="0"/>
              </a:spcAft>
              <a:buNone/>
            </a:pPr>
            <a:r>
              <a:rPr lang="en-US" sz="1200">
                <a:solidFill>
                  <a:schemeClr val="dk1"/>
                </a:solidFill>
                <a:latin typeface="Times New Roman"/>
                <a:ea typeface="Times New Roman"/>
                <a:cs typeface="Times New Roman"/>
                <a:sym typeface="Times New Roman"/>
              </a:rPr>
              <a:t>[2] Enh-Ack can be used for 15.4-2003/2006 version frame only</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5"/>
          <p:cNvSpPr txBox="1">
            <a:spLocks noGrp="1"/>
          </p:cNvSpPr>
          <p:nvPr>
            <p:ph type="title"/>
          </p:nvPr>
        </p:nvSpPr>
        <p:spPr>
          <a:xfrm>
            <a:off x="685800" y="685800"/>
            <a:ext cx="7772400" cy="10668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US"/>
              <a:t>Example of Enh-Ack</a:t>
            </a:r>
            <a:endParaRPr/>
          </a:p>
        </p:txBody>
      </p:sp>
      <p:sp>
        <p:nvSpPr>
          <p:cNvPr id="132" name="Google Shape;132;p5"/>
          <p:cNvSpPr txBox="1">
            <a:spLocks noGrp="1"/>
          </p:cNvSpPr>
          <p:nvPr>
            <p:ph type="body" idx="1"/>
          </p:nvPr>
        </p:nvSpPr>
        <p:spPr>
          <a:xfrm>
            <a:off x="685800" y="1981200"/>
            <a:ext cx="7772400" cy="1447800"/>
          </a:xfrm>
          <a:prstGeom prst="rect">
            <a:avLst/>
          </a:prstGeom>
          <a:noFill/>
          <a:ln>
            <a:noFill/>
          </a:ln>
        </p:spPr>
        <p:txBody>
          <a:bodyPr spcFirstLastPara="1" wrap="square" lIns="92075" tIns="46025" rIns="92075" bIns="46025" anchor="t" anchorCtr="0">
            <a:noAutofit/>
          </a:bodyPr>
          <a:lstStyle/>
          <a:p>
            <a:pPr marL="342900" lvl="0" indent="-342900" algn="l" rtl="0">
              <a:spcBef>
                <a:spcPts val="0"/>
              </a:spcBef>
              <a:spcAft>
                <a:spcPts val="0"/>
              </a:spcAft>
              <a:buClr>
                <a:schemeClr val="dk1"/>
              </a:buClr>
              <a:buSzPts val="2400"/>
              <a:buFont typeface="Arial"/>
              <a:buChar char="•"/>
            </a:pPr>
            <a:r>
              <a:rPr lang="en-US" dirty="0"/>
              <a:t>Sequence Number and Destination Address</a:t>
            </a:r>
            <a:endParaRPr dirty="0"/>
          </a:p>
        </p:txBody>
      </p:sp>
      <p:sp>
        <p:nvSpPr>
          <p:cNvPr id="133" name="Google Shape;133;p5"/>
          <p:cNvSpPr txBox="1">
            <a:spLocks noGrp="1"/>
          </p:cNvSpPr>
          <p:nvPr>
            <p:ph type="dt" idx="10"/>
          </p:nvPr>
        </p:nvSpPr>
        <p:spPr>
          <a:xfrm>
            <a:off x="685800" y="378281"/>
            <a:ext cx="1600200" cy="215444"/>
          </a:xfrm>
          <a:prstGeom prst="rect">
            <a:avLst/>
          </a:prstGeom>
          <a:noFill/>
          <a:ln>
            <a:noFill/>
          </a:ln>
        </p:spPr>
        <p:txBody>
          <a:bodyPr spcFirstLastPara="1" wrap="square" lIns="0" tIns="0" rIns="0" bIns="0" anchor="b" anchorCtr="0">
            <a:spAutoFit/>
          </a:bodyPr>
          <a:lstStyle/>
          <a:p>
            <a:pPr marL="0" lvl="0" indent="0" algn="l" rtl="0">
              <a:spcBef>
                <a:spcPts val="0"/>
              </a:spcBef>
              <a:spcAft>
                <a:spcPts val="0"/>
              </a:spcAft>
              <a:buNone/>
            </a:pPr>
            <a:r>
              <a:rPr lang="en-US"/>
              <a:t>March 2022</a:t>
            </a:r>
            <a:endParaRPr/>
          </a:p>
        </p:txBody>
      </p:sp>
      <p:sp>
        <p:nvSpPr>
          <p:cNvPr id="134" name="Google Shape;134;p5"/>
          <p:cNvSpPr txBox="1">
            <a:spLocks noGrp="1"/>
          </p:cNvSpPr>
          <p:nvPr>
            <p:ph type="ftr" idx="11"/>
          </p:nvPr>
        </p:nvSpPr>
        <p:spPr>
          <a:xfrm>
            <a:off x="5486400" y="6475413"/>
            <a:ext cx="3124200" cy="184666"/>
          </a:xfrm>
          <a:prstGeom prst="rect">
            <a:avLst/>
          </a:prstGeom>
          <a:noFill/>
          <a:ln>
            <a:noFill/>
          </a:ln>
        </p:spPr>
        <p:txBody>
          <a:bodyPr spcFirstLastPara="1" wrap="square" lIns="0" tIns="0" rIns="0" bIns="0" anchor="t" anchorCtr="0">
            <a:spAutoFit/>
          </a:bodyPr>
          <a:lstStyle/>
          <a:p>
            <a:pPr marL="0" lvl="0" indent="0" algn="r" rtl="0">
              <a:spcBef>
                <a:spcPts val="0"/>
              </a:spcBef>
              <a:spcAft>
                <a:spcPts val="0"/>
              </a:spcAft>
              <a:buNone/>
            </a:pPr>
            <a:r>
              <a:rPr lang="en-US"/>
              <a:t>Kangjin Yoon (Meta)</a:t>
            </a:r>
            <a:endParaRPr/>
          </a:p>
        </p:txBody>
      </p:sp>
      <p:sp>
        <p:nvSpPr>
          <p:cNvPr id="135" name="Google Shape;135;p5"/>
          <p:cNvSpPr txBox="1">
            <a:spLocks noGrp="1"/>
          </p:cNvSpPr>
          <p:nvPr>
            <p:ph type="sldNum" idx="12"/>
          </p:nvPr>
        </p:nvSpPr>
        <p:spPr>
          <a:xfrm>
            <a:off x="4344988" y="6475413"/>
            <a:ext cx="530225" cy="182562"/>
          </a:xfrm>
          <a:prstGeom prst="rect">
            <a:avLst/>
          </a:prstGeom>
          <a:noFill/>
          <a:ln>
            <a:noFill/>
          </a:ln>
        </p:spPr>
        <p:txBody>
          <a:bodyPr spcFirstLastPara="1" wrap="square" lIns="0" tIns="0" rIns="0" bIns="0" anchor="t" anchorCtr="0">
            <a:spAutoFit/>
          </a:bodyPr>
          <a:lstStyle/>
          <a:p>
            <a:pPr marL="0" lvl="0" indent="0" algn="ctr" rtl="0">
              <a:spcBef>
                <a:spcPts val="0"/>
              </a:spcBef>
              <a:spcAft>
                <a:spcPts val="0"/>
              </a:spcAft>
              <a:buNone/>
            </a:pPr>
            <a:r>
              <a:rPr lang="en-US"/>
              <a:t>Slide </a:t>
            </a:r>
            <a:fld id="{00000000-1234-1234-1234-123412341234}" type="slidenum">
              <a:rPr lang="en-US"/>
              <a:t>5</a:t>
            </a:fld>
            <a:endParaRPr/>
          </a:p>
        </p:txBody>
      </p:sp>
      <p:grpSp>
        <p:nvGrpSpPr>
          <p:cNvPr id="136" name="Google Shape;136;p5"/>
          <p:cNvGrpSpPr/>
          <p:nvPr/>
        </p:nvGrpSpPr>
        <p:grpSpPr>
          <a:xfrm>
            <a:off x="1047800" y="3175723"/>
            <a:ext cx="7124600" cy="1876568"/>
            <a:chOff x="12193587" y="1929063"/>
            <a:chExt cx="8534400" cy="2247900"/>
          </a:xfrm>
        </p:grpSpPr>
        <p:sp>
          <p:nvSpPr>
            <p:cNvPr id="137" name="Google Shape;137;p5"/>
            <p:cNvSpPr/>
            <p:nvPr/>
          </p:nvSpPr>
          <p:spPr>
            <a:xfrm>
              <a:off x="12193587" y="1929063"/>
              <a:ext cx="2133600" cy="749300"/>
            </a:xfrm>
            <a:prstGeom prst="rect">
              <a:avLst/>
            </a:prstGeom>
            <a:noFill/>
            <a:ln w="25400" cap="flat" cmpd="sng">
              <a:solidFill>
                <a:schemeClr val="dk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25000"/>
                </a:lnSpc>
                <a:spcBef>
                  <a:spcPts val="0"/>
                </a:spcBef>
                <a:spcAft>
                  <a:spcPts val="0"/>
                </a:spcAft>
                <a:buNone/>
              </a:pPr>
              <a:r>
                <a:rPr lang="en-US" sz="1600">
                  <a:solidFill>
                    <a:srgbClr val="1C2B33"/>
                  </a:solidFill>
                  <a:latin typeface="Times New Roman"/>
                  <a:ea typeface="Times New Roman"/>
                  <a:cs typeface="Times New Roman"/>
                  <a:sym typeface="Times New Roman"/>
                </a:rPr>
                <a:t>Octets: 2</a:t>
              </a:r>
              <a:endParaRPr/>
            </a:p>
          </p:txBody>
        </p:sp>
        <p:sp>
          <p:nvSpPr>
            <p:cNvPr id="138" name="Google Shape;138;p5"/>
            <p:cNvSpPr/>
            <p:nvPr/>
          </p:nvSpPr>
          <p:spPr>
            <a:xfrm>
              <a:off x="14327187" y="1929063"/>
              <a:ext cx="2133600" cy="749300"/>
            </a:xfrm>
            <a:prstGeom prst="rect">
              <a:avLst/>
            </a:prstGeom>
            <a:noFill/>
            <a:ln w="25400" cap="flat" cmpd="sng">
              <a:solidFill>
                <a:schemeClr val="dk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25000"/>
                </a:lnSpc>
                <a:spcBef>
                  <a:spcPts val="0"/>
                </a:spcBef>
                <a:spcAft>
                  <a:spcPts val="0"/>
                </a:spcAft>
                <a:buNone/>
              </a:pPr>
              <a:r>
                <a:rPr lang="en-US" sz="1600">
                  <a:solidFill>
                    <a:srgbClr val="1C2B33"/>
                  </a:solidFill>
                  <a:latin typeface="Times New Roman"/>
                  <a:ea typeface="Times New Roman"/>
                  <a:cs typeface="Times New Roman"/>
                  <a:sym typeface="Times New Roman"/>
                </a:rPr>
                <a:t>1</a:t>
              </a:r>
              <a:endParaRPr/>
            </a:p>
          </p:txBody>
        </p:sp>
        <p:sp>
          <p:nvSpPr>
            <p:cNvPr id="139" name="Google Shape;139;p5"/>
            <p:cNvSpPr/>
            <p:nvPr/>
          </p:nvSpPr>
          <p:spPr>
            <a:xfrm>
              <a:off x="16460787" y="1929063"/>
              <a:ext cx="2133600" cy="749300"/>
            </a:xfrm>
            <a:prstGeom prst="rect">
              <a:avLst/>
            </a:prstGeom>
            <a:noFill/>
            <a:ln w="25400" cap="flat" cmpd="sng">
              <a:solidFill>
                <a:schemeClr val="dk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25000"/>
                </a:lnSpc>
                <a:spcBef>
                  <a:spcPts val="0"/>
                </a:spcBef>
                <a:spcAft>
                  <a:spcPts val="0"/>
                </a:spcAft>
                <a:buNone/>
              </a:pPr>
              <a:r>
                <a:rPr lang="en-US" sz="1600">
                  <a:solidFill>
                    <a:srgbClr val="1C2B33"/>
                  </a:solidFill>
                  <a:latin typeface="Times New Roman"/>
                  <a:ea typeface="Times New Roman"/>
                  <a:cs typeface="Times New Roman"/>
                  <a:sym typeface="Times New Roman"/>
                </a:rPr>
                <a:t>2</a:t>
              </a:r>
              <a:endParaRPr/>
            </a:p>
          </p:txBody>
        </p:sp>
        <p:sp>
          <p:nvSpPr>
            <p:cNvPr id="140" name="Google Shape;140;p5"/>
            <p:cNvSpPr/>
            <p:nvPr/>
          </p:nvSpPr>
          <p:spPr>
            <a:xfrm>
              <a:off x="12193587" y="2678363"/>
              <a:ext cx="2133600" cy="749300"/>
            </a:xfrm>
            <a:prstGeom prst="rect">
              <a:avLst/>
            </a:prstGeom>
            <a:noFill/>
            <a:ln w="25400" cap="flat" cmpd="sng">
              <a:solidFill>
                <a:schemeClr val="dk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25000"/>
                </a:lnSpc>
                <a:spcBef>
                  <a:spcPts val="0"/>
                </a:spcBef>
                <a:spcAft>
                  <a:spcPts val="0"/>
                </a:spcAft>
                <a:buNone/>
              </a:pPr>
              <a:r>
                <a:rPr lang="en-US" sz="1600">
                  <a:solidFill>
                    <a:srgbClr val="1C2B33"/>
                  </a:solidFill>
                  <a:latin typeface="Times New Roman"/>
                  <a:ea typeface="Times New Roman"/>
                  <a:cs typeface="Times New Roman"/>
                  <a:sym typeface="Times New Roman"/>
                </a:rPr>
                <a:t>Frame Control</a:t>
              </a:r>
              <a:endParaRPr/>
            </a:p>
          </p:txBody>
        </p:sp>
        <p:sp>
          <p:nvSpPr>
            <p:cNvPr id="141" name="Google Shape;141;p5"/>
            <p:cNvSpPr/>
            <p:nvPr/>
          </p:nvSpPr>
          <p:spPr>
            <a:xfrm>
              <a:off x="14327187" y="2678363"/>
              <a:ext cx="2133600" cy="749300"/>
            </a:xfrm>
            <a:prstGeom prst="rect">
              <a:avLst/>
            </a:prstGeom>
            <a:noFill/>
            <a:ln w="25400" cap="flat" cmpd="sng">
              <a:solidFill>
                <a:schemeClr val="dk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25000"/>
                </a:lnSpc>
                <a:spcBef>
                  <a:spcPts val="0"/>
                </a:spcBef>
                <a:spcAft>
                  <a:spcPts val="0"/>
                </a:spcAft>
                <a:buNone/>
              </a:pPr>
              <a:r>
                <a:rPr lang="en-US" sz="1600">
                  <a:solidFill>
                    <a:srgbClr val="1C2B33"/>
                  </a:solidFill>
                  <a:latin typeface="Times New Roman"/>
                  <a:ea typeface="Times New Roman"/>
                  <a:cs typeface="Times New Roman"/>
                  <a:sym typeface="Times New Roman"/>
                </a:rPr>
                <a:t>Sequence Number</a:t>
              </a:r>
              <a:endParaRPr/>
            </a:p>
          </p:txBody>
        </p:sp>
        <p:sp>
          <p:nvSpPr>
            <p:cNvPr id="142" name="Google Shape;142;p5"/>
            <p:cNvSpPr/>
            <p:nvPr/>
          </p:nvSpPr>
          <p:spPr>
            <a:xfrm>
              <a:off x="16460787" y="2678363"/>
              <a:ext cx="2133600" cy="749300"/>
            </a:xfrm>
            <a:prstGeom prst="rect">
              <a:avLst/>
            </a:prstGeom>
            <a:noFill/>
            <a:ln w="25400" cap="flat" cmpd="sng">
              <a:solidFill>
                <a:schemeClr val="dk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25000"/>
                </a:lnSpc>
                <a:spcBef>
                  <a:spcPts val="0"/>
                </a:spcBef>
                <a:spcAft>
                  <a:spcPts val="0"/>
                </a:spcAft>
                <a:buNone/>
              </a:pPr>
              <a:r>
                <a:rPr lang="en-US" sz="1600">
                  <a:solidFill>
                    <a:srgbClr val="1C2B33"/>
                  </a:solidFill>
                  <a:latin typeface="Times New Roman"/>
                  <a:ea typeface="Times New Roman"/>
                  <a:cs typeface="Times New Roman"/>
                  <a:sym typeface="Times New Roman"/>
                </a:rPr>
                <a:t>Destination Address</a:t>
              </a:r>
              <a:endParaRPr/>
            </a:p>
          </p:txBody>
        </p:sp>
        <p:sp>
          <p:nvSpPr>
            <p:cNvPr id="143" name="Google Shape;143;p5"/>
            <p:cNvSpPr/>
            <p:nvPr/>
          </p:nvSpPr>
          <p:spPr>
            <a:xfrm>
              <a:off x="18594387" y="2678363"/>
              <a:ext cx="2133600" cy="749300"/>
            </a:xfrm>
            <a:prstGeom prst="rect">
              <a:avLst/>
            </a:prstGeom>
            <a:noFill/>
            <a:ln w="25400" cap="flat" cmpd="sng">
              <a:solidFill>
                <a:schemeClr val="dk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25000"/>
                </a:lnSpc>
                <a:spcBef>
                  <a:spcPts val="0"/>
                </a:spcBef>
                <a:spcAft>
                  <a:spcPts val="0"/>
                </a:spcAft>
                <a:buNone/>
              </a:pPr>
              <a:r>
                <a:rPr lang="en-US" sz="1600">
                  <a:solidFill>
                    <a:srgbClr val="1C2B33"/>
                  </a:solidFill>
                  <a:latin typeface="Times New Roman"/>
                  <a:ea typeface="Times New Roman"/>
                  <a:cs typeface="Times New Roman"/>
                  <a:sym typeface="Times New Roman"/>
                </a:rPr>
                <a:t>FCS</a:t>
              </a:r>
              <a:endParaRPr/>
            </a:p>
          </p:txBody>
        </p:sp>
        <p:sp>
          <p:nvSpPr>
            <p:cNvPr id="144" name="Google Shape;144;p5"/>
            <p:cNvSpPr/>
            <p:nvPr/>
          </p:nvSpPr>
          <p:spPr>
            <a:xfrm>
              <a:off x="12193587" y="3427663"/>
              <a:ext cx="6400800" cy="749300"/>
            </a:xfrm>
            <a:prstGeom prst="rect">
              <a:avLst/>
            </a:prstGeom>
            <a:noFill/>
            <a:ln w="25400" cap="flat" cmpd="sng">
              <a:solidFill>
                <a:schemeClr val="dk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25000"/>
                </a:lnSpc>
                <a:spcBef>
                  <a:spcPts val="0"/>
                </a:spcBef>
                <a:spcAft>
                  <a:spcPts val="0"/>
                </a:spcAft>
                <a:buNone/>
              </a:pPr>
              <a:r>
                <a:rPr lang="en-US" sz="1600">
                  <a:solidFill>
                    <a:srgbClr val="1C2B33"/>
                  </a:solidFill>
                  <a:latin typeface="Times New Roman"/>
                  <a:ea typeface="Times New Roman"/>
                  <a:cs typeface="Times New Roman"/>
                  <a:sym typeface="Times New Roman"/>
                </a:rPr>
                <a:t>MHR</a:t>
              </a:r>
              <a:endParaRPr/>
            </a:p>
          </p:txBody>
        </p:sp>
        <p:sp>
          <p:nvSpPr>
            <p:cNvPr id="145" name="Google Shape;145;p5"/>
            <p:cNvSpPr/>
            <p:nvPr/>
          </p:nvSpPr>
          <p:spPr>
            <a:xfrm>
              <a:off x="18594387" y="3427663"/>
              <a:ext cx="2133600" cy="749300"/>
            </a:xfrm>
            <a:prstGeom prst="rect">
              <a:avLst/>
            </a:prstGeom>
            <a:noFill/>
            <a:ln w="25400" cap="flat" cmpd="sng">
              <a:solidFill>
                <a:schemeClr val="dk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25000"/>
                </a:lnSpc>
                <a:spcBef>
                  <a:spcPts val="0"/>
                </a:spcBef>
                <a:spcAft>
                  <a:spcPts val="0"/>
                </a:spcAft>
                <a:buNone/>
              </a:pPr>
              <a:r>
                <a:rPr lang="en-US" sz="1600">
                  <a:solidFill>
                    <a:srgbClr val="1C2B33"/>
                  </a:solidFill>
                  <a:latin typeface="Times New Roman"/>
                  <a:ea typeface="Times New Roman"/>
                  <a:cs typeface="Times New Roman"/>
                  <a:sym typeface="Times New Roman"/>
                </a:rPr>
                <a:t>MFR</a:t>
              </a:r>
              <a:endParaRPr/>
            </a:p>
          </p:txBody>
        </p:sp>
        <p:sp>
          <p:nvSpPr>
            <p:cNvPr id="146" name="Google Shape;146;p5"/>
            <p:cNvSpPr txBox="1"/>
            <p:nvPr/>
          </p:nvSpPr>
          <p:spPr>
            <a:xfrm>
              <a:off x="17080191" y="3705545"/>
              <a:ext cx="0" cy="0"/>
            </a:xfrm>
            <a:prstGeom prst="rect">
              <a:avLst/>
            </a:prstGeom>
            <a:noFill/>
            <a:ln>
              <a:noFill/>
            </a:ln>
          </p:spPr>
          <p:txBody>
            <a:bodyPr spcFirstLastPara="1" wrap="square" lIns="0" tIns="0" rIns="0" bIns="0" anchor="t" anchorCtr="0">
              <a:noAutofit/>
            </a:bodyPr>
            <a:lstStyle/>
            <a:p>
              <a:pPr marL="0" marR="0" lvl="0" indent="0" algn="l" rtl="0">
                <a:lnSpc>
                  <a:spcPct val="129000"/>
                </a:lnSpc>
                <a:spcBef>
                  <a:spcPts val="0"/>
                </a:spcBef>
                <a:spcAft>
                  <a:spcPts val="0"/>
                </a:spcAft>
                <a:buNone/>
              </a:pPr>
              <a:endParaRPr sz="400">
                <a:solidFill>
                  <a:schemeClr val="dk1"/>
                </a:solidFill>
                <a:latin typeface="Times New Roman"/>
                <a:ea typeface="Times New Roman"/>
                <a:cs typeface="Times New Roman"/>
                <a:sym typeface="Times New Roman"/>
              </a:endParaRPr>
            </a:p>
          </p:txBody>
        </p:sp>
        <p:sp>
          <p:nvSpPr>
            <p:cNvPr id="147" name="Google Shape;147;p5"/>
            <p:cNvSpPr txBox="1"/>
            <p:nvPr/>
          </p:nvSpPr>
          <p:spPr>
            <a:xfrm>
              <a:off x="17417075" y="3753672"/>
              <a:ext cx="0" cy="0"/>
            </a:xfrm>
            <a:prstGeom prst="rect">
              <a:avLst/>
            </a:prstGeom>
            <a:noFill/>
            <a:ln>
              <a:noFill/>
            </a:ln>
          </p:spPr>
          <p:txBody>
            <a:bodyPr spcFirstLastPara="1" wrap="square" lIns="0" tIns="0" rIns="0" bIns="0" anchor="t" anchorCtr="0">
              <a:noAutofit/>
            </a:bodyPr>
            <a:lstStyle/>
            <a:p>
              <a:pPr marL="0" marR="0" lvl="0" indent="0" algn="l" rtl="0">
                <a:lnSpc>
                  <a:spcPct val="129000"/>
                </a:lnSpc>
                <a:spcBef>
                  <a:spcPts val="0"/>
                </a:spcBef>
                <a:spcAft>
                  <a:spcPts val="0"/>
                </a:spcAft>
                <a:buNone/>
              </a:pPr>
              <a:endParaRPr sz="400">
                <a:solidFill>
                  <a:schemeClr val="dk1"/>
                </a:solidFill>
                <a:latin typeface="Times New Roman"/>
                <a:ea typeface="Times New Roman"/>
                <a:cs typeface="Times New Roman"/>
                <a:sym typeface="Times New Roman"/>
              </a:endParaRPr>
            </a:p>
          </p:txBody>
        </p:sp>
        <p:sp>
          <p:nvSpPr>
            <p:cNvPr id="148" name="Google Shape;148;p5"/>
            <p:cNvSpPr txBox="1"/>
            <p:nvPr/>
          </p:nvSpPr>
          <p:spPr>
            <a:xfrm>
              <a:off x="19534633" y="3849924"/>
              <a:ext cx="0" cy="0"/>
            </a:xfrm>
            <a:prstGeom prst="rect">
              <a:avLst/>
            </a:prstGeom>
            <a:noFill/>
            <a:ln>
              <a:noFill/>
            </a:ln>
          </p:spPr>
          <p:txBody>
            <a:bodyPr spcFirstLastPara="1" wrap="square" lIns="0" tIns="0" rIns="0" bIns="0" anchor="t" anchorCtr="0">
              <a:noAutofit/>
            </a:bodyPr>
            <a:lstStyle/>
            <a:p>
              <a:pPr marL="0" marR="0" lvl="0" indent="0" algn="l" rtl="0">
                <a:lnSpc>
                  <a:spcPct val="129000"/>
                </a:lnSpc>
                <a:spcBef>
                  <a:spcPts val="0"/>
                </a:spcBef>
                <a:spcAft>
                  <a:spcPts val="0"/>
                </a:spcAft>
                <a:buNone/>
              </a:pPr>
              <a:endParaRPr sz="400">
                <a:solidFill>
                  <a:schemeClr val="dk1"/>
                </a:solidFill>
                <a:latin typeface="Times New Roman"/>
                <a:ea typeface="Times New Roman"/>
                <a:cs typeface="Times New Roman"/>
                <a:sym typeface="Times New Roman"/>
              </a:endParaRPr>
            </a:p>
          </p:txBody>
        </p:sp>
        <p:sp>
          <p:nvSpPr>
            <p:cNvPr id="149" name="Google Shape;149;p5"/>
            <p:cNvSpPr/>
            <p:nvPr/>
          </p:nvSpPr>
          <p:spPr>
            <a:xfrm>
              <a:off x="18594387" y="1929063"/>
              <a:ext cx="2133600" cy="749300"/>
            </a:xfrm>
            <a:prstGeom prst="rect">
              <a:avLst/>
            </a:prstGeom>
            <a:noFill/>
            <a:ln w="25400" cap="flat" cmpd="sng">
              <a:solidFill>
                <a:schemeClr val="dk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25000"/>
                </a:lnSpc>
                <a:spcBef>
                  <a:spcPts val="0"/>
                </a:spcBef>
                <a:spcAft>
                  <a:spcPts val="0"/>
                </a:spcAft>
                <a:buNone/>
              </a:pPr>
              <a:r>
                <a:rPr lang="en-US" sz="1600">
                  <a:solidFill>
                    <a:srgbClr val="1C2B33"/>
                  </a:solidFill>
                  <a:latin typeface="Times New Roman"/>
                  <a:ea typeface="Times New Roman"/>
                  <a:cs typeface="Times New Roman"/>
                  <a:sym typeface="Times New Roman"/>
                </a:rPr>
                <a:t>2</a:t>
              </a:r>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6"/>
          <p:cNvSpPr txBox="1">
            <a:spLocks noGrp="1"/>
          </p:cNvSpPr>
          <p:nvPr>
            <p:ph type="title"/>
          </p:nvPr>
        </p:nvSpPr>
        <p:spPr>
          <a:xfrm>
            <a:off x="685800" y="685800"/>
            <a:ext cx="7772400" cy="10668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US" dirty="0"/>
              <a:t>Data-Ack Interframe Spacing</a:t>
            </a:r>
            <a:endParaRPr dirty="0"/>
          </a:p>
        </p:txBody>
      </p:sp>
      <p:sp>
        <p:nvSpPr>
          <p:cNvPr id="156" name="Google Shape;156;p6"/>
          <p:cNvSpPr txBox="1">
            <a:spLocks noGrp="1"/>
          </p:cNvSpPr>
          <p:nvPr>
            <p:ph type="dt" idx="10"/>
          </p:nvPr>
        </p:nvSpPr>
        <p:spPr>
          <a:xfrm>
            <a:off x="685800" y="378281"/>
            <a:ext cx="1600200" cy="215444"/>
          </a:xfrm>
          <a:prstGeom prst="rect">
            <a:avLst/>
          </a:prstGeom>
          <a:noFill/>
          <a:ln>
            <a:noFill/>
          </a:ln>
        </p:spPr>
        <p:txBody>
          <a:bodyPr spcFirstLastPara="1" wrap="square" lIns="0" tIns="0" rIns="0" bIns="0" anchor="b" anchorCtr="0">
            <a:spAutoFit/>
          </a:bodyPr>
          <a:lstStyle/>
          <a:p>
            <a:pPr marL="0" lvl="0" indent="0" algn="l" rtl="0">
              <a:spcBef>
                <a:spcPts val="0"/>
              </a:spcBef>
              <a:spcAft>
                <a:spcPts val="0"/>
              </a:spcAft>
              <a:buNone/>
            </a:pPr>
            <a:r>
              <a:rPr lang="en-US"/>
              <a:t>March 2022</a:t>
            </a:r>
            <a:endParaRPr/>
          </a:p>
        </p:txBody>
      </p:sp>
      <p:sp>
        <p:nvSpPr>
          <p:cNvPr id="157" name="Google Shape;157;p6"/>
          <p:cNvSpPr txBox="1">
            <a:spLocks noGrp="1"/>
          </p:cNvSpPr>
          <p:nvPr>
            <p:ph type="ftr" idx="11"/>
          </p:nvPr>
        </p:nvSpPr>
        <p:spPr>
          <a:xfrm>
            <a:off x="5486400" y="6475413"/>
            <a:ext cx="3124200" cy="184666"/>
          </a:xfrm>
          <a:prstGeom prst="rect">
            <a:avLst/>
          </a:prstGeom>
          <a:noFill/>
          <a:ln>
            <a:noFill/>
          </a:ln>
        </p:spPr>
        <p:txBody>
          <a:bodyPr spcFirstLastPara="1" wrap="square" lIns="0" tIns="0" rIns="0" bIns="0" anchor="t" anchorCtr="0">
            <a:spAutoFit/>
          </a:bodyPr>
          <a:lstStyle/>
          <a:p>
            <a:pPr marL="0" lvl="0" indent="0" algn="r" rtl="0">
              <a:spcBef>
                <a:spcPts val="0"/>
              </a:spcBef>
              <a:spcAft>
                <a:spcPts val="0"/>
              </a:spcAft>
              <a:buNone/>
            </a:pPr>
            <a:r>
              <a:rPr lang="en-US"/>
              <a:t>Kangjin Yoon (Meta)</a:t>
            </a:r>
            <a:endParaRPr/>
          </a:p>
        </p:txBody>
      </p:sp>
      <p:sp>
        <p:nvSpPr>
          <p:cNvPr id="158" name="Google Shape;158;p6"/>
          <p:cNvSpPr txBox="1">
            <a:spLocks noGrp="1"/>
          </p:cNvSpPr>
          <p:nvPr>
            <p:ph type="sldNum" idx="12"/>
          </p:nvPr>
        </p:nvSpPr>
        <p:spPr>
          <a:xfrm>
            <a:off x="4344988" y="6475413"/>
            <a:ext cx="530225" cy="182562"/>
          </a:xfrm>
          <a:prstGeom prst="rect">
            <a:avLst/>
          </a:prstGeom>
          <a:noFill/>
          <a:ln>
            <a:noFill/>
          </a:ln>
        </p:spPr>
        <p:txBody>
          <a:bodyPr spcFirstLastPara="1" wrap="square" lIns="0" tIns="0" rIns="0" bIns="0" anchor="t" anchorCtr="0">
            <a:spAutoFit/>
          </a:bodyPr>
          <a:lstStyle/>
          <a:p>
            <a:pPr marL="0" lvl="0" indent="0" algn="ctr" rtl="0">
              <a:spcBef>
                <a:spcPts val="0"/>
              </a:spcBef>
              <a:spcAft>
                <a:spcPts val="0"/>
              </a:spcAft>
              <a:buNone/>
            </a:pPr>
            <a:r>
              <a:rPr lang="en-US"/>
              <a:t>Slide </a:t>
            </a:r>
            <a:fld id="{00000000-1234-1234-1234-123412341234}" type="slidenum">
              <a:rPr lang="en-US"/>
              <a:t>6</a:t>
            </a:fld>
            <a:endParaRPr/>
          </a:p>
        </p:txBody>
      </p:sp>
      <p:graphicFrame>
        <p:nvGraphicFramePr>
          <p:cNvPr id="159" name="Google Shape;159;p6"/>
          <p:cNvGraphicFramePr/>
          <p:nvPr>
            <p:extLst>
              <p:ext uri="{D42A27DB-BD31-4B8C-83A1-F6EECF244321}">
                <p14:modId xmlns:p14="http://schemas.microsoft.com/office/powerpoint/2010/main" val="3474346587"/>
              </p:ext>
            </p:extLst>
          </p:nvPr>
        </p:nvGraphicFramePr>
        <p:xfrm>
          <a:off x="5720596" y="4664492"/>
          <a:ext cx="3044050" cy="1280200"/>
        </p:xfrm>
        <a:graphic>
          <a:graphicData uri="http://schemas.openxmlformats.org/drawingml/2006/table">
            <a:tbl>
              <a:tblPr firstRow="1" bandRow="1">
                <a:noFill/>
                <a:tableStyleId>{4CBCF564-9C5F-4025-8942-365E332F73A1}</a:tableStyleId>
              </a:tblPr>
              <a:tblGrid>
                <a:gridCol w="660078">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012372">
                  <a:extLst>
                    <a:ext uri="{9D8B030D-6E8A-4147-A177-3AD203B41FA5}">
                      <a16:colId xmlns:a16="http://schemas.microsoft.com/office/drawing/2014/main" val="20002"/>
                    </a:ext>
                  </a:extLst>
                </a:gridCol>
              </a:tblGrid>
              <a:tr h="308600">
                <a:tc>
                  <a:txBody>
                    <a:bodyPr/>
                    <a:lstStyle/>
                    <a:p>
                      <a:pPr marL="0" marR="0" lvl="0" indent="0" algn="ctr" rtl="0">
                        <a:spcBef>
                          <a:spcPts val="0"/>
                        </a:spcBef>
                        <a:spcAft>
                          <a:spcPts val="0"/>
                        </a:spcAft>
                        <a:buNone/>
                      </a:pPr>
                      <a:endParaRPr sz="1200" u="none" strike="noStrike" cap="none" dirty="0"/>
                    </a:p>
                  </a:txBody>
                  <a:tcPr marL="91450" marR="91450" marT="45725" marB="45725" anchor="ctr"/>
                </a:tc>
                <a:tc>
                  <a:txBody>
                    <a:bodyPr/>
                    <a:lstStyle/>
                    <a:p>
                      <a:pPr marL="0" marR="0" lvl="0" indent="0" algn="ctr" rtl="0">
                        <a:spcBef>
                          <a:spcPts val="0"/>
                        </a:spcBef>
                        <a:spcAft>
                          <a:spcPts val="0"/>
                        </a:spcAft>
                        <a:buNone/>
                      </a:pPr>
                      <a:r>
                        <a:rPr lang="en-US" sz="1200" u="none" strike="noStrike" cap="none" dirty="0"/>
                        <a:t>Symbol duration (ns)</a:t>
                      </a:r>
                      <a:endParaRPr dirty="0"/>
                    </a:p>
                  </a:txBody>
                  <a:tcPr marL="91450" marR="91450" marT="45725" marB="45725" anchor="ctr"/>
                </a:tc>
                <a:tc>
                  <a:txBody>
                    <a:bodyPr/>
                    <a:lstStyle/>
                    <a:p>
                      <a:pPr marL="0" marR="0" lvl="0" indent="0" algn="ctr" rtl="0">
                        <a:spcBef>
                          <a:spcPts val="0"/>
                        </a:spcBef>
                        <a:spcAft>
                          <a:spcPts val="0"/>
                        </a:spcAft>
                        <a:buNone/>
                      </a:pPr>
                      <a:r>
                        <a:rPr lang="en-US" sz="1200" u="none" strike="noStrike" cap="none"/>
                        <a:t>AIFS (us)</a:t>
                      </a:r>
                      <a:endParaRPr/>
                    </a:p>
                  </a:txBody>
                  <a:tcPr marL="91450" marR="91450" marT="45725" marB="45725" anchor="ctr"/>
                </a:tc>
                <a:extLst>
                  <a:ext uri="{0D108BD9-81ED-4DB2-BD59-A6C34878D82A}">
                    <a16:rowId xmlns:a16="http://schemas.microsoft.com/office/drawing/2014/main" val="10000"/>
                  </a:ext>
                </a:extLst>
              </a:tr>
              <a:tr h="189425">
                <a:tc>
                  <a:txBody>
                    <a:bodyPr/>
                    <a:lstStyle/>
                    <a:p>
                      <a:pPr marL="0" marR="0" lvl="0" indent="0" algn="ctr" rtl="0">
                        <a:spcBef>
                          <a:spcPts val="0"/>
                        </a:spcBef>
                        <a:spcAft>
                          <a:spcPts val="0"/>
                        </a:spcAft>
                        <a:buNone/>
                      </a:pPr>
                      <a:r>
                        <a:rPr lang="en-US" sz="1200" u="none" strike="noStrike" cap="none" dirty="0"/>
                        <a:t>HPRF</a:t>
                      </a:r>
                      <a:endParaRPr dirty="0"/>
                    </a:p>
                  </a:txBody>
                  <a:tcPr marL="91450" marR="91450" marT="45725" marB="45725" anchor="ctr"/>
                </a:tc>
                <a:tc>
                  <a:txBody>
                    <a:bodyPr/>
                    <a:lstStyle/>
                    <a:p>
                      <a:pPr marL="0" marR="0" lvl="0" indent="0" algn="ctr" rtl="0">
                        <a:spcBef>
                          <a:spcPts val="0"/>
                        </a:spcBef>
                        <a:spcAft>
                          <a:spcPts val="0"/>
                        </a:spcAft>
                        <a:buNone/>
                      </a:pPr>
                      <a:r>
                        <a:rPr lang="en-US" sz="1200" u="none" strike="noStrike" cap="none" dirty="0"/>
                        <a:t>729.17</a:t>
                      </a:r>
                      <a:endParaRPr dirty="0"/>
                    </a:p>
                  </a:txBody>
                  <a:tcPr marL="91450" marR="91450" marT="45725" marB="45725" anchor="ctr"/>
                </a:tc>
                <a:tc>
                  <a:txBody>
                    <a:bodyPr/>
                    <a:lstStyle/>
                    <a:p>
                      <a:pPr marL="0" marR="0" lvl="0" indent="0" algn="ctr" rtl="0">
                        <a:spcBef>
                          <a:spcPts val="0"/>
                        </a:spcBef>
                        <a:spcAft>
                          <a:spcPts val="0"/>
                        </a:spcAft>
                        <a:buNone/>
                      </a:pPr>
                      <a:r>
                        <a:rPr lang="en-US" sz="1200" b="1" u="none" strike="noStrike" cap="none"/>
                        <a:t>8.75</a:t>
                      </a:r>
                      <a:endParaRPr/>
                    </a:p>
                  </a:txBody>
                  <a:tcPr marL="91450" marR="91450" marT="45725" marB="45725" anchor="ctr"/>
                </a:tc>
                <a:extLst>
                  <a:ext uri="{0D108BD9-81ED-4DB2-BD59-A6C34878D82A}">
                    <a16:rowId xmlns:a16="http://schemas.microsoft.com/office/drawing/2014/main" val="10001"/>
                  </a:ext>
                </a:extLst>
              </a:tr>
              <a:tr h="158475">
                <a:tc rowSpan="2">
                  <a:txBody>
                    <a:bodyPr/>
                    <a:lstStyle/>
                    <a:p>
                      <a:pPr marL="0" marR="0" lvl="0" indent="0" algn="ctr" rtl="0">
                        <a:spcBef>
                          <a:spcPts val="0"/>
                        </a:spcBef>
                        <a:spcAft>
                          <a:spcPts val="0"/>
                        </a:spcAft>
                        <a:buNone/>
                      </a:pPr>
                      <a:r>
                        <a:rPr lang="en-US" sz="1200" u="none" strike="noStrike" cap="none"/>
                        <a:t>BPRF</a:t>
                      </a:r>
                      <a:endParaRPr/>
                    </a:p>
                  </a:txBody>
                  <a:tcPr marL="91450" marR="91450" marT="45725" marB="45725" anchor="ctr"/>
                </a:tc>
                <a:tc>
                  <a:txBody>
                    <a:bodyPr/>
                    <a:lstStyle/>
                    <a:p>
                      <a:pPr marL="0" marR="0" lvl="0" indent="0" algn="ctr" rtl="0">
                        <a:spcBef>
                          <a:spcPts val="0"/>
                        </a:spcBef>
                        <a:spcAft>
                          <a:spcPts val="0"/>
                        </a:spcAft>
                        <a:buNone/>
                      </a:pPr>
                      <a:r>
                        <a:rPr lang="en-US" sz="1200" u="none" strike="noStrike" cap="none" dirty="0"/>
                        <a:t>993.6</a:t>
                      </a:r>
                      <a:endParaRPr dirty="0"/>
                    </a:p>
                  </a:txBody>
                  <a:tcPr marL="91450" marR="91450" marT="45725" marB="45725" anchor="ctr"/>
                </a:tc>
                <a:tc>
                  <a:txBody>
                    <a:bodyPr/>
                    <a:lstStyle/>
                    <a:p>
                      <a:pPr marL="0" marR="0" lvl="0" indent="0" algn="ctr" rtl="0">
                        <a:spcBef>
                          <a:spcPts val="0"/>
                        </a:spcBef>
                        <a:spcAft>
                          <a:spcPts val="0"/>
                        </a:spcAft>
                        <a:buNone/>
                      </a:pPr>
                      <a:r>
                        <a:rPr lang="en-US" sz="1200" b="1" u="none" strike="noStrike" cap="none" dirty="0"/>
                        <a:t>11.92</a:t>
                      </a:r>
                      <a:endParaRPr dirty="0"/>
                    </a:p>
                  </a:txBody>
                  <a:tcPr marL="91450" marR="91450" marT="45725" marB="45725" anchor="ctr"/>
                </a:tc>
                <a:extLst>
                  <a:ext uri="{0D108BD9-81ED-4DB2-BD59-A6C34878D82A}">
                    <a16:rowId xmlns:a16="http://schemas.microsoft.com/office/drawing/2014/main" val="10002"/>
                  </a:ext>
                </a:extLst>
              </a:tr>
              <a:tr h="158475">
                <a:tc vMerge="1">
                  <a:txBody>
                    <a:bodyPr/>
                    <a:lstStyle/>
                    <a:p>
                      <a:endParaRPr lang="en-US"/>
                    </a:p>
                  </a:txBody>
                  <a:tcPr/>
                </a:tc>
                <a:tc>
                  <a:txBody>
                    <a:bodyPr/>
                    <a:lstStyle/>
                    <a:p>
                      <a:pPr marL="0" marR="0" lvl="0" indent="0" algn="ctr" rtl="0">
                        <a:lnSpc>
                          <a:spcPct val="100000"/>
                        </a:lnSpc>
                        <a:spcBef>
                          <a:spcPts val="0"/>
                        </a:spcBef>
                        <a:spcAft>
                          <a:spcPts val="0"/>
                        </a:spcAft>
                        <a:buClr>
                          <a:srgbClr val="1C2B33"/>
                        </a:buClr>
                        <a:buSzPts val="1200"/>
                        <a:buFont typeface="Optimistic Text"/>
                        <a:buNone/>
                      </a:pPr>
                      <a:r>
                        <a:rPr lang="en-US" sz="1200" u="none" strike="noStrike" cap="none" dirty="0"/>
                        <a:t>1017.6</a:t>
                      </a:r>
                      <a:endParaRPr dirty="0"/>
                    </a:p>
                  </a:txBody>
                  <a:tcPr marL="91450" marR="91450" marT="45725" marB="45725" anchor="ctr"/>
                </a:tc>
                <a:tc>
                  <a:txBody>
                    <a:bodyPr/>
                    <a:lstStyle/>
                    <a:p>
                      <a:pPr marL="0" marR="0" lvl="0" indent="0" algn="ctr" rtl="0">
                        <a:spcBef>
                          <a:spcPts val="0"/>
                        </a:spcBef>
                        <a:spcAft>
                          <a:spcPts val="0"/>
                        </a:spcAft>
                        <a:buNone/>
                      </a:pPr>
                      <a:r>
                        <a:rPr lang="en-US" sz="1200" b="1" u="none" strike="noStrike" cap="none" dirty="0"/>
                        <a:t>12.21</a:t>
                      </a:r>
                      <a:endParaRPr dirty="0"/>
                    </a:p>
                  </a:txBody>
                  <a:tcPr marL="91450" marR="91450" marT="45725" marB="45725" anchor="ctr"/>
                </a:tc>
                <a:extLst>
                  <a:ext uri="{0D108BD9-81ED-4DB2-BD59-A6C34878D82A}">
                    <a16:rowId xmlns:a16="http://schemas.microsoft.com/office/drawing/2014/main" val="10003"/>
                  </a:ext>
                </a:extLst>
              </a:tr>
            </a:tbl>
          </a:graphicData>
        </a:graphic>
      </p:graphicFrame>
      <p:grpSp>
        <p:nvGrpSpPr>
          <p:cNvPr id="160" name="Google Shape;160;p6"/>
          <p:cNvGrpSpPr/>
          <p:nvPr/>
        </p:nvGrpSpPr>
        <p:grpSpPr>
          <a:xfrm>
            <a:off x="254217" y="4687614"/>
            <a:ext cx="5607866" cy="1743401"/>
            <a:chOff x="685798" y="4559549"/>
            <a:chExt cx="6985759" cy="1655078"/>
          </a:xfrm>
        </p:grpSpPr>
        <p:sp>
          <p:nvSpPr>
            <p:cNvPr id="161" name="Google Shape;161;p6"/>
            <p:cNvSpPr/>
            <p:nvPr/>
          </p:nvSpPr>
          <p:spPr>
            <a:xfrm rot="16200000">
              <a:off x="1836083" y="5504634"/>
              <a:ext cx="184667" cy="623724"/>
            </a:xfrm>
            <a:prstGeom prst="leftBrace">
              <a:avLst>
                <a:gd name="adj1" fmla="val 8333"/>
                <a:gd name="adj2" fmla="val 50000"/>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Times New Roman"/>
                <a:buNone/>
              </a:pPr>
              <a:endParaRPr sz="1200" b="0" i="0" u="none" strike="noStrike" cap="none">
                <a:solidFill>
                  <a:schemeClr val="dk1"/>
                </a:solidFill>
                <a:latin typeface="Times New Roman"/>
                <a:ea typeface="Times New Roman"/>
                <a:cs typeface="Times New Roman"/>
                <a:sym typeface="Times New Roman"/>
              </a:endParaRPr>
            </a:p>
          </p:txBody>
        </p:sp>
        <p:sp>
          <p:nvSpPr>
            <p:cNvPr id="162" name="Google Shape;162;p6"/>
            <p:cNvSpPr txBox="1"/>
            <p:nvPr/>
          </p:nvSpPr>
          <p:spPr>
            <a:xfrm>
              <a:off x="1616553" y="5855177"/>
              <a:ext cx="786626" cy="3594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dirty="0">
                  <a:solidFill>
                    <a:schemeClr val="dk1"/>
                  </a:solidFill>
                  <a:latin typeface="Times New Roman"/>
                  <a:ea typeface="Times New Roman"/>
                  <a:cs typeface="Times New Roman"/>
                  <a:sym typeface="Times New Roman"/>
                </a:rPr>
                <a:t>AIFS</a:t>
              </a:r>
              <a:endParaRPr sz="1200" dirty="0"/>
            </a:p>
          </p:txBody>
        </p:sp>
        <p:sp>
          <p:nvSpPr>
            <p:cNvPr id="163" name="Google Shape;163;p6"/>
            <p:cNvSpPr/>
            <p:nvPr/>
          </p:nvSpPr>
          <p:spPr>
            <a:xfrm>
              <a:off x="2240280" y="5005644"/>
              <a:ext cx="1554480" cy="705853"/>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a:solidFill>
                  <a:schemeClr val="dk1"/>
                </a:solidFill>
                <a:latin typeface="Times New Roman"/>
                <a:ea typeface="Times New Roman"/>
                <a:cs typeface="Times New Roman"/>
                <a:sym typeface="Times New Roman"/>
              </a:endParaRPr>
            </a:p>
          </p:txBody>
        </p:sp>
        <p:sp>
          <p:nvSpPr>
            <p:cNvPr id="164" name="Google Shape;164;p6"/>
            <p:cNvSpPr/>
            <p:nvPr/>
          </p:nvSpPr>
          <p:spPr>
            <a:xfrm>
              <a:off x="685801" y="5005644"/>
              <a:ext cx="1554480" cy="705853"/>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a:solidFill>
                  <a:schemeClr val="dk1"/>
                </a:solidFill>
                <a:latin typeface="Times New Roman"/>
                <a:ea typeface="Times New Roman"/>
                <a:cs typeface="Times New Roman"/>
                <a:sym typeface="Times New Roman"/>
              </a:endParaRPr>
            </a:p>
          </p:txBody>
        </p:sp>
        <p:sp>
          <p:nvSpPr>
            <p:cNvPr id="165" name="Google Shape;165;p6"/>
            <p:cNvSpPr/>
            <p:nvPr/>
          </p:nvSpPr>
          <p:spPr>
            <a:xfrm>
              <a:off x="685802" y="5005644"/>
              <a:ext cx="930751" cy="705853"/>
            </a:xfrm>
            <a:prstGeom prst="rect">
              <a:avLst/>
            </a:prstGeom>
            <a:solidFill>
              <a:srgbClr val="D8D8D8"/>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dirty="0">
                  <a:solidFill>
                    <a:schemeClr val="dk1"/>
                  </a:solidFill>
                  <a:latin typeface="Times New Roman"/>
                  <a:ea typeface="Times New Roman"/>
                  <a:cs typeface="Times New Roman"/>
                  <a:sym typeface="Times New Roman"/>
                </a:rPr>
                <a:t>Control</a:t>
              </a:r>
              <a:endParaRPr sz="1100" dirty="0"/>
            </a:p>
          </p:txBody>
        </p:sp>
        <p:sp>
          <p:nvSpPr>
            <p:cNvPr id="166" name="Google Shape;166;p6"/>
            <p:cNvSpPr/>
            <p:nvPr/>
          </p:nvSpPr>
          <p:spPr>
            <a:xfrm rot="-5400000">
              <a:off x="2117109" y="5128814"/>
              <a:ext cx="705853" cy="459513"/>
            </a:xfrm>
            <a:prstGeom prst="rect">
              <a:avLst/>
            </a:prstGeom>
            <a:solidFill>
              <a:srgbClr val="D8D8D8"/>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dirty="0">
                  <a:solidFill>
                    <a:schemeClr val="dk1"/>
                  </a:solidFill>
                  <a:latin typeface="Times New Roman"/>
                  <a:ea typeface="Times New Roman"/>
                  <a:cs typeface="Times New Roman"/>
                  <a:sym typeface="Times New Roman"/>
                </a:rPr>
                <a:t>ACK</a:t>
              </a:r>
              <a:endParaRPr sz="1200" baseline="30000" dirty="0">
                <a:solidFill>
                  <a:schemeClr val="dk1"/>
                </a:solidFill>
                <a:latin typeface="Times New Roman"/>
                <a:ea typeface="Times New Roman"/>
                <a:cs typeface="Times New Roman"/>
                <a:sym typeface="Times New Roman"/>
              </a:endParaRPr>
            </a:p>
          </p:txBody>
        </p:sp>
        <p:sp>
          <p:nvSpPr>
            <p:cNvPr id="167" name="Google Shape;167;p6"/>
            <p:cNvSpPr/>
            <p:nvPr/>
          </p:nvSpPr>
          <p:spPr>
            <a:xfrm>
              <a:off x="3794760" y="5005644"/>
              <a:ext cx="1554480" cy="705853"/>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a:solidFill>
                  <a:schemeClr val="dk1"/>
                </a:solidFill>
                <a:latin typeface="Times New Roman"/>
                <a:ea typeface="Times New Roman"/>
                <a:cs typeface="Times New Roman"/>
                <a:sym typeface="Times New Roman"/>
              </a:endParaRPr>
            </a:p>
          </p:txBody>
        </p:sp>
        <p:sp>
          <p:nvSpPr>
            <p:cNvPr id="168" name="Google Shape;168;p6"/>
            <p:cNvSpPr/>
            <p:nvPr/>
          </p:nvSpPr>
          <p:spPr>
            <a:xfrm>
              <a:off x="3794760" y="5005644"/>
              <a:ext cx="930747" cy="705853"/>
            </a:xfrm>
            <a:prstGeom prst="rect">
              <a:avLst/>
            </a:prstGeom>
            <a:solidFill>
              <a:srgbClr val="D8D8D8"/>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dirty="0">
                  <a:solidFill>
                    <a:schemeClr val="dk1"/>
                  </a:solidFill>
                  <a:latin typeface="Times New Roman"/>
                  <a:ea typeface="Times New Roman"/>
                  <a:cs typeface="Times New Roman"/>
                  <a:sym typeface="Times New Roman"/>
                </a:rPr>
                <a:t>Data</a:t>
              </a:r>
              <a:endParaRPr sz="1200" dirty="0"/>
            </a:p>
          </p:txBody>
        </p:sp>
        <p:sp>
          <p:nvSpPr>
            <p:cNvPr id="169" name="Google Shape;169;p6"/>
            <p:cNvSpPr/>
            <p:nvPr/>
          </p:nvSpPr>
          <p:spPr>
            <a:xfrm>
              <a:off x="5349242" y="5005644"/>
              <a:ext cx="1554480" cy="705853"/>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a:solidFill>
                  <a:schemeClr val="dk1"/>
                </a:solidFill>
                <a:latin typeface="Times New Roman"/>
                <a:ea typeface="Times New Roman"/>
                <a:cs typeface="Times New Roman"/>
                <a:sym typeface="Times New Roman"/>
              </a:endParaRPr>
            </a:p>
          </p:txBody>
        </p:sp>
        <p:sp>
          <p:nvSpPr>
            <p:cNvPr id="170" name="Google Shape;170;p6"/>
            <p:cNvSpPr/>
            <p:nvPr/>
          </p:nvSpPr>
          <p:spPr>
            <a:xfrm>
              <a:off x="6734373" y="5048067"/>
              <a:ext cx="937184" cy="705852"/>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800" dirty="0">
                  <a:solidFill>
                    <a:schemeClr val="dk1"/>
                  </a:solidFill>
                  <a:latin typeface="Times New Roman"/>
                  <a:ea typeface="Times New Roman"/>
                  <a:cs typeface="Times New Roman"/>
                  <a:sym typeface="Times New Roman"/>
                </a:rPr>
                <a:t>…</a:t>
              </a:r>
              <a:endParaRPr sz="1100" dirty="0"/>
            </a:p>
          </p:txBody>
        </p:sp>
        <p:sp>
          <p:nvSpPr>
            <p:cNvPr id="171" name="Google Shape;171;p6"/>
            <p:cNvSpPr/>
            <p:nvPr/>
          </p:nvSpPr>
          <p:spPr>
            <a:xfrm rot="-5400000">
              <a:off x="5222851" y="5132034"/>
              <a:ext cx="705853" cy="453073"/>
            </a:xfrm>
            <a:prstGeom prst="rect">
              <a:avLst/>
            </a:prstGeom>
            <a:solidFill>
              <a:srgbClr val="D8D8D8"/>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200" dirty="0">
                  <a:solidFill>
                    <a:schemeClr val="dk1"/>
                  </a:solidFill>
                  <a:latin typeface="Times New Roman"/>
                  <a:ea typeface="Times New Roman"/>
                  <a:cs typeface="Times New Roman"/>
                  <a:sym typeface="Times New Roman"/>
                </a:rPr>
                <a:t>ACK</a:t>
              </a:r>
              <a:endParaRPr sz="1200" dirty="0"/>
            </a:p>
          </p:txBody>
        </p:sp>
        <p:cxnSp>
          <p:nvCxnSpPr>
            <p:cNvPr id="172" name="Google Shape;172;p6"/>
            <p:cNvCxnSpPr/>
            <p:nvPr/>
          </p:nvCxnSpPr>
          <p:spPr>
            <a:xfrm>
              <a:off x="3801199" y="4569564"/>
              <a:ext cx="0" cy="1141934"/>
            </a:xfrm>
            <a:prstGeom prst="straightConnector1">
              <a:avLst/>
            </a:prstGeom>
            <a:solidFill>
              <a:schemeClr val="lt1"/>
            </a:solidFill>
            <a:ln w="25400" cap="flat" cmpd="sng">
              <a:solidFill>
                <a:schemeClr val="dk1"/>
              </a:solidFill>
              <a:prstDash val="solid"/>
              <a:round/>
              <a:headEnd type="none" w="sm" len="sm"/>
              <a:tailEnd type="none" w="sm" len="sm"/>
            </a:ln>
          </p:spPr>
        </p:cxnSp>
        <p:cxnSp>
          <p:nvCxnSpPr>
            <p:cNvPr id="173" name="Google Shape;173;p6"/>
            <p:cNvCxnSpPr/>
            <p:nvPr/>
          </p:nvCxnSpPr>
          <p:spPr>
            <a:xfrm>
              <a:off x="685801" y="4871020"/>
              <a:ext cx="3108959" cy="0"/>
            </a:xfrm>
            <a:prstGeom prst="straightConnector1">
              <a:avLst/>
            </a:prstGeom>
            <a:solidFill>
              <a:schemeClr val="lt1"/>
            </a:solidFill>
            <a:ln w="25400" cap="flat" cmpd="sng">
              <a:solidFill>
                <a:schemeClr val="dk1"/>
              </a:solidFill>
              <a:prstDash val="solid"/>
              <a:round/>
              <a:headEnd type="triangle" w="med" len="med"/>
              <a:tailEnd type="triangle" w="med" len="med"/>
            </a:ln>
          </p:spPr>
        </p:cxnSp>
        <p:sp>
          <p:nvSpPr>
            <p:cNvPr id="174" name="Google Shape;174;p6"/>
            <p:cNvSpPr txBox="1"/>
            <p:nvPr/>
          </p:nvSpPr>
          <p:spPr>
            <a:xfrm>
              <a:off x="685798" y="4559549"/>
              <a:ext cx="3108958" cy="30777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400" dirty="0">
                  <a:solidFill>
                    <a:schemeClr val="dk1"/>
                  </a:solidFill>
                  <a:latin typeface="Times New Roman"/>
                  <a:ea typeface="Times New Roman"/>
                  <a:cs typeface="Times New Roman"/>
                  <a:sym typeface="Times New Roman"/>
                </a:rPr>
                <a:t>Ranging Slot</a:t>
              </a:r>
              <a:endParaRPr dirty="0"/>
            </a:p>
          </p:txBody>
        </p:sp>
        <p:cxnSp>
          <p:nvCxnSpPr>
            <p:cNvPr id="175" name="Google Shape;175;p6"/>
            <p:cNvCxnSpPr/>
            <p:nvPr/>
          </p:nvCxnSpPr>
          <p:spPr>
            <a:xfrm>
              <a:off x="685798" y="4569564"/>
              <a:ext cx="0" cy="1141934"/>
            </a:xfrm>
            <a:prstGeom prst="straightConnector1">
              <a:avLst/>
            </a:prstGeom>
            <a:solidFill>
              <a:schemeClr val="lt1"/>
            </a:solidFill>
            <a:ln w="25400" cap="flat" cmpd="sng">
              <a:solidFill>
                <a:schemeClr val="dk1"/>
              </a:solidFill>
              <a:prstDash val="solid"/>
              <a:round/>
              <a:headEnd type="none" w="sm" len="sm"/>
              <a:tailEnd type="none" w="sm" len="sm"/>
            </a:ln>
          </p:spPr>
        </p:cxnSp>
        <p:cxnSp>
          <p:nvCxnSpPr>
            <p:cNvPr id="176" name="Google Shape;176;p6"/>
            <p:cNvCxnSpPr/>
            <p:nvPr/>
          </p:nvCxnSpPr>
          <p:spPr>
            <a:xfrm>
              <a:off x="6903721" y="4569564"/>
              <a:ext cx="0" cy="1141934"/>
            </a:xfrm>
            <a:prstGeom prst="straightConnector1">
              <a:avLst/>
            </a:prstGeom>
            <a:solidFill>
              <a:schemeClr val="lt1"/>
            </a:solidFill>
            <a:ln w="25400" cap="flat" cmpd="sng">
              <a:solidFill>
                <a:schemeClr val="dk1"/>
              </a:solidFill>
              <a:prstDash val="solid"/>
              <a:round/>
              <a:headEnd type="none" w="sm" len="sm"/>
              <a:tailEnd type="none" w="sm" len="sm"/>
            </a:ln>
          </p:spPr>
        </p:cxnSp>
        <p:sp>
          <p:nvSpPr>
            <p:cNvPr id="177" name="Google Shape;177;p6"/>
            <p:cNvSpPr/>
            <p:nvPr/>
          </p:nvSpPr>
          <p:spPr>
            <a:xfrm rot="16200000">
              <a:off x="4945035" y="5504634"/>
              <a:ext cx="184667" cy="623724"/>
            </a:xfrm>
            <a:prstGeom prst="leftBrace">
              <a:avLst>
                <a:gd name="adj1" fmla="val 8333"/>
                <a:gd name="adj2" fmla="val 50000"/>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Times New Roman"/>
                <a:buNone/>
              </a:pPr>
              <a:endParaRPr sz="1200" b="0" i="0" u="none" strike="noStrike" cap="none">
                <a:solidFill>
                  <a:schemeClr val="dk1"/>
                </a:solidFill>
                <a:latin typeface="Times New Roman"/>
                <a:ea typeface="Times New Roman"/>
                <a:cs typeface="Times New Roman"/>
                <a:sym typeface="Times New Roman"/>
              </a:endParaRPr>
            </a:p>
          </p:txBody>
        </p:sp>
        <p:sp>
          <p:nvSpPr>
            <p:cNvPr id="178" name="Google Shape;178;p6"/>
            <p:cNvSpPr txBox="1"/>
            <p:nvPr/>
          </p:nvSpPr>
          <p:spPr>
            <a:xfrm>
              <a:off x="4725506" y="5855177"/>
              <a:ext cx="794592" cy="35945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200" dirty="0">
                  <a:solidFill>
                    <a:schemeClr val="dk1"/>
                  </a:solidFill>
                  <a:latin typeface="Times New Roman"/>
                  <a:ea typeface="Times New Roman"/>
                  <a:cs typeface="Times New Roman"/>
                  <a:sym typeface="Times New Roman"/>
                </a:rPr>
                <a:t>AIFS</a:t>
              </a:r>
              <a:endParaRPr sz="1200" dirty="0"/>
            </a:p>
          </p:txBody>
        </p:sp>
      </p:grpSp>
      <mc:AlternateContent xmlns:mc="http://schemas.openxmlformats.org/markup-compatibility/2006" xmlns:a14="http://schemas.microsoft.com/office/drawing/2010/main">
        <mc:Choice Requires="a14">
          <p:sp>
            <p:nvSpPr>
              <p:cNvPr id="27" name="Google Shape;132;p5">
                <a:extLst>
                  <a:ext uri="{FF2B5EF4-FFF2-40B4-BE49-F238E27FC236}">
                    <a16:creationId xmlns:a16="http://schemas.microsoft.com/office/drawing/2014/main" id="{7E117D8C-D400-A44B-8819-F53F4F18403A}"/>
                  </a:ext>
                </a:extLst>
              </p:cNvPr>
              <p:cNvSpPr txBox="1">
                <a:spLocks/>
              </p:cNvSpPr>
              <p:nvPr/>
            </p:nvSpPr>
            <p:spPr>
              <a:xfrm>
                <a:off x="682581" y="1674046"/>
                <a:ext cx="7772400" cy="3190325"/>
              </a:xfrm>
              <a:prstGeom prst="rect">
                <a:avLst/>
              </a:prstGeom>
              <a:noFill/>
              <a:ln>
                <a:noFill/>
              </a:ln>
            </p:spPr>
            <p:txBody>
              <a:bodyPr spcFirstLastPara="1" wrap="square" lIns="92075" tIns="46025" rIns="92075" bIns="46025" anchor="t" anchorCtr="0">
                <a:noAutofit/>
              </a:bodyPr>
              <a:lstStyle>
                <a:defPPr marR="0" lvl="0" algn="l" rtl="0">
                  <a:lnSpc>
                    <a:spcPct val="100000"/>
                  </a:lnSpc>
                  <a:spcBef>
                    <a:spcPts val="0"/>
                  </a:spcBef>
                  <a:spcAft>
                    <a:spcPts val="0"/>
                  </a:spcAft>
                </a:defPPr>
                <a:lvl1pPr marL="457200" marR="0" lvl="0"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Arial"/>
                    <a:ea typeface="Arial"/>
                    <a:cs typeface="Arial"/>
                    <a:sym typeface="Arial"/>
                  </a:defRPr>
                </a:lvl6pPr>
                <a:lvl7pPr marL="3200400" marR="0" lvl="6"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Arial"/>
                    <a:ea typeface="Arial"/>
                    <a:cs typeface="Arial"/>
                    <a:sym typeface="Arial"/>
                  </a:defRPr>
                </a:lvl7pPr>
                <a:lvl8pPr marL="3657600" marR="0" lvl="7"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Arial"/>
                    <a:ea typeface="Arial"/>
                    <a:cs typeface="Arial"/>
                    <a:sym typeface="Arial"/>
                  </a:defRPr>
                </a:lvl8pPr>
                <a:lvl9pPr marL="4114800" marR="0" lvl="8" indent="-342900" algn="l" rtl="0">
                  <a:lnSpc>
                    <a:spcPct val="100000"/>
                  </a:lnSpc>
                  <a:spcBef>
                    <a:spcPts val="360"/>
                  </a:spcBef>
                  <a:spcAft>
                    <a:spcPts val="0"/>
                  </a:spcAft>
                  <a:buClr>
                    <a:schemeClr val="dk1"/>
                  </a:buClr>
                  <a:buSzPts val="1800"/>
                  <a:buFont typeface="Arial"/>
                  <a:buChar char="•"/>
                  <a:defRPr sz="2000" b="0" i="0" u="none" strike="noStrike" cap="none">
                    <a:solidFill>
                      <a:schemeClr val="dk1"/>
                    </a:solidFill>
                    <a:latin typeface="Arial"/>
                    <a:ea typeface="Arial"/>
                    <a:cs typeface="Arial"/>
                    <a:sym typeface="Arial"/>
                  </a:defRPr>
                </a:lvl9pPr>
              </a:lstStyle>
              <a:p>
                <a:pPr marL="342900" indent="-342900">
                  <a:spcBef>
                    <a:spcPts val="0"/>
                  </a:spcBef>
                </a:pPr>
                <a:r>
                  <a:rPr lang="en-US" sz="1800" dirty="0"/>
                  <a:t>Ack frame shall be transmitted X us after receiving the data frame. What should be the choice of X us for 4ab?</a:t>
                </a:r>
              </a:p>
              <a:p>
                <a:pPr marL="342900" indent="-342900">
                  <a:spcBef>
                    <a:spcPts val="0"/>
                  </a:spcBef>
                </a:pPr>
                <a:r>
                  <a:rPr lang="en-US" sz="1800" dirty="0"/>
                  <a:t>Option-1: Adopt the existing Ack Interframe Spacing (AIFS) value defined in 15.4-2020</a:t>
                </a:r>
              </a:p>
              <a:p>
                <a:pPr marL="800100" lvl="1" indent="-342900">
                  <a:spcBef>
                    <a:spcPts val="0"/>
                  </a:spcBef>
                </a:pPr>
                <a:r>
                  <a:rPr lang="en-US" sz="1600" dirty="0"/>
                  <a:t>The value of AIFS is equal to </a:t>
                </a:r>
                <a14:m>
                  <m:oMath xmlns:m="http://schemas.openxmlformats.org/officeDocument/2006/math">
                    <m:r>
                      <a:rPr lang="en-US" sz="1600" b="0" i="1" smtClean="0">
                        <a:latin typeface="Cambria Math" panose="02040503050406030204" pitchFamily="18" charset="0"/>
                      </a:rPr>
                      <m:t>𝑚𝑎𝑐𝑆𝑖𝑓𝑠𝑃𝑒𝑟𝑖𝑜𝑑</m:t>
                    </m:r>
                    <m:r>
                      <a:rPr lang="en-US" sz="1600" b="0" i="1" smtClean="0">
                        <a:latin typeface="Cambria Math" panose="02040503050406030204" pitchFamily="18" charset="0"/>
                      </a:rPr>
                      <m:t>,</m:t>
                    </m:r>
                  </m:oMath>
                </a14:m>
                <a:r>
                  <a:rPr lang="en-US" sz="1600" dirty="0"/>
                  <a:t> which is defined as 12 preamble symbols (see below table)</a:t>
                </a:r>
              </a:p>
              <a:p>
                <a:pPr marL="342900" indent="-342900">
                  <a:spcBef>
                    <a:spcPts val="0"/>
                  </a:spcBef>
                </a:pPr>
                <a:r>
                  <a:rPr lang="en-US" sz="1800" dirty="0"/>
                  <a:t>Option-2: Consider possible new coding scheme (e.g., LDPC) and/or maximum PSDU size that may be introduced in 4ab, etc.</a:t>
                </a:r>
              </a:p>
              <a:p>
                <a:pPr marL="800100" lvl="1" indent="-342900">
                  <a:spcBef>
                    <a:spcPts val="0"/>
                  </a:spcBef>
                </a:pPr>
                <a:r>
                  <a:rPr lang="en-US" sz="1600" dirty="0"/>
                  <a:t>may require to define new IFS value for Ack</a:t>
                </a:r>
              </a:p>
              <a:p>
                <a:pPr marL="800100" lvl="1" indent="-342900">
                  <a:spcBef>
                    <a:spcPts val="0"/>
                  </a:spcBef>
                </a:pPr>
                <a:endParaRPr lang="en-US" sz="1600" dirty="0"/>
              </a:p>
            </p:txBody>
          </p:sp>
        </mc:Choice>
        <mc:Fallback xmlns="">
          <p:sp>
            <p:nvSpPr>
              <p:cNvPr id="27" name="Google Shape;132;p5">
                <a:extLst>
                  <a:ext uri="{FF2B5EF4-FFF2-40B4-BE49-F238E27FC236}">
                    <a16:creationId xmlns:a16="http://schemas.microsoft.com/office/drawing/2014/main" id="{7E117D8C-D400-A44B-8819-F53F4F18403A}"/>
                  </a:ext>
                </a:extLst>
              </p:cNvPr>
              <p:cNvSpPr txBox="1">
                <a:spLocks noRot="1" noChangeAspect="1" noMove="1" noResize="1" noEditPoints="1" noAdjustHandles="1" noChangeArrowheads="1" noChangeShapeType="1" noTextEdit="1"/>
              </p:cNvSpPr>
              <p:nvPr/>
            </p:nvSpPr>
            <p:spPr>
              <a:xfrm>
                <a:off x="682581" y="1674046"/>
                <a:ext cx="7772400" cy="3190325"/>
              </a:xfrm>
              <a:prstGeom prst="rect">
                <a:avLst/>
              </a:prstGeom>
              <a:blipFill>
                <a:blip r:embed="rId3"/>
                <a:stretch>
                  <a:fillRect l="-979" t="-3175"/>
                </a:stretch>
              </a:blipFill>
              <a:ln>
                <a:noFill/>
              </a:ln>
            </p:spPr>
            <p:txBody>
              <a:bodyPr/>
              <a:lstStyle/>
              <a:p>
                <a:r>
                  <a:rPr lang="en-US">
                    <a:noFill/>
                  </a:rPr>
                  <a:t> </a:t>
                </a:r>
              </a:p>
            </p:txBody>
          </p:sp>
        </mc:Fallback>
      </mc:AlternateContent>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7"/>
          <p:cNvSpPr txBox="1">
            <a:spLocks noGrp="1"/>
          </p:cNvSpPr>
          <p:nvPr>
            <p:ph type="title"/>
          </p:nvPr>
        </p:nvSpPr>
        <p:spPr>
          <a:xfrm>
            <a:off x="685800" y="685800"/>
            <a:ext cx="7772400" cy="10668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US"/>
              <a:t>Ranging Multiple Message Receipt Confirmation IE (RMMRC IE)</a:t>
            </a:r>
            <a:endParaRPr/>
          </a:p>
        </p:txBody>
      </p:sp>
      <p:sp>
        <p:nvSpPr>
          <p:cNvPr id="184" name="Google Shape;184;p7"/>
          <p:cNvSpPr txBox="1">
            <a:spLocks noGrp="1"/>
          </p:cNvSpPr>
          <p:nvPr>
            <p:ph type="body" idx="1"/>
          </p:nvPr>
        </p:nvSpPr>
        <p:spPr>
          <a:xfrm>
            <a:off x="685800" y="1981200"/>
            <a:ext cx="7772400" cy="2167880"/>
          </a:xfrm>
          <a:prstGeom prst="rect">
            <a:avLst/>
          </a:prstGeom>
          <a:noFill/>
          <a:ln>
            <a:noFill/>
          </a:ln>
        </p:spPr>
        <p:txBody>
          <a:bodyPr spcFirstLastPara="1" wrap="square" lIns="92075" tIns="46025" rIns="92075" bIns="46025" anchor="t" anchorCtr="0">
            <a:noAutofit/>
          </a:bodyPr>
          <a:lstStyle/>
          <a:p>
            <a:pPr marL="342900" lvl="0" indent="-342900" algn="l" rtl="0">
              <a:spcBef>
                <a:spcPts val="0"/>
              </a:spcBef>
              <a:spcAft>
                <a:spcPts val="0"/>
              </a:spcAft>
              <a:buClr>
                <a:schemeClr val="dk1"/>
              </a:buClr>
              <a:buSzPts val="1800"/>
              <a:buFont typeface="Arial"/>
              <a:buChar char="•"/>
            </a:pPr>
            <a:r>
              <a:rPr lang="en-US" sz="1800"/>
              <a:t>Introduced in 4z-2020</a:t>
            </a:r>
            <a:endParaRPr/>
          </a:p>
          <a:p>
            <a:pPr marL="342900" lvl="0" indent="-342900" algn="l" rtl="0">
              <a:spcBef>
                <a:spcPts val="360"/>
              </a:spcBef>
              <a:spcAft>
                <a:spcPts val="0"/>
              </a:spcAft>
              <a:buClr>
                <a:schemeClr val="dk1"/>
              </a:buClr>
              <a:buSzPts val="1800"/>
              <a:buFont typeface="Arial"/>
              <a:buChar char="•"/>
            </a:pPr>
            <a:r>
              <a:rPr lang="en-US" sz="1800"/>
              <a:t>Ack for multiple messages</a:t>
            </a:r>
            <a:endParaRPr/>
          </a:p>
          <a:p>
            <a:pPr marL="342900" lvl="0" indent="-342900" algn="l" rtl="0">
              <a:spcBef>
                <a:spcPts val="360"/>
              </a:spcBef>
              <a:spcAft>
                <a:spcPts val="0"/>
              </a:spcAft>
              <a:buClr>
                <a:schemeClr val="dk1"/>
              </a:buClr>
              <a:buSzPts val="1800"/>
              <a:buFont typeface="Arial"/>
              <a:buChar char="•"/>
            </a:pPr>
            <a:r>
              <a:rPr lang="en-US" sz="1800"/>
              <a:t>Multiple Message Receipt Confirmation (MMRC) List field can have multiple MMRC List elements</a:t>
            </a:r>
            <a:endParaRPr/>
          </a:p>
          <a:p>
            <a:pPr marL="342900" lvl="0" indent="-342900" algn="l" rtl="0">
              <a:spcBef>
                <a:spcPts val="360"/>
              </a:spcBef>
              <a:spcAft>
                <a:spcPts val="0"/>
              </a:spcAft>
              <a:buClr>
                <a:schemeClr val="dk1"/>
              </a:buClr>
              <a:buSzPts val="1800"/>
              <a:buFont typeface="Arial"/>
              <a:buChar char="•"/>
            </a:pPr>
            <a:r>
              <a:rPr lang="en-US" sz="1800"/>
              <a:t>MMRC Bitmap field: Each bit maps to the slots in the ranging round and confirms the receipt of a message in the slot</a:t>
            </a:r>
            <a:endParaRPr/>
          </a:p>
        </p:txBody>
      </p:sp>
      <p:sp>
        <p:nvSpPr>
          <p:cNvPr id="185" name="Google Shape;185;p7"/>
          <p:cNvSpPr txBox="1">
            <a:spLocks noGrp="1"/>
          </p:cNvSpPr>
          <p:nvPr>
            <p:ph type="dt" idx="10"/>
          </p:nvPr>
        </p:nvSpPr>
        <p:spPr>
          <a:xfrm>
            <a:off x="685800" y="378281"/>
            <a:ext cx="1600200" cy="215444"/>
          </a:xfrm>
          <a:prstGeom prst="rect">
            <a:avLst/>
          </a:prstGeom>
          <a:noFill/>
          <a:ln>
            <a:noFill/>
          </a:ln>
        </p:spPr>
        <p:txBody>
          <a:bodyPr spcFirstLastPara="1" wrap="square" lIns="0" tIns="0" rIns="0" bIns="0" anchor="b" anchorCtr="0">
            <a:spAutoFit/>
          </a:bodyPr>
          <a:lstStyle/>
          <a:p>
            <a:pPr marL="0" lvl="0" indent="0" algn="l" rtl="0">
              <a:spcBef>
                <a:spcPts val="0"/>
              </a:spcBef>
              <a:spcAft>
                <a:spcPts val="0"/>
              </a:spcAft>
              <a:buNone/>
            </a:pPr>
            <a:r>
              <a:rPr lang="en-US"/>
              <a:t>March 2022</a:t>
            </a:r>
            <a:endParaRPr/>
          </a:p>
        </p:txBody>
      </p:sp>
      <p:sp>
        <p:nvSpPr>
          <p:cNvPr id="186" name="Google Shape;186;p7"/>
          <p:cNvSpPr txBox="1">
            <a:spLocks noGrp="1"/>
          </p:cNvSpPr>
          <p:nvPr>
            <p:ph type="ftr" idx="11"/>
          </p:nvPr>
        </p:nvSpPr>
        <p:spPr>
          <a:xfrm>
            <a:off x="5486400" y="6475413"/>
            <a:ext cx="3124200" cy="184666"/>
          </a:xfrm>
          <a:prstGeom prst="rect">
            <a:avLst/>
          </a:prstGeom>
          <a:noFill/>
          <a:ln>
            <a:noFill/>
          </a:ln>
        </p:spPr>
        <p:txBody>
          <a:bodyPr spcFirstLastPara="1" wrap="square" lIns="0" tIns="0" rIns="0" bIns="0" anchor="t" anchorCtr="0">
            <a:spAutoFit/>
          </a:bodyPr>
          <a:lstStyle/>
          <a:p>
            <a:pPr marL="0" lvl="0" indent="0" algn="r" rtl="0">
              <a:spcBef>
                <a:spcPts val="0"/>
              </a:spcBef>
              <a:spcAft>
                <a:spcPts val="0"/>
              </a:spcAft>
              <a:buNone/>
            </a:pPr>
            <a:r>
              <a:rPr lang="en-US"/>
              <a:t>Kangjin Yoon (Meta)</a:t>
            </a:r>
            <a:endParaRPr/>
          </a:p>
        </p:txBody>
      </p:sp>
      <p:sp>
        <p:nvSpPr>
          <p:cNvPr id="187" name="Google Shape;187;p7"/>
          <p:cNvSpPr txBox="1">
            <a:spLocks noGrp="1"/>
          </p:cNvSpPr>
          <p:nvPr>
            <p:ph type="sldNum" idx="12"/>
          </p:nvPr>
        </p:nvSpPr>
        <p:spPr>
          <a:xfrm>
            <a:off x="4344988" y="6475413"/>
            <a:ext cx="530225" cy="182562"/>
          </a:xfrm>
          <a:prstGeom prst="rect">
            <a:avLst/>
          </a:prstGeom>
          <a:noFill/>
          <a:ln>
            <a:noFill/>
          </a:ln>
        </p:spPr>
        <p:txBody>
          <a:bodyPr spcFirstLastPara="1" wrap="square" lIns="0" tIns="0" rIns="0" bIns="0" anchor="t" anchorCtr="0">
            <a:spAutoFit/>
          </a:bodyPr>
          <a:lstStyle/>
          <a:p>
            <a:pPr marL="0" lvl="0" indent="0" algn="ctr" rtl="0">
              <a:spcBef>
                <a:spcPts val="0"/>
              </a:spcBef>
              <a:spcAft>
                <a:spcPts val="0"/>
              </a:spcAft>
              <a:buNone/>
            </a:pPr>
            <a:r>
              <a:rPr lang="en-US"/>
              <a:t>Slide </a:t>
            </a:r>
            <a:fld id="{00000000-1234-1234-1234-123412341234}" type="slidenum">
              <a:rPr lang="en-US"/>
              <a:t>7</a:t>
            </a:fld>
            <a:endParaRPr/>
          </a:p>
        </p:txBody>
      </p:sp>
      <p:pic>
        <p:nvPicPr>
          <p:cNvPr id="188" name="Google Shape;188;p7"/>
          <p:cNvPicPr preferRelativeResize="0"/>
          <p:nvPr/>
        </p:nvPicPr>
        <p:blipFill rotWithShape="1">
          <a:blip r:embed="rId3">
            <a:alphaModFix/>
          </a:blip>
          <a:srcRect/>
          <a:stretch/>
        </p:blipFill>
        <p:spPr>
          <a:xfrm>
            <a:off x="1675802" y="3808783"/>
            <a:ext cx="5792396" cy="1319265"/>
          </a:xfrm>
          <a:prstGeom prst="rect">
            <a:avLst/>
          </a:prstGeom>
          <a:noFill/>
          <a:ln>
            <a:noFill/>
          </a:ln>
        </p:spPr>
      </p:pic>
      <p:pic>
        <p:nvPicPr>
          <p:cNvPr id="189" name="Google Shape;189;p7"/>
          <p:cNvPicPr preferRelativeResize="0"/>
          <p:nvPr/>
        </p:nvPicPr>
        <p:blipFill rotWithShape="1">
          <a:blip r:embed="rId4">
            <a:alphaModFix/>
          </a:blip>
          <a:srcRect/>
          <a:stretch/>
        </p:blipFill>
        <p:spPr>
          <a:xfrm>
            <a:off x="2511917" y="5108305"/>
            <a:ext cx="4120165" cy="131926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8"/>
          <p:cNvSpPr txBox="1">
            <a:spLocks noGrp="1"/>
          </p:cNvSpPr>
          <p:nvPr>
            <p:ph type="title"/>
          </p:nvPr>
        </p:nvSpPr>
        <p:spPr>
          <a:xfrm>
            <a:off x="685800" y="685800"/>
            <a:ext cx="7772400" cy="10668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US"/>
              <a:t>Ranging Multiple Message Receipt Confirmation IE (RMMRC IE)</a:t>
            </a:r>
            <a:endParaRPr/>
          </a:p>
        </p:txBody>
      </p:sp>
      <p:sp>
        <p:nvSpPr>
          <p:cNvPr id="195" name="Google Shape;195;p8"/>
          <p:cNvSpPr txBox="1">
            <a:spLocks noGrp="1"/>
          </p:cNvSpPr>
          <p:nvPr>
            <p:ph type="body" idx="1"/>
          </p:nvPr>
        </p:nvSpPr>
        <p:spPr>
          <a:xfrm>
            <a:off x="685800" y="1981200"/>
            <a:ext cx="7772400" cy="1303784"/>
          </a:xfrm>
          <a:prstGeom prst="rect">
            <a:avLst/>
          </a:prstGeom>
          <a:noFill/>
          <a:ln>
            <a:noFill/>
          </a:ln>
        </p:spPr>
        <p:txBody>
          <a:bodyPr spcFirstLastPara="1" wrap="square" lIns="92075" tIns="46025" rIns="92075" bIns="46025" anchor="t" anchorCtr="0">
            <a:noAutofit/>
          </a:bodyPr>
          <a:lstStyle/>
          <a:p>
            <a:pPr marL="342900" lvl="0" indent="-342900" algn="l" rtl="0">
              <a:lnSpc>
                <a:spcPct val="150000"/>
              </a:lnSpc>
              <a:spcBef>
                <a:spcPts val="0"/>
              </a:spcBef>
              <a:spcAft>
                <a:spcPts val="0"/>
              </a:spcAft>
              <a:buClr>
                <a:schemeClr val="dk1"/>
              </a:buClr>
              <a:buSzPts val="2400"/>
              <a:buFont typeface="Arial"/>
              <a:buChar char="•"/>
            </a:pPr>
            <a:r>
              <a:rPr lang="en-US" dirty="0"/>
              <a:t>Control Message can allocate a slot for RMMRC IE transmission</a:t>
            </a:r>
            <a:endParaRPr dirty="0"/>
          </a:p>
        </p:txBody>
      </p:sp>
      <p:sp>
        <p:nvSpPr>
          <p:cNvPr id="196" name="Google Shape;196;p8"/>
          <p:cNvSpPr txBox="1">
            <a:spLocks noGrp="1"/>
          </p:cNvSpPr>
          <p:nvPr>
            <p:ph type="dt" idx="10"/>
          </p:nvPr>
        </p:nvSpPr>
        <p:spPr>
          <a:xfrm>
            <a:off x="685800" y="378281"/>
            <a:ext cx="1600200" cy="215444"/>
          </a:xfrm>
          <a:prstGeom prst="rect">
            <a:avLst/>
          </a:prstGeom>
          <a:noFill/>
          <a:ln>
            <a:noFill/>
          </a:ln>
        </p:spPr>
        <p:txBody>
          <a:bodyPr spcFirstLastPara="1" wrap="square" lIns="0" tIns="0" rIns="0" bIns="0" anchor="b" anchorCtr="0">
            <a:spAutoFit/>
          </a:bodyPr>
          <a:lstStyle/>
          <a:p>
            <a:pPr marL="0" lvl="0" indent="0" algn="l" rtl="0">
              <a:spcBef>
                <a:spcPts val="0"/>
              </a:spcBef>
              <a:spcAft>
                <a:spcPts val="0"/>
              </a:spcAft>
              <a:buNone/>
            </a:pPr>
            <a:r>
              <a:rPr lang="en-US"/>
              <a:t>March 2022</a:t>
            </a:r>
            <a:endParaRPr/>
          </a:p>
        </p:txBody>
      </p:sp>
      <p:sp>
        <p:nvSpPr>
          <p:cNvPr id="197" name="Google Shape;197;p8"/>
          <p:cNvSpPr txBox="1">
            <a:spLocks noGrp="1"/>
          </p:cNvSpPr>
          <p:nvPr>
            <p:ph type="ftr" idx="11"/>
          </p:nvPr>
        </p:nvSpPr>
        <p:spPr>
          <a:xfrm>
            <a:off x="5486400" y="6475413"/>
            <a:ext cx="3124200" cy="184666"/>
          </a:xfrm>
          <a:prstGeom prst="rect">
            <a:avLst/>
          </a:prstGeom>
          <a:noFill/>
          <a:ln>
            <a:noFill/>
          </a:ln>
        </p:spPr>
        <p:txBody>
          <a:bodyPr spcFirstLastPara="1" wrap="square" lIns="0" tIns="0" rIns="0" bIns="0" anchor="t" anchorCtr="0">
            <a:spAutoFit/>
          </a:bodyPr>
          <a:lstStyle/>
          <a:p>
            <a:pPr marL="0" lvl="0" indent="0" algn="r" rtl="0">
              <a:spcBef>
                <a:spcPts val="0"/>
              </a:spcBef>
              <a:spcAft>
                <a:spcPts val="0"/>
              </a:spcAft>
              <a:buNone/>
            </a:pPr>
            <a:r>
              <a:rPr lang="en-US"/>
              <a:t>Kangjin Yoon (Meta)</a:t>
            </a:r>
            <a:endParaRPr/>
          </a:p>
        </p:txBody>
      </p:sp>
      <p:sp>
        <p:nvSpPr>
          <p:cNvPr id="198" name="Google Shape;198;p8"/>
          <p:cNvSpPr txBox="1">
            <a:spLocks noGrp="1"/>
          </p:cNvSpPr>
          <p:nvPr>
            <p:ph type="sldNum" idx="12"/>
          </p:nvPr>
        </p:nvSpPr>
        <p:spPr>
          <a:xfrm>
            <a:off x="4344988" y="6475413"/>
            <a:ext cx="530225" cy="182562"/>
          </a:xfrm>
          <a:prstGeom prst="rect">
            <a:avLst/>
          </a:prstGeom>
          <a:noFill/>
          <a:ln>
            <a:noFill/>
          </a:ln>
        </p:spPr>
        <p:txBody>
          <a:bodyPr spcFirstLastPara="1" wrap="square" lIns="0" tIns="0" rIns="0" bIns="0" anchor="t" anchorCtr="0">
            <a:spAutoFit/>
          </a:bodyPr>
          <a:lstStyle/>
          <a:p>
            <a:pPr marL="0" lvl="0" indent="0" algn="ctr" rtl="0">
              <a:spcBef>
                <a:spcPts val="0"/>
              </a:spcBef>
              <a:spcAft>
                <a:spcPts val="0"/>
              </a:spcAft>
              <a:buNone/>
            </a:pPr>
            <a:r>
              <a:rPr lang="en-US"/>
              <a:t>Slide </a:t>
            </a:r>
            <a:fld id="{00000000-1234-1234-1234-123412341234}" type="slidenum">
              <a:rPr lang="en-US"/>
              <a:t>8</a:t>
            </a:fld>
            <a:endParaRPr/>
          </a:p>
        </p:txBody>
      </p:sp>
      <p:grpSp>
        <p:nvGrpSpPr>
          <p:cNvPr id="199" name="Google Shape;199;p8"/>
          <p:cNvGrpSpPr/>
          <p:nvPr/>
        </p:nvGrpSpPr>
        <p:grpSpPr>
          <a:xfrm>
            <a:off x="685800" y="3493008"/>
            <a:ext cx="7772400" cy="1956868"/>
            <a:chOff x="685801" y="2858466"/>
            <a:chExt cx="7772400" cy="1956869"/>
          </a:xfrm>
        </p:grpSpPr>
        <p:sp>
          <p:nvSpPr>
            <p:cNvPr id="200" name="Google Shape;200;p8"/>
            <p:cNvSpPr/>
            <p:nvPr/>
          </p:nvSpPr>
          <p:spPr>
            <a:xfrm>
              <a:off x="2240280" y="3429000"/>
              <a:ext cx="1554480" cy="705853"/>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a:solidFill>
                  <a:schemeClr val="dk1"/>
                </a:solidFill>
                <a:latin typeface="Times New Roman"/>
                <a:ea typeface="Times New Roman"/>
                <a:cs typeface="Times New Roman"/>
                <a:sym typeface="Times New Roman"/>
              </a:endParaRPr>
            </a:p>
          </p:txBody>
        </p:sp>
        <p:sp>
          <p:nvSpPr>
            <p:cNvPr id="201" name="Google Shape;201;p8"/>
            <p:cNvSpPr/>
            <p:nvPr/>
          </p:nvSpPr>
          <p:spPr>
            <a:xfrm>
              <a:off x="685801" y="3429000"/>
              <a:ext cx="1554480" cy="705853"/>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a:solidFill>
                  <a:schemeClr val="dk1"/>
                </a:solidFill>
                <a:latin typeface="Times New Roman"/>
                <a:ea typeface="Times New Roman"/>
                <a:cs typeface="Times New Roman"/>
                <a:sym typeface="Times New Roman"/>
              </a:endParaRPr>
            </a:p>
          </p:txBody>
        </p:sp>
        <p:sp>
          <p:nvSpPr>
            <p:cNvPr id="202" name="Google Shape;202;p8"/>
            <p:cNvSpPr/>
            <p:nvPr/>
          </p:nvSpPr>
          <p:spPr>
            <a:xfrm>
              <a:off x="685802" y="3429000"/>
              <a:ext cx="1022960" cy="705853"/>
            </a:xfrm>
            <a:prstGeom prst="rect">
              <a:avLst/>
            </a:prstGeom>
            <a:solidFill>
              <a:srgbClr val="D8D8D8"/>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a:solidFill>
                    <a:schemeClr val="dk1"/>
                  </a:solidFill>
                  <a:latin typeface="Times New Roman"/>
                  <a:ea typeface="Times New Roman"/>
                  <a:cs typeface="Times New Roman"/>
                  <a:sym typeface="Times New Roman"/>
                </a:rPr>
                <a:t>Control</a:t>
              </a:r>
              <a:endParaRPr/>
            </a:p>
          </p:txBody>
        </p:sp>
        <p:sp>
          <p:nvSpPr>
            <p:cNvPr id="203" name="Google Shape;203;p8"/>
            <p:cNvSpPr/>
            <p:nvPr/>
          </p:nvSpPr>
          <p:spPr>
            <a:xfrm>
              <a:off x="2240279" y="3429000"/>
              <a:ext cx="1022956" cy="705853"/>
            </a:xfrm>
            <a:prstGeom prst="rect">
              <a:avLst/>
            </a:prstGeom>
            <a:solidFill>
              <a:srgbClr val="D8D8D8"/>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a:solidFill>
                    <a:schemeClr val="dk1"/>
                  </a:solidFill>
                  <a:latin typeface="Times New Roman"/>
                  <a:ea typeface="Times New Roman"/>
                  <a:cs typeface="Times New Roman"/>
                  <a:sym typeface="Times New Roman"/>
                </a:rPr>
                <a:t>Data</a:t>
              </a:r>
              <a:endParaRPr sz="1600" baseline="30000">
                <a:solidFill>
                  <a:schemeClr val="dk1"/>
                </a:solidFill>
                <a:latin typeface="Times New Roman"/>
                <a:ea typeface="Times New Roman"/>
                <a:cs typeface="Times New Roman"/>
                <a:sym typeface="Times New Roman"/>
              </a:endParaRPr>
            </a:p>
          </p:txBody>
        </p:sp>
        <p:sp>
          <p:nvSpPr>
            <p:cNvPr id="204" name="Google Shape;204;p8"/>
            <p:cNvSpPr/>
            <p:nvPr/>
          </p:nvSpPr>
          <p:spPr>
            <a:xfrm>
              <a:off x="3794760" y="3429000"/>
              <a:ext cx="1554480" cy="705853"/>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a:solidFill>
                  <a:schemeClr val="dk1"/>
                </a:solidFill>
                <a:latin typeface="Times New Roman"/>
                <a:ea typeface="Times New Roman"/>
                <a:cs typeface="Times New Roman"/>
                <a:sym typeface="Times New Roman"/>
              </a:endParaRPr>
            </a:p>
          </p:txBody>
        </p:sp>
        <p:sp>
          <p:nvSpPr>
            <p:cNvPr id="205" name="Google Shape;205;p8"/>
            <p:cNvSpPr/>
            <p:nvPr/>
          </p:nvSpPr>
          <p:spPr>
            <a:xfrm>
              <a:off x="3794760" y="3429000"/>
              <a:ext cx="1022956" cy="705853"/>
            </a:xfrm>
            <a:prstGeom prst="rect">
              <a:avLst/>
            </a:prstGeom>
            <a:solidFill>
              <a:srgbClr val="D8D8D8"/>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a:solidFill>
                    <a:schemeClr val="dk1"/>
                  </a:solidFill>
                  <a:latin typeface="Times New Roman"/>
                  <a:ea typeface="Times New Roman"/>
                  <a:cs typeface="Times New Roman"/>
                  <a:sym typeface="Times New Roman"/>
                </a:rPr>
                <a:t>Data</a:t>
              </a:r>
              <a:endParaRPr/>
            </a:p>
          </p:txBody>
        </p:sp>
        <p:sp>
          <p:nvSpPr>
            <p:cNvPr id="206" name="Google Shape;206;p8"/>
            <p:cNvSpPr/>
            <p:nvPr/>
          </p:nvSpPr>
          <p:spPr>
            <a:xfrm>
              <a:off x="5349241" y="3429000"/>
              <a:ext cx="1554480" cy="705853"/>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a:solidFill>
                  <a:schemeClr val="dk1"/>
                </a:solidFill>
                <a:latin typeface="Times New Roman"/>
                <a:ea typeface="Times New Roman"/>
                <a:cs typeface="Times New Roman"/>
                <a:sym typeface="Times New Roman"/>
              </a:endParaRPr>
            </a:p>
          </p:txBody>
        </p:sp>
        <p:sp>
          <p:nvSpPr>
            <p:cNvPr id="207" name="Google Shape;207;p8"/>
            <p:cNvSpPr/>
            <p:nvPr/>
          </p:nvSpPr>
          <p:spPr>
            <a:xfrm>
              <a:off x="6903721" y="3429000"/>
              <a:ext cx="1554480" cy="705853"/>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a:solidFill>
                  <a:schemeClr val="dk1"/>
                </a:solidFill>
                <a:latin typeface="Times New Roman"/>
                <a:ea typeface="Times New Roman"/>
                <a:cs typeface="Times New Roman"/>
                <a:sym typeface="Times New Roman"/>
              </a:endParaRPr>
            </a:p>
          </p:txBody>
        </p:sp>
        <p:sp>
          <p:nvSpPr>
            <p:cNvPr id="208" name="Google Shape;208;p8"/>
            <p:cNvSpPr/>
            <p:nvPr/>
          </p:nvSpPr>
          <p:spPr>
            <a:xfrm>
              <a:off x="5349240" y="3429000"/>
              <a:ext cx="1022960" cy="705853"/>
            </a:xfrm>
            <a:prstGeom prst="rect">
              <a:avLst/>
            </a:prstGeom>
            <a:solidFill>
              <a:srgbClr val="D8D8D8"/>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a:solidFill>
                    <a:schemeClr val="dk1"/>
                  </a:solidFill>
                  <a:latin typeface="Times New Roman"/>
                  <a:ea typeface="Times New Roman"/>
                  <a:cs typeface="Times New Roman"/>
                  <a:sym typeface="Times New Roman"/>
                </a:rPr>
                <a:t>RMMRC IE</a:t>
              </a:r>
              <a:endParaRPr/>
            </a:p>
          </p:txBody>
        </p:sp>
        <p:cxnSp>
          <p:nvCxnSpPr>
            <p:cNvPr id="209" name="Google Shape;209;p8"/>
            <p:cNvCxnSpPr/>
            <p:nvPr/>
          </p:nvCxnSpPr>
          <p:spPr>
            <a:xfrm>
              <a:off x="685801" y="4444923"/>
              <a:ext cx="7772400" cy="0"/>
            </a:xfrm>
            <a:prstGeom prst="straightConnector1">
              <a:avLst/>
            </a:prstGeom>
            <a:solidFill>
              <a:schemeClr val="lt1"/>
            </a:solidFill>
            <a:ln w="25400" cap="flat" cmpd="sng">
              <a:solidFill>
                <a:schemeClr val="dk1"/>
              </a:solidFill>
              <a:prstDash val="solid"/>
              <a:round/>
              <a:headEnd type="triangle" w="med" len="med"/>
              <a:tailEnd type="triangle" w="med" len="med"/>
            </a:ln>
          </p:spPr>
        </p:cxnSp>
        <p:cxnSp>
          <p:nvCxnSpPr>
            <p:cNvPr id="210" name="Google Shape;210;p8"/>
            <p:cNvCxnSpPr/>
            <p:nvPr/>
          </p:nvCxnSpPr>
          <p:spPr>
            <a:xfrm>
              <a:off x="685801" y="2992919"/>
              <a:ext cx="0" cy="1687858"/>
            </a:xfrm>
            <a:prstGeom prst="straightConnector1">
              <a:avLst/>
            </a:prstGeom>
            <a:solidFill>
              <a:schemeClr val="lt1"/>
            </a:solidFill>
            <a:ln w="25400" cap="flat" cmpd="sng">
              <a:solidFill>
                <a:schemeClr val="dk1"/>
              </a:solidFill>
              <a:prstDash val="solid"/>
              <a:round/>
              <a:headEnd type="none" w="sm" len="sm"/>
              <a:tailEnd type="none" w="sm" len="sm"/>
            </a:ln>
          </p:spPr>
        </p:cxnSp>
        <p:cxnSp>
          <p:nvCxnSpPr>
            <p:cNvPr id="211" name="Google Shape;211;p8"/>
            <p:cNvCxnSpPr/>
            <p:nvPr/>
          </p:nvCxnSpPr>
          <p:spPr>
            <a:xfrm>
              <a:off x="8458201" y="2992919"/>
              <a:ext cx="0" cy="1687858"/>
            </a:xfrm>
            <a:prstGeom prst="straightConnector1">
              <a:avLst/>
            </a:prstGeom>
            <a:solidFill>
              <a:schemeClr val="lt1"/>
            </a:solidFill>
            <a:ln w="25400" cap="flat" cmpd="sng">
              <a:solidFill>
                <a:schemeClr val="dk1"/>
              </a:solidFill>
              <a:prstDash val="solid"/>
              <a:round/>
              <a:headEnd type="none" w="sm" len="sm"/>
              <a:tailEnd type="none" w="sm" len="sm"/>
            </a:ln>
          </p:spPr>
        </p:cxnSp>
        <p:cxnSp>
          <p:nvCxnSpPr>
            <p:cNvPr id="212" name="Google Shape;212;p8"/>
            <p:cNvCxnSpPr/>
            <p:nvPr/>
          </p:nvCxnSpPr>
          <p:spPr>
            <a:xfrm>
              <a:off x="2240279" y="2992920"/>
              <a:ext cx="0" cy="1141934"/>
            </a:xfrm>
            <a:prstGeom prst="straightConnector1">
              <a:avLst/>
            </a:prstGeom>
            <a:solidFill>
              <a:schemeClr val="lt1"/>
            </a:solidFill>
            <a:ln w="25400" cap="flat" cmpd="sng">
              <a:solidFill>
                <a:schemeClr val="dk1"/>
              </a:solidFill>
              <a:prstDash val="solid"/>
              <a:round/>
              <a:headEnd type="none" w="sm" len="sm"/>
              <a:tailEnd type="none" w="sm" len="sm"/>
            </a:ln>
          </p:spPr>
        </p:cxnSp>
        <p:cxnSp>
          <p:nvCxnSpPr>
            <p:cNvPr id="213" name="Google Shape;213;p8"/>
            <p:cNvCxnSpPr/>
            <p:nvPr/>
          </p:nvCxnSpPr>
          <p:spPr>
            <a:xfrm>
              <a:off x="3801199" y="2992920"/>
              <a:ext cx="0" cy="1141934"/>
            </a:xfrm>
            <a:prstGeom prst="straightConnector1">
              <a:avLst/>
            </a:prstGeom>
            <a:solidFill>
              <a:schemeClr val="lt1"/>
            </a:solidFill>
            <a:ln w="25400" cap="flat" cmpd="sng">
              <a:solidFill>
                <a:schemeClr val="dk1"/>
              </a:solidFill>
              <a:prstDash val="solid"/>
              <a:round/>
              <a:headEnd type="none" w="sm" len="sm"/>
              <a:tailEnd type="none" w="sm" len="sm"/>
            </a:ln>
          </p:spPr>
        </p:cxnSp>
        <p:cxnSp>
          <p:nvCxnSpPr>
            <p:cNvPr id="214" name="Google Shape;214;p8"/>
            <p:cNvCxnSpPr/>
            <p:nvPr/>
          </p:nvCxnSpPr>
          <p:spPr>
            <a:xfrm>
              <a:off x="5349240" y="2992920"/>
              <a:ext cx="0" cy="1141934"/>
            </a:xfrm>
            <a:prstGeom prst="straightConnector1">
              <a:avLst/>
            </a:prstGeom>
            <a:solidFill>
              <a:schemeClr val="lt1"/>
            </a:solidFill>
            <a:ln w="25400" cap="flat" cmpd="sng">
              <a:solidFill>
                <a:schemeClr val="dk1"/>
              </a:solidFill>
              <a:prstDash val="solid"/>
              <a:round/>
              <a:headEnd type="none" w="sm" len="sm"/>
              <a:tailEnd type="none" w="sm" len="sm"/>
            </a:ln>
          </p:spPr>
        </p:cxnSp>
        <p:cxnSp>
          <p:nvCxnSpPr>
            <p:cNvPr id="215" name="Google Shape;215;p8"/>
            <p:cNvCxnSpPr/>
            <p:nvPr/>
          </p:nvCxnSpPr>
          <p:spPr>
            <a:xfrm>
              <a:off x="6903721" y="2992920"/>
              <a:ext cx="0" cy="1141934"/>
            </a:xfrm>
            <a:prstGeom prst="straightConnector1">
              <a:avLst/>
            </a:prstGeom>
            <a:solidFill>
              <a:schemeClr val="lt1"/>
            </a:solidFill>
            <a:ln w="25400" cap="flat" cmpd="sng">
              <a:solidFill>
                <a:schemeClr val="dk1"/>
              </a:solidFill>
              <a:prstDash val="solid"/>
              <a:round/>
              <a:headEnd type="none" w="sm" len="sm"/>
              <a:tailEnd type="none" w="sm" len="sm"/>
            </a:ln>
          </p:spPr>
        </p:cxnSp>
        <p:sp>
          <p:nvSpPr>
            <p:cNvPr id="216" name="Google Shape;216;p8"/>
            <p:cNvSpPr txBox="1"/>
            <p:nvPr/>
          </p:nvSpPr>
          <p:spPr>
            <a:xfrm>
              <a:off x="3808611" y="4507558"/>
              <a:ext cx="1428597" cy="307777"/>
            </a:xfrm>
            <a:prstGeom prst="rect">
              <a:avLst/>
            </a:prstGeom>
            <a:solidFill>
              <a:schemeClr val="lt1"/>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400">
                  <a:solidFill>
                    <a:schemeClr val="dk1"/>
                  </a:solidFill>
                  <a:latin typeface="Times New Roman"/>
                  <a:ea typeface="Times New Roman"/>
                  <a:cs typeface="Times New Roman"/>
                  <a:sym typeface="Times New Roman"/>
                </a:rPr>
                <a:t>Ranging Round</a:t>
              </a:r>
              <a:endParaRPr/>
            </a:p>
          </p:txBody>
        </p:sp>
        <p:cxnSp>
          <p:nvCxnSpPr>
            <p:cNvPr id="217" name="Google Shape;217;p8"/>
            <p:cNvCxnSpPr/>
            <p:nvPr/>
          </p:nvCxnSpPr>
          <p:spPr>
            <a:xfrm>
              <a:off x="685801" y="3199783"/>
              <a:ext cx="1554478" cy="0"/>
            </a:xfrm>
            <a:prstGeom prst="straightConnector1">
              <a:avLst/>
            </a:prstGeom>
            <a:solidFill>
              <a:schemeClr val="lt1"/>
            </a:solidFill>
            <a:ln w="25400" cap="flat" cmpd="sng">
              <a:solidFill>
                <a:schemeClr val="dk1"/>
              </a:solidFill>
              <a:prstDash val="solid"/>
              <a:round/>
              <a:headEnd type="triangle" w="med" len="med"/>
              <a:tailEnd type="triangle" w="med" len="med"/>
            </a:ln>
          </p:spPr>
        </p:cxnSp>
        <p:sp>
          <p:nvSpPr>
            <p:cNvPr id="218" name="Google Shape;218;p8"/>
            <p:cNvSpPr txBox="1"/>
            <p:nvPr/>
          </p:nvSpPr>
          <p:spPr>
            <a:xfrm>
              <a:off x="857745" y="2858466"/>
              <a:ext cx="1210589" cy="307777"/>
            </a:xfrm>
            <a:prstGeom prst="rect">
              <a:avLst/>
            </a:prstGeom>
            <a:solidFill>
              <a:schemeClr val="lt1"/>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400">
                  <a:solidFill>
                    <a:schemeClr val="dk1"/>
                  </a:solidFill>
                  <a:latin typeface="Times New Roman"/>
                  <a:ea typeface="Times New Roman"/>
                  <a:cs typeface="Times New Roman"/>
                  <a:sym typeface="Times New Roman"/>
                </a:rPr>
                <a:t>Ranging Slot</a:t>
              </a:r>
              <a:endParaRPr/>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p9"/>
          <p:cNvSpPr txBox="1">
            <a:spLocks noGrp="1"/>
          </p:cNvSpPr>
          <p:nvPr>
            <p:ph type="title"/>
          </p:nvPr>
        </p:nvSpPr>
        <p:spPr>
          <a:xfrm>
            <a:off x="685800" y="685800"/>
            <a:ext cx="7772400" cy="10668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US"/>
              <a:t>RMMRC IE: Ack for Broadcast frames</a:t>
            </a:r>
            <a:endParaRPr/>
          </a:p>
        </p:txBody>
      </p:sp>
      <p:sp>
        <p:nvSpPr>
          <p:cNvPr id="224" name="Google Shape;224;p9"/>
          <p:cNvSpPr txBox="1">
            <a:spLocks noGrp="1"/>
          </p:cNvSpPr>
          <p:nvPr>
            <p:ph type="body" idx="1"/>
          </p:nvPr>
        </p:nvSpPr>
        <p:spPr>
          <a:xfrm>
            <a:off x="685800" y="1981200"/>
            <a:ext cx="7772400" cy="1303784"/>
          </a:xfrm>
          <a:prstGeom prst="rect">
            <a:avLst/>
          </a:prstGeom>
          <a:noFill/>
          <a:ln>
            <a:noFill/>
          </a:ln>
        </p:spPr>
        <p:txBody>
          <a:bodyPr spcFirstLastPara="1" wrap="square" lIns="92075" tIns="46025" rIns="92075" bIns="46025" anchor="t" anchorCtr="0">
            <a:noAutofit/>
          </a:bodyPr>
          <a:lstStyle/>
          <a:p>
            <a:pPr marL="342900" lvl="0" indent="-342900" algn="l" rtl="0">
              <a:spcBef>
                <a:spcPts val="0"/>
              </a:spcBef>
              <a:spcAft>
                <a:spcPts val="0"/>
              </a:spcAft>
              <a:buClr>
                <a:schemeClr val="dk1"/>
              </a:buClr>
              <a:buSzPts val="2400"/>
              <a:buFont typeface="Arial"/>
              <a:buChar char="•"/>
            </a:pPr>
            <a:r>
              <a:rPr lang="en-US" dirty="0"/>
              <a:t>Controller may assign multiple slots/frames for broadcasting to multiple devices.</a:t>
            </a:r>
          </a:p>
          <a:p>
            <a:pPr marL="342900" lvl="0" indent="-342900" algn="l" rtl="0">
              <a:spcBef>
                <a:spcPts val="0"/>
              </a:spcBef>
              <a:spcAft>
                <a:spcPts val="0"/>
              </a:spcAft>
              <a:buClr>
                <a:schemeClr val="dk1"/>
              </a:buClr>
              <a:buSzPts val="2400"/>
              <a:buFont typeface="Arial"/>
              <a:buChar char="•"/>
            </a:pPr>
            <a:r>
              <a:rPr lang="en-US" dirty="0"/>
              <a:t>Receiver can use RMMRC IE to Ack them</a:t>
            </a:r>
            <a:endParaRPr dirty="0"/>
          </a:p>
        </p:txBody>
      </p:sp>
      <p:sp>
        <p:nvSpPr>
          <p:cNvPr id="225" name="Google Shape;225;p9"/>
          <p:cNvSpPr txBox="1">
            <a:spLocks noGrp="1"/>
          </p:cNvSpPr>
          <p:nvPr>
            <p:ph type="dt" idx="10"/>
          </p:nvPr>
        </p:nvSpPr>
        <p:spPr>
          <a:xfrm>
            <a:off x="685800" y="378281"/>
            <a:ext cx="1600200" cy="215444"/>
          </a:xfrm>
          <a:prstGeom prst="rect">
            <a:avLst/>
          </a:prstGeom>
          <a:noFill/>
          <a:ln>
            <a:noFill/>
          </a:ln>
        </p:spPr>
        <p:txBody>
          <a:bodyPr spcFirstLastPara="1" wrap="square" lIns="0" tIns="0" rIns="0" bIns="0" anchor="b" anchorCtr="0">
            <a:spAutoFit/>
          </a:bodyPr>
          <a:lstStyle/>
          <a:p>
            <a:pPr marL="0" lvl="0" indent="0" algn="l" rtl="0">
              <a:spcBef>
                <a:spcPts val="0"/>
              </a:spcBef>
              <a:spcAft>
                <a:spcPts val="0"/>
              </a:spcAft>
              <a:buNone/>
            </a:pPr>
            <a:r>
              <a:rPr lang="en-US"/>
              <a:t>March 2022</a:t>
            </a:r>
            <a:endParaRPr/>
          </a:p>
        </p:txBody>
      </p:sp>
      <p:sp>
        <p:nvSpPr>
          <p:cNvPr id="226" name="Google Shape;226;p9"/>
          <p:cNvSpPr txBox="1">
            <a:spLocks noGrp="1"/>
          </p:cNvSpPr>
          <p:nvPr>
            <p:ph type="ftr" idx="11"/>
          </p:nvPr>
        </p:nvSpPr>
        <p:spPr>
          <a:xfrm>
            <a:off x="5486400" y="6475413"/>
            <a:ext cx="3124200" cy="184666"/>
          </a:xfrm>
          <a:prstGeom prst="rect">
            <a:avLst/>
          </a:prstGeom>
          <a:noFill/>
          <a:ln>
            <a:noFill/>
          </a:ln>
        </p:spPr>
        <p:txBody>
          <a:bodyPr spcFirstLastPara="1" wrap="square" lIns="0" tIns="0" rIns="0" bIns="0" anchor="t" anchorCtr="0">
            <a:spAutoFit/>
          </a:bodyPr>
          <a:lstStyle/>
          <a:p>
            <a:pPr marL="0" lvl="0" indent="0" algn="r" rtl="0">
              <a:spcBef>
                <a:spcPts val="0"/>
              </a:spcBef>
              <a:spcAft>
                <a:spcPts val="0"/>
              </a:spcAft>
              <a:buNone/>
            </a:pPr>
            <a:r>
              <a:rPr lang="en-US"/>
              <a:t>Kangjin Yoon (Meta)</a:t>
            </a:r>
            <a:endParaRPr/>
          </a:p>
        </p:txBody>
      </p:sp>
      <p:sp>
        <p:nvSpPr>
          <p:cNvPr id="227" name="Google Shape;227;p9"/>
          <p:cNvSpPr txBox="1">
            <a:spLocks noGrp="1"/>
          </p:cNvSpPr>
          <p:nvPr>
            <p:ph type="sldNum" idx="12"/>
          </p:nvPr>
        </p:nvSpPr>
        <p:spPr>
          <a:xfrm>
            <a:off x="4344988" y="6475413"/>
            <a:ext cx="530225" cy="182562"/>
          </a:xfrm>
          <a:prstGeom prst="rect">
            <a:avLst/>
          </a:prstGeom>
          <a:noFill/>
          <a:ln>
            <a:noFill/>
          </a:ln>
        </p:spPr>
        <p:txBody>
          <a:bodyPr spcFirstLastPara="1" wrap="square" lIns="0" tIns="0" rIns="0" bIns="0" anchor="t" anchorCtr="0">
            <a:spAutoFit/>
          </a:bodyPr>
          <a:lstStyle/>
          <a:p>
            <a:pPr marL="0" lvl="0" indent="0" algn="ctr" rtl="0">
              <a:spcBef>
                <a:spcPts val="0"/>
              </a:spcBef>
              <a:spcAft>
                <a:spcPts val="0"/>
              </a:spcAft>
              <a:buNone/>
            </a:pPr>
            <a:r>
              <a:rPr lang="en-US"/>
              <a:t>Slide </a:t>
            </a:r>
            <a:fld id="{00000000-1234-1234-1234-123412341234}" type="slidenum">
              <a:rPr lang="en-US"/>
              <a:t>9</a:t>
            </a:fld>
            <a:endParaRPr/>
          </a:p>
        </p:txBody>
      </p:sp>
      <p:grpSp>
        <p:nvGrpSpPr>
          <p:cNvPr id="228" name="Google Shape;228;p9"/>
          <p:cNvGrpSpPr/>
          <p:nvPr/>
        </p:nvGrpSpPr>
        <p:grpSpPr>
          <a:xfrm>
            <a:off x="685801" y="3889180"/>
            <a:ext cx="7772400" cy="1956868"/>
            <a:chOff x="685801" y="2858466"/>
            <a:chExt cx="7772400" cy="1956869"/>
          </a:xfrm>
        </p:grpSpPr>
        <p:sp>
          <p:nvSpPr>
            <p:cNvPr id="229" name="Google Shape;229;p9"/>
            <p:cNvSpPr/>
            <p:nvPr/>
          </p:nvSpPr>
          <p:spPr>
            <a:xfrm>
              <a:off x="2240280" y="3429000"/>
              <a:ext cx="1554480" cy="705853"/>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a:solidFill>
                  <a:schemeClr val="dk1"/>
                </a:solidFill>
                <a:latin typeface="Times New Roman"/>
                <a:ea typeface="Times New Roman"/>
                <a:cs typeface="Times New Roman"/>
                <a:sym typeface="Times New Roman"/>
              </a:endParaRPr>
            </a:p>
          </p:txBody>
        </p:sp>
        <p:sp>
          <p:nvSpPr>
            <p:cNvPr id="230" name="Google Shape;230;p9"/>
            <p:cNvSpPr/>
            <p:nvPr/>
          </p:nvSpPr>
          <p:spPr>
            <a:xfrm>
              <a:off x="685801" y="3429000"/>
              <a:ext cx="1554480" cy="705853"/>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a:solidFill>
                  <a:schemeClr val="dk1"/>
                </a:solidFill>
                <a:latin typeface="Times New Roman"/>
                <a:ea typeface="Times New Roman"/>
                <a:cs typeface="Times New Roman"/>
                <a:sym typeface="Times New Roman"/>
              </a:endParaRPr>
            </a:p>
          </p:txBody>
        </p:sp>
        <p:sp>
          <p:nvSpPr>
            <p:cNvPr id="231" name="Google Shape;231;p9"/>
            <p:cNvSpPr/>
            <p:nvPr/>
          </p:nvSpPr>
          <p:spPr>
            <a:xfrm>
              <a:off x="685802" y="3429000"/>
              <a:ext cx="1052654" cy="705853"/>
            </a:xfrm>
            <a:prstGeom prst="rect">
              <a:avLst/>
            </a:prstGeom>
            <a:solidFill>
              <a:srgbClr val="D8D8D8"/>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600">
                  <a:solidFill>
                    <a:schemeClr val="dk1"/>
                  </a:solidFill>
                  <a:latin typeface="Times New Roman"/>
                  <a:ea typeface="Times New Roman"/>
                  <a:cs typeface="Times New Roman"/>
                  <a:sym typeface="Times New Roman"/>
                </a:rPr>
                <a:t>Control</a:t>
              </a:r>
              <a:endParaRPr/>
            </a:p>
          </p:txBody>
        </p:sp>
        <p:sp>
          <p:nvSpPr>
            <p:cNvPr id="232" name="Google Shape;232;p9"/>
            <p:cNvSpPr/>
            <p:nvPr/>
          </p:nvSpPr>
          <p:spPr>
            <a:xfrm>
              <a:off x="2240279" y="3429000"/>
              <a:ext cx="1052649" cy="705853"/>
            </a:xfrm>
            <a:prstGeom prst="rect">
              <a:avLst/>
            </a:prstGeom>
            <a:solidFill>
              <a:srgbClr val="D8D8D8"/>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400">
                  <a:solidFill>
                    <a:schemeClr val="dk1"/>
                  </a:solidFill>
                  <a:latin typeface="Times New Roman"/>
                  <a:ea typeface="Times New Roman"/>
                  <a:cs typeface="Times New Roman"/>
                  <a:sym typeface="Times New Roman"/>
                </a:rPr>
                <a:t>Broadcast Data</a:t>
              </a:r>
              <a:endParaRPr sz="1400" baseline="30000">
                <a:solidFill>
                  <a:schemeClr val="dk1"/>
                </a:solidFill>
                <a:latin typeface="Times New Roman"/>
                <a:ea typeface="Times New Roman"/>
                <a:cs typeface="Times New Roman"/>
                <a:sym typeface="Times New Roman"/>
              </a:endParaRPr>
            </a:p>
          </p:txBody>
        </p:sp>
        <p:sp>
          <p:nvSpPr>
            <p:cNvPr id="233" name="Google Shape;233;p9"/>
            <p:cNvSpPr/>
            <p:nvPr/>
          </p:nvSpPr>
          <p:spPr>
            <a:xfrm>
              <a:off x="3794760" y="3429000"/>
              <a:ext cx="1554480" cy="705853"/>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a:solidFill>
                  <a:schemeClr val="dk1"/>
                </a:solidFill>
                <a:latin typeface="Times New Roman"/>
                <a:ea typeface="Times New Roman"/>
                <a:cs typeface="Times New Roman"/>
                <a:sym typeface="Times New Roman"/>
              </a:endParaRPr>
            </a:p>
          </p:txBody>
        </p:sp>
        <p:sp>
          <p:nvSpPr>
            <p:cNvPr id="234" name="Google Shape;234;p9"/>
            <p:cNvSpPr/>
            <p:nvPr/>
          </p:nvSpPr>
          <p:spPr>
            <a:xfrm>
              <a:off x="3794760" y="3429000"/>
              <a:ext cx="1052649" cy="705853"/>
            </a:xfrm>
            <a:prstGeom prst="rect">
              <a:avLst/>
            </a:prstGeom>
            <a:solidFill>
              <a:srgbClr val="D8D8D8"/>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400">
                  <a:solidFill>
                    <a:schemeClr val="dk1"/>
                  </a:solidFill>
                  <a:latin typeface="Times New Roman"/>
                  <a:ea typeface="Times New Roman"/>
                  <a:cs typeface="Times New Roman"/>
                  <a:sym typeface="Times New Roman"/>
                </a:rPr>
                <a:t>Broadcast Data</a:t>
              </a:r>
              <a:endParaRPr sz="1400" baseline="30000">
                <a:solidFill>
                  <a:schemeClr val="dk1"/>
                </a:solidFill>
                <a:latin typeface="Times New Roman"/>
                <a:ea typeface="Times New Roman"/>
                <a:cs typeface="Times New Roman"/>
                <a:sym typeface="Times New Roman"/>
              </a:endParaRPr>
            </a:p>
          </p:txBody>
        </p:sp>
        <p:sp>
          <p:nvSpPr>
            <p:cNvPr id="235" name="Google Shape;235;p9"/>
            <p:cNvSpPr/>
            <p:nvPr/>
          </p:nvSpPr>
          <p:spPr>
            <a:xfrm>
              <a:off x="5349241" y="3429000"/>
              <a:ext cx="1554480" cy="705853"/>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a:solidFill>
                  <a:schemeClr val="dk1"/>
                </a:solidFill>
                <a:latin typeface="Times New Roman"/>
                <a:ea typeface="Times New Roman"/>
                <a:cs typeface="Times New Roman"/>
                <a:sym typeface="Times New Roman"/>
              </a:endParaRPr>
            </a:p>
          </p:txBody>
        </p:sp>
        <p:sp>
          <p:nvSpPr>
            <p:cNvPr id="236" name="Google Shape;236;p9"/>
            <p:cNvSpPr/>
            <p:nvPr/>
          </p:nvSpPr>
          <p:spPr>
            <a:xfrm>
              <a:off x="6903721" y="3429000"/>
              <a:ext cx="1554480" cy="705853"/>
            </a:xfrm>
            <a:prstGeom prst="rect">
              <a:avLst/>
            </a:prstGeom>
            <a:solidFill>
              <a:schemeClr val="lt1"/>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a:solidFill>
                  <a:schemeClr val="dk1"/>
                </a:solidFill>
                <a:latin typeface="Times New Roman"/>
                <a:ea typeface="Times New Roman"/>
                <a:cs typeface="Times New Roman"/>
                <a:sym typeface="Times New Roman"/>
              </a:endParaRPr>
            </a:p>
          </p:txBody>
        </p:sp>
        <p:sp>
          <p:nvSpPr>
            <p:cNvPr id="237" name="Google Shape;237;p9"/>
            <p:cNvSpPr/>
            <p:nvPr/>
          </p:nvSpPr>
          <p:spPr>
            <a:xfrm>
              <a:off x="5349240" y="3429000"/>
              <a:ext cx="1052654" cy="705853"/>
            </a:xfrm>
            <a:prstGeom prst="rect">
              <a:avLst/>
            </a:prstGeom>
            <a:solidFill>
              <a:srgbClr val="D8D8D8"/>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400">
                  <a:solidFill>
                    <a:schemeClr val="dk1"/>
                  </a:solidFill>
                  <a:latin typeface="Times New Roman"/>
                  <a:ea typeface="Times New Roman"/>
                  <a:cs typeface="Times New Roman"/>
                  <a:sym typeface="Times New Roman"/>
                </a:rPr>
                <a:t>RMMRC IE from Device A</a:t>
              </a:r>
              <a:endParaRPr/>
            </a:p>
          </p:txBody>
        </p:sp>
        <p:sp>
          <p:nvSpPr>
            <p:cNvPr id="238" name="Google Shape;238;p9"/>
            <p:cNvSpPr/>
            <p:nvPr/>
          </p:nvSpPr>
          <p:spPr>
            <a:xfrm>
              <a:off x="6903721" y="3429000"/>
              <a:ext cx="1052654" cy="705853"/>
            </a:xfrm>
            <a:prstGeom prst="rect">
              <a:avLst/>
            </a:prstGeom>
            <a:solidFill>
              <a:srgbClr val="D8D8D8"/>
            </a:solidFill>
            <a:ln w="254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1400">
                  <a:solidFill>
                    <a:schemeClr val="dk1"/>
                  </a:solidFill>
                  <a:latin typeface="Times New Roman"/>
                  <a:ea typeface="Times New Roman"/>
                  <a:cs typeface="Times New Roman"/>
                  <a:sym typeface="Times New Roman"/>
                </a:rPr>
                <a:t>RMMRC IE from Device B</a:t>
              </a:r>
              <a:endParaRPr/>
            </a:p>
          </p:txBody>
        </p:sp>
        <p:cxnSp>
          <p:nvCxnSpPr>
            <p:cNvPr id="239" name="Google Shape;239;p9"/>
            <p:cNvCxnSpPr/>
            <p:nvPr/>
          </p:nvCxnSpPr>
          <p:spPr>
            <a:xfrm>
              <a:off x="685801" y="4444923"/>
              <a:ext cx="7772400" cy="0"/>
            </a:xfrm>
            <a:prstGeom prst="straightConnector1">
              <a:avLst/>
            </a:prstGeom>
            <a:solidFill>
              <a:schemeClr val="lt1"/>
            </a:solidFill>
            <a:ln w="25400" cap="flat" cmpd="sng">
              <a:solidFill>
                <a:schemeClr val="dk1"/>
              </a:solidFill>
              <a:prstDash val="solid"/>
              <a:round/>
              <a:headEnd type="triangle" w="med" len="med"/>
              <a:tailEnd type="triangle" w="med" len="med"/>
            </a:ln>
          </p:spPr>
        </p:cxnSp>
        <p:cxnSp>
          <p:nvCxnSpPr>
            <p:cNvPr id="240" name="Google Shape;240;p9"/>
            <p:cNvCxnSpPr/>
            <p:nvPr/>
          </p:nvCxnSpPr>
          <p:spPr>
            <a:xfrm>
              <a:off x="685801" y="2992919"/>
              <a:ext cx="0" cy="1687858"/>
            </a:xfrm>
            <a:prstGeom prst="straightConnector1">
              <a:avLst/>
            </a:prstGeom>
            <a:solidFill>
              <a:schemeClr val="lt1"/>
            </a:solidFill>
            <a:ln w="25400" cap="flat" cmpd="sng">
              <a:solidFill>
                <a:schemeClr val="dk1"/>
              </a:solidFill>
              <a:prstDash val="solid"/>
              <a:round/>
              <a:headEnd type="none" w="sm" len="sm"/>
              <a:tailEnd type="none" w="sm" len="sm"/>
            </a:ln>
          </p:spPr>
        </p:cxnSp>
        <p:cxnSp>
          <p:nvCxnSpPr>
            <p:cNvPr id="241" name="Google Shape;241;p9"/>
            <p:cNvCxnSpPr/>
            <p:nvPr/>
          </p:nvCxnSpPr>
          <p:spPr>
            <a:xfrm>
              <a:off x="8458201" y="2992919"/>
              <a:ext cx="0" cy="1687858"/>
            </a:xfrm>
            <a:prstGeom prst="straightConnector1">
              <a:avLst/>
            </a:prstGeom>
            <a:solidFill>
              <a:schemeClr val="lt1"/>
            </a:solidFill>
            <a:ln w="25400" cap="flat" cmpd="sng">
              <a:solidFill>
                <a:schemeClr val="dk1"/>
              </a:solidFill>
              <a:prstDash val="solid"/>
              <a:round/>
              <a:headEnd type="none" w="sm" len="sm"/>
              <a:tailEnd type="none" w="sm" len="sm"/>
            </a:ln>
          </p:spPr>
        </p:cxnSp>
        <p:cxnSp>
          <p:nvCxnSpPr>
            <p:cNvPr id="242" name="Google Shape;242;p9"/>
            <p:cNvCxnSpPr/>
            <p:nvPr/>
          </p:nvCxnSpPr>
          <p:spPr>
            <a:xfrm>
              <a:off x="2240279" y="2992920"/>
              <a:ext cx="0" cy="1141934"/>
            </a:xfrm>
            <a:prstGeom prst="straightConnector1">
              <a:avLst/>
            </a:prstGeom>
            <a:solidFill>
              <a:schemeClr val="lt1"/>
            </a:solidFill>
            <a:ln w="25400" cap="flat" cmpd="sng">
              <a:solidFill>
                <a:schemeClr val="dk1"/>
              </a:solidFill>
              <a:prstDash val="solid"/>
              <a:round/>
              <a:headEnd type="none" w="sm" len="sm"/>
              <a:tailEnd type="none" w="sm" len="sm"/>
            </a:ln>
          </p:spPr>
        </p:cxnSp>
        <p:cxnSp>
          <p:nvCxnSpPr>
            <p:cNvPr id="243" name="Google Shape;243;p9"/>
            <p:cNvCxnSpPr/>
            <p:nvPr/>
          </p:nvCxnSpPr>
          <p:spPr>
            <a:xfrm>
              <a:off x="3801199" y="2992920"/>
              <a:ext cx="0" cy="1141934"/>
            </a:xfrm>
            <a:prstGeom prst="straightConnector1">
              <a:avLst/>
            </a:prstGeom>
            <a:solidFill>
              <a:schemeClr val="lt1"/>
            </a:solidFill>
            <a:ln w="25400" cap="flat" cmpd="sng">
              <a:solidFill>
                <a:schemeClr val="dk1"/>
              </a:solidFill>
              <a:prstDash val="solid"/>
              <a:round/>
              <a:headEnd type="none" w="sm" len="sm"/>
              <a:tailEnd type="none" w="sm" len="sm"/>
            </a:ln>
          </p:spPr>
        </p:cxnSp>
        <p:cxnSp>
          <p:nvCxnSpPr>
            <p:cNvPr id="244" name="Google Shape;244;p9"/>
            <p:cNvCxnSpPr/>
            <p:nvPr/>
          </p:nvCxnSpPr>
          <p:spPr>
            <a:xfrm>
              <a:off x="5349240" y="2992920"/>
              <a:ext cx="0" cy="1141934"/>
            </a:xfrm>
            <a:prstGeom prst="straightConnector1">
              <a:avLst/>
            </a:prstGeom>
            <a:solidFill>
              <a:schemeClr val="lt1"/>
            </a:solidFill>
            <a:ln w="25400" cap="flat" cmpd="sng">
              <a:solidFill>
                <a:schemeClr val="dk1"/>
              </a:solidFill>
              <a:prstDash val="solid"/>
              <a:round/>
              <a:headEnd type="none" w="sm" len="sm"/>
              <a:tailEnd type="none" w="sm" len="sm"/>
            </a:ln>
          </p:spPr>
        </p:cxnSp>
        <p:cxnSp>
          <p:nvCxnSpPr>
            <p:cNvPr id="245" name="Google Shape;245;p9"/>
            <p:cNvCxnSpPr/>
            <p:nvPr/>
          </p:nvCxnSpPr>
          <p:spPr>
            <a:xfrm>
              <a:off x="6903721" y="2992920"/>
              <a:ext cx="0" cy="1141934"/>
            </a:xfrm>
            <a:prstGeom prst="straightConnector1">
              <a:avLst/>
            </a:prstGeom>
            <a:solidFill>
              <a:schemeClr val="lt1"/>
            </a:solidFill>
            <a:ln w="25400" cap="flat" cmpd="sng">
              <a:solidFill>
                <a:schemeClr val="dk1"/>
              </a:solidFill>
              <a:prstDash val="solid"/>
              <a:round/>
              <a:headEnd type="none" w="sm" len="sm"/>
              <a:tailEnd type="none" w="sm" len="sm"/>
            </a:ln>
          </p:spPr>
        </p:cxnSp>
        <p:sp>
          <p:nvSpPr>
            <p:cNvPr id="246" name="Google Shape;246;p9"/>
            <p:cNvSpPr txBox="1"/>
            <p:nvPr/>
          </p:nvSpPr>
          <p:spPr>
            <a:xfrm>
              <a:off x="3808611" y="4507558"/>
              <a:ext cx="1428597" cy="307777"/>
            </a:xfrm>
            <a:prstGeom prst="rect">
              <a:avLst/>
            </a:prstGeom>
            <a:solidFill>
              <a:schemeClr val="lt1"/>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400">
                  <a:solidFill>
                    <a:schemeClr val="dk1"/>
                  </a:solidFill>
                  <a:latin typeface="Times New Roman"/>
                  <a:ea typeface="Times New Roman"/>
                  <a:cs typeface="Times New Roman"/>
                  <a:sym typeface="Times New Roman"/>
                </a:rPr>
                <a:t>Ranging Round</a:t>
              </a:r>
              <a:endParaRPr/>
            </a:p>
          </p:txBody>
        </p:sp>
        <p:cxnSp>
          <p:nvCxnSpPr>
            <p:cNvPr id="247" name="Google Shape;247;p9"/>
            <p:cNvCxnSpPr/>
            <p:nvPr/>
          </p:nvCxnSpPr>
          <p:spPr>
            <a:xfrm>
              <a:off x="685801" y="3199783"/>
              <a:ext cx="1554478" cy="0"/>
            </a:xfrm>
            <a:prstGeom prst="straightConnector1">
              <a:avLst/>
            </a:prstGeom>
            <a:solidFill>
              <a:schemeClr val="lt1"/>
            </a:solidFill>
            <a:ln w="25400" cap="flat" cmpd="sng">
              <a:solidFill>
                <a:schemeClr val="dk1"/>
              </a:solidFill>
              <a:prstDash val="solid"/>
              <a:round/>
              <a:headEnd type="triangle" w="med" len="med"/>
              <a:tailEnd type="triangle" w="med" len="med"/>
            </a:ln>
          </p:spPr>
        </p:cxnSp>
        <p:sp>
          <p:nvSpPr>
            <p:cNvPr id="248" name="Google Shape;248;p9"/>
            <p:cNvSpPr txBox="1"/>
            <p:nvPr/>
          </p:nvSpPr>
          <p:spPr>
            <a:xfrm>
              <a:off x="857745" y="2858466"/>
              <a:ext cx="1210589" cy="307777"/>
            </a:xfrm>
            <a:prstGeom prst="rect">
              <a:avLst/>
            </a:prstGeom>
            <a:solidFill>
              <a:schemeClr val="lt1"/>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400">
                  <a:solidFill>
                    <a:schemeClr val="dk1"/>
                  </a:solidFill>
                  <a:latin typeface="Times New Roman"/>
                  <a:ea typeface="Times New Roman"/>
                  <a:cs typeface="Times New Roman"/>
                  <a:sym typeface="Times New Roman"/>
                </a:rPr>
                <a:t>Ranging Slot</a:t>
              </a:r>
              <a:endParaRPr/>
            </a:p>
          </p:txBody>
        </p:sp>
      </p:grpSp>
    </p:spTree>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1522</TotalTime>
  <Words>1033</Words>
  <Application>Microsoft Macintosh PowerPoint</Application>
  <PresentationFormat>On-screen Show (4:3)</PresentationFormat>
  <Paragraphs>163</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Cambria Math</vt:lpstr>
      <vt:lpstr>Optimistic Text</vt:lpstr>
      <vt:lpstr>Times New Roman</vt:lpstr>
      <vt:lpstr>IEEE-P802_15</vt:lpstr>
      <vt:lpstr>PowerPoint Presentation</vt:lpstr>
      <vt:lpstr>PowerPoint Presentation</vt:lpstr>
      <vt:lpstr>Introduction</vt:lpstr>
      <vt:lpstr>Enhanced-Ack (Enh-Ack)</vt:lpstr>
      <vt:lpstr>Example of Enh-Ack</vt:lpstr>
      <vt:lpstr>Data-Ack Interframe Spacing</vt:lpstr>
      <vt:lpstr>Ranging Multiple Message Receipt Confirmation IE (RMMRC IE)</vt:lpstr>
      <vt:lpstr>Ranging Multiple Message Receipt Confirmation IE (RMMRC IE)</vt:lpstr>
      <vt:lpstr>RMMRC IE: Ack for Broadcast frames</vt:lpstr>
      <vt:lpstr>Comparison Between Enh-Ack and RMMRC IE</vt:lpstr>
      <vt:lpstr>Summary</vt:lpstr>
      <vt:lpstr>Appendix</vt:lpstr>
      <vt:lpstr>Immediate-Ack (Imm-Ack)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Kangjin Yoon</cp:lastModifiedBy>
  <cp:revision>28</cp:revision>
  <dcterms:created xsi:type="dcterms:W3CDTF">2021-11-12T12:25:54Z</dcterms:created>
  <dcterms:modified xsi:type="dcterms:W3CDTF">2022-03-11T04:08:05Z</dcterms:modified>
</cp:coreProperties>
</file>