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79" r:id="rId11"/>
    <p:sldId id="277" r:id="rId12"/>
    <p:sldId id="270" r:id="rId13"/>
    <p:sldId id="271" r:id="rId14"/>
    <p:sldId id="267" r:id="rId15"/>
    <p:sldId id="275" r:id="rId16"/>
    <p:sldId id="278" r:id="rId17"/>
  </p:sldIdLst>
  <p:sldSz cx="9144000" cy="6858000" type="screen4x3"/>
  <p:notesSz cx="6934200" cy="9280525"/>
  <p:embeddedFontLst>
    <p:embeddedFont>
      <p:font typeface="Calibri" panose="020F050202020403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i8L4jPUMeMGtwWJL+9Qy0jVkyff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unyu Hu" initials="" lastIdx="13" clrIdx="0"/>
  <p:cmAuthor id="1" name="Kangjin Yoon" initials="" lastIdx="3" clrIdx="1"/>
  <p:cmAuthor id="2" name="Kangjin Yoon" initials="KY" lastIdx="6" clrIdx="2">
    <p:extLst>
      <p:ext uri="{19B8F6BF-5375-455C-9EA6-DF929625EA0E}">
        <p15:presenceInfo xmlns:p15="http://schemas.microsoft.com/office/powerpoint/2012/main" userId="S::kyoon@fb.com::4053d4f2-af6e-4648-b71d-e2487c2de592" providerId="AD"/>
      </p:ext>
    </p:extLst>
  </p:cmAuthor>
  <p:cmAuthor id="3" name="Chunyu Hu" initials="CH" lastIdx="1" clrIdx="3">
    <p:extLst>
      <p:ext uri="{19B8F6BF-5375-455C-9EA6-DF929625EA0E}">
        <p15:presenceInfo xmlns:p15="http://schemas.microsoft.com/office/powerpoint/2012/main" userId="S::chunyuhu@fb.com::98f12de9-3d6a-4c20-ab50-c5ddda7fb3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88BB2B0-E023-4435-BDC1-0F254332EBF8}">
  <a:tblStyle styleId="{688BB2B0-E023-4435-BDC1-0F254332EBF8}"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29BE499-EC08-481C-8FB6-73A4C926A9FC}"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b="off" i="off"/>
      <a:tcStyle>
        <a:tcBdr/>
        <a:fill>
          <a:solidFill>
            <a:srgbClr val="CACACA"/>
          </a:solidFill>
        </a:fill>
      </a:tcStyle>
    </a:band1H>
    <a:band2H>
      <a:tcTxStyle b="off" i="off"/>
      <a:tcStyle>
        <a:tcBdr/>
      </a:tcStyle>
    </a:band2H>
    <a:band1V>
      <a:tcTxStyle b="off" i="off"/>
      <a:tcStyle>
        <a:tcBdr/>
        <a:fill>
          <a:solidFill>
            <a:srgbClr val="CACACA"/>
          </a:solidFill>
        </a:fill>
      </a:tcStyle>
    </a:band1V>
    <a:band2V>
      <a:tcTxStyle b="off" i="off"/>
      <a:tcStyle>
        <a:tcBdr/>
      </a:tcStyle>
    </a:band2V>
    <a:lastCol>
      <a:tcTxStyle b="on" i="off">
        <a:font>
          <a:latin typeface="Arial"/>
          <a:ea typeface="Arial"/>
          <a:cs typeface="Arial"/>
        </a:font>
        <a:schemeClr val="lt1"/>
      </a:tcTxStyle>
      <a:tcStyle>
        <a:tcBdr/>
        <a:fill>
          <a:solidFill>
            <a:schemeClr val="dk1"/>
          </a:solidFill>
        </a:fill>
      </a:tcStyle>
    </a:lastCol>
    <a:firstCol>
      <a:tcTxStyle b="on" i="off">
        <a:font>
          <a:latin typeface="Arial"/>
          <a:ea typeface="Arial"/>
          <a:cs typeface="Arial"/>
        </a:font>
        <a:schemeClr val="lt1"/>
      </a:tcTxStyle>
      <a:tcStyle>
        <a:tcBdr/>
        <a:fill>
          <a:solidFill>
            <a:schemeClr val="dk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27980"/>
    <p:restoredTop sz="94852"/>
  </p:normalViewPr>
  <p:slideViewPr>
    <p:cSldViewPr snapToGrid="0">
      <p:cViewPr varScale="1">
        <p:scale>
          <a:sx n="150" d="100"/>
          <a:sy n="150" d="100"/>
        </p:scale>
        <p:origin x="824" y="160"/>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166" d="100"/>
          <a:sy n="166" d="100"/>
        </p:scale>
        <p:origin x="663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30" Type="http://customschemas.google.com/relationships/presentationmetadata" Target="meta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467100" y="98425"/>
            <a:ext cx="2814638" cy="212725"/>
          </a:xfrm>
          <a:prstGeom prst="rect">
            <a:avLst/>
          </a:prstGeom>
          <a:noFill/>
          <a:ln>
            <a:noFill/>
          </a:ln>
        </p:spPr>
        <p:txBody>
          <a:bodyPr spcFirstLastPara="1" wrap="square" lIns="0" tIns="0" rIns="0" bIns="0" anchor="b" anchorCtr="0">
            <a:spAutoFit/>
          </a:bodyPr>
          <a:lstStyle>
            <a:lvl1pPr marR="0" lvl="0" algn="r" rtl="0">
              <a:lnSpc>
                <a:spcPct val="100000"/>
              </a:lnSpc>
              <a:spcBef>
                <a:spcPts val="0"/>
              </a:spcBef>
              <a:spcAft>
                <a:spcPts val="0"/>
              </a:spcAft>
              <a:buClr>
                <a:srgbClr val="000000"/>
              </a:buClr>
              <a:buSzPts val="1400"/>
              <a:buFont typeface="Arial"/>
              <a:buNone/>
              <a:defRPr sz="1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654050" y="98425"/>
            <a:ext cx="2736850" cy="212725"/>
          </a:xfrm>
          <a:prstGeom prst="rect">
            <a:avLst/>
          </a:prstGeom>
          <a:noFill/>
          <a:ln>
            <a:noFill/>
          </a:ln>
        </p:spPr>
        <p:txBody>
          <a:bodyPr spcFirstLastPara="1" wrap="square" lIns="0" tIns="0" rIns="0" bIns="0" anchor="b" anchorCtr="0">
            <a:sp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1152525" y="701675"/>
            <a:ext cx="4629150"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6" name="Google Shape;6;n"/>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771900" y="8985250"/>
            <a:ext cx="2509838" cy="182563"/>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R="0" lvl="4"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2933700" y="8985250"/>
            <a:ext cx="801688" cy="182563"/>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
        <p:nvSpPr>
          <p:cNvPr id="9" name="Google Shape;9;n"/>
          <p:cNvSpPr/>
          <p:nvPr/>
        </p:nvSpPr>
        <p:spPr>
          <a:xfrm>
            <a:off x="723900" y="8985250"/>
            <a:ext cx="711200" cy="18256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Submission</a:t>
            </a:r>
            <a:endParaRPr sz="1400" b="0" i="0" u="none" strike="noStrike" cap="none">
              <a:solidFill>
                <a:srgbClr val="000000"/>
              </a:solidFill>
              <a:latin typeface="Arial"/>
              <a:ea typeface="Arial"/>
              <a:cs typeface="Arial"/>
              <a:sym typeface="Arial"/>
            </a:endParaRPr>
          </a:p>
        </p:txBody>
      </p:sp>
      <p:cxnSp>
        <p:nvCxnSpPr>
          <p:cNvPr id="10" name="Google Shape;10;n"/>
          <p:cNvCxnSpPr/>
          <p:nvPr/>
        </p:nvCxnSpPr>
        <p:spPr>
          <a:xfrm>
            <a:off x="723900" y="8983663"/>
            <a:ext cx="5486400" cy="0"/>
          </a:xfrm>
          <a:prstGeom prst="straightConnector1">
            <a:avLst/>
          </a:prstGeom>
          <a:noFill/>
          <a:ln w="12700" cap="flat" cmpd="sng">
            <a:solidFill>
              <a:schemeClr val="dk1"/>
            </a:solidFill>
            <a:prstDash val="solid"/>
            <a:round/>
            <a:headEnd type="none" w="sm" len="sm"/>
            <a:tailEnd type="none" w="sm" len="sm"/>
          </a:ln>
        </p:spPr>
      </p:cxnSp>
      <p:cxnSp>
        <p:nvCxnSpPr>
          <p:cNvPr id="11" name="Google Shape;11;n"/>
          <p:cNvCxnSpPr/>
          <p:nvPr/>
        </p:nvCxnSpPr>
        <p:spPr>
          <a:xfrm>
            <a:off x="647700" y="296863"/>
            <a:ext cx="5638800" cy="0"/>
          </a:xfrm>
          <a:prstGeom prst="straightConnector1">
            <a:avLst/>
          </a:prstGeom>
          <a:noFill/>
          <a:ln w="12700" cap="flat"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93" name="Google Shape;93;p1: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4: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266" name="Google Shape;266;p14: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267" name="Google Shape;267;p14:notes"/>
          <p:cNvSpPr txBox="1">
            <a:spLocks noGrp="1"/>
          </p:cNvSpPr>
          <p:nvPr>
            <p:ph type="hdr" idx="3"/>
          </p:nvPr>
        </p:nvSpPr>
        <p:spPr>
          <a:xfrm>
            <a:off x="3467100" y="98425"/>
            <a:ext cx="2814638" cy="212725"/>
          </a:xfrm>
          <a:prstGeom prst="rect">
            <a:avLst/>
          </a:prstGeom>
          <a:noFill/>
          <a:ln>
            <a:noFill/>
          </a:ln>
        </p:spPr>
        <p:txBody>
          <a:bodyPr spcFirstLastPara="1" wrap="square" lIns="0" tIns="0" rIns="0" bIns="0" anchor="b" anchorCtr="0">
            <a:spAutoFit/>
          </a:bodyPr>
          <a:lstStyle/>
          <a:p>
            <a:pPr marL="0" lvl="0" indent="0" algn="r" rtl="0">
              <a:lnSpc>
                <a:spcPct val="100000"/>
              </a:lnSpc>
              <a:spcBef>
                <a:spcPts val="0"/>
              </a:spcBef>
              <a:spcAft>
                <a:spcPts val="0"/>
              </a:spcAft>
              <a:buSzPts val="1400"/>
              <a:buNone/>
            </a:pPr>
            <a:r>
              <a:rPr lang="en-US"/>
              <a:t>doc.: IEEE 802.15-&lt;doc#&gt;</a:t>
            </a:r>
            <a:endParaRPr/>
          </a:p>
        </p:txBody>
      </p:sp>
      <p:sp>
        <p:nvSpPr>
          <p:cNvPr id="268" name="Google Shape;268;p14:notes"/>
          <p:cNvSpPr txBox="1">
            <a:spLocks noGrp="1"/>
          </p:cNvSpPr>
          <p:nvPr>
            <p:ph type="dt" idx="10"/>
          </p:nvPr>
        </p:nvSpPr>
        <p:spPr>
          <a:xfrm>
            <a:off x="654050" y="98425"/>
            <a:ext cx="2736850" cy="212725"/>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&lt;month year&gt;</a:t>
            </a:r>
            <a:endParaRPr/>
          </a:p>
        </p:txBody>
      </p:sp>
      <p:sp>
        <p:nvSpPr>
          <p:cNvPr id="269" name="Google Shape;269;p14:notes"/>
          <p:cNvSpPr txBox="1">
            <a:spLocks noGrp="1"/>
          </p:cNvSpPr>
          <p:nvPr>
            <p:ph type="ftr" idx="11"/>
          </p:nvPr>
        </p:nvSpPr>
        <p:spPr>
          <a:xfrm>
            <a:off x="3771900" y="8985250"/>
            <a:ext cx="2509838" cy="182563"/>
          </a:xfrm>
          <a:prstGeom prst="rect">
            <a:avLst/>
          </a:prstGeom>
          <a:noFill/>
          <a:ln>
            <a:noFill/>
          </a:ln>
        </p:spPr>
        <p:txBody>
          <a:bodyPr spcFirstLastPara="1" wrap="square" lIns="0" tIns="0" rIns="0" bIns="0" anchor="t" anchorCtr="0">
            <a:spAutoFit/>
          </a:bodyPr>
          <a:lstStyle/>
          <a:p>
            <a:pPr marL="457200" lvl="4" indent="0" algn="r" rtl="0">
              <a:lnSpc>
                <a:spcPct val="100000"/>
              </a:lnSpc>
              <a:spcBef>
                <a:spcPts val="0"/>
              </a:spcBef>
              <a:spcAft>
                <a:spcPts val="0"/>
              </a:spcAft>
              <a:buSzPts val="1400"/>
              <a:buNone/>
            </a:pPr>
            <a:r>
              <a:rPr lang="en-US"/>
              <a:t>&lt;author&gt;, &lt;company&gt;</a:t>
            </a:r>
            <a:endParaRPr/>
          </a:p>
        </p:txBody>
      </p:sp>
      <p:sp>
        <p:nvSpPr>
          <p:cNvPr id="270" name="Google Shape;270;p14:notes"/>
          <p:cNvSpPr txBox="1">
            <a:spLocks noGrp="1"/>
          </p:cNvSpPr>
          <p:nvPr>
            <p:ph type="sldNum" idx="12"/>
          </p:nvPr>
        </p:nvSpPr>
        <p:spPr>
          <a:xfrm>
            <a:off x="2933700" y="8985250"/>
            <a:ext cx="801688" cy="182563"/>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10</a:t>
            </a:fld>
            <a:endParaRPr/>
          </a:p>
        </p:txBody>
      </p:sp>
    </p:spTree>
    <p:extLst>
      <p:ext uri="{BB962C8B-B14F-4D97-AF65-F5344CB8AC3E}">
        <p14:creationId xmlns:p14="http://schemas.microsoft.com/office/powerpoint/2010/main" val="2092082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4: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266" name="Google Shape;266;p14: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267" name="Google Shape;267;p14:notes"/>
          <p:cNvSpPr txBox="1">
            <a:spLocks noGrp="1"/>
          </p:cNvSpPr>
          <p:nvPr>
            <p:ph type="hdr" idx="3"/>
          </p:nvPr>
        </p:nvSpPr>
        <p:spPr>
          <a:xfrm>
            <a:off x="3467100" y="98425"/>
            <a:ext cx="2814638" cy="212725"/>
          </a:xfrm>
          <a:prstGeom prst="rect">
            <a:avLst/>
          </a:prstGeom>
          <a:noFill/>
          <a:ln>
            <a:noFill/>
          </a:ln>
        </p:spPr>
        <p:txBody>
          <a:bodyPr spcFirstLastPara="1" wrap="square" lIns="0" tIns="0" rIns="0" bIns="0" anchor="b" anchorCtr="0">
            <a:spAutoFit/>
          </a:bodyPr>
          <a:lstStyle/>
          <a:p>
            <a:pPr marL="0" lvl="0" indent="0" algn="r" rtl="0">
              <a:lnSpc>
                <a:spcPct val="100000"/>
              </a:lnSpc>
              <a:spcBef>
                <a:spcPts val="0"/>
              </a:spcBef>
              <a:spcAft>
                <a:spcPts val="0"/>
              </a:spcAft>
              <a:buSzPts val="1400"/>
              <a:buNone/>
            </a:pPr>
            <a:r>
              <a:rPr lang="en-US"/>
              <a:t>doc.: IEEE 802.15-&lt;doc#&gt;</a:t>
            </a:r>
            <a:endParaRPr/>
          </a:p>
        </p:txBody>
      </p:sp>
      <p:sp>
        <p:nvSpPr>
          <p:cNvPr id="268" name="Google Shape;268;p14:notes"/>
          <p:cNvSpPr txBox="1">
            <a:spLocks noGrp="1"/>
          </p:cNvSpPr>
          <p:nvPr>
            <p:ph type="dt" idx="10"/>
          </p:nvPr>
        </p:nvSpPr>
        <p:spPr>
          <a:xfrm>
            <a:off x="654050" y="98425"/>
            <a:ext cx="2736850" cy="212725"/>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&lt;month year&gt;</a:t>
            </a:r>
            <a:endParaRPr/>
          </a:p>
        </p:txBody>
      </p:sp>
      <p:sp>
        <p:nvSpPr>
          <p:cNvPr id="269" name="Google Shape;269;p14:notes"/>
          <p:cNvSpPr txBox="1">
            <a:spLocks noGrp="1"/>
          </p:cNvSpPr>
          <p:nvPr>
            <p:ph type="ftr" idx="11"/>
          </p:nvPr>
        </p:nvSpPr>
        <p:spPr>
          <a:xfrm>
            <a:off x="3771900" y="8985250"/>
            <a:ext cx="2509838" cy="182563"/>
          </a:xfrm>
          <a:prstGeom prst="rect">
            <a:avLst/>
          </a:prstGeom>
          <a:noFill/>
          <a:ln>
            <a:noFill/>
          </a:ln>
        </p:spPr>
        <p:txBody>
          <a:bodyPr spcFirstLastPara="1" wrap="square" lIns="0" tIns="0" rIns="0" bIns="0" anchor="t" anchorCtr="0">
            <a:spAutoFit/>
          </a:bodyPr>
          <a:lstStyle/>
          <a:p>
            <a:pPr marL="457200" lvl="4" indent="0" algn="r" rtl="0">
              <a:lnSpc>
                <a:spcPct val="100000"/>
              </a:lnSpc>
              <a:spcBef>
                <a:spcPts val="0"/>
              </a:spcBef>
              <a:spcAft>
                <a:spcPts val="0"/>
              </a:spcAft>
              <a:buSzPts val="1400"/>
              <a:buNone/>
            </a:pPr>
            <a:r>
              <a:rPr lang="en-US"/>
              <a:t>&lt;author&gt;, &lt;company&gt;</a:t>
            </a:r>
            <a:endParaRPr/>
          </a:p>
        </p:txBody>
      </p:sp>
      <p:sp>
        <p:nvSpPr>
          <p:cNvPr id="270" name="Google Shape;270;p14:notes"/>
          <p:cNvSpPr txBox="1">
            <a:spLocks noGrp="1"/>
          </p:cNvSpPr>
          <p:nvPr>
            <p:ph type="sldNum" idx="12"/>
          </p:nvPr>
        </p:nvSpPr>
        <p:spPr>
          <a:xfrm>
            <a:off x="2933700" y="8985250"/>
            <a:ext cx="801688" cy="182563"/>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11</a:t>
            </a:fld>
            <a:endParaRPr/>
          </a:p>
        </p:txBody>
      </p:sp>
    </p:spTree>
    <p:extLst>
      <p:ext uri="{BB962C8B-B14F-4D97-AF65-F5344CB8AC3E}">
        <p14:creationId xmlns:p14="http://schemas.microsoft.com/office/powerpoint/2010/main" val="1129823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5: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dirty="0"/>
          </a:p>
        </p:txBody>
      </p:sp>
      <p:sp>
        <p:nvSpPr>
          <p:cNvPr id="294" name="Google Shape;294;p15: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6: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303" name="Google Shape;303;p16: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2: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227" name="Google Shape;227;p12: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346" name="Google Shape;346;p20: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203" name="Google Shape;203;p10: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extLst>
      <p:ext uri="{BB962C8B-B14F-4D97-AF65-F5344CB8AC3E}">
        <p14:creationId xmlns:p14="http://schemas.microsoft.com/office/powerpoint/2010/main" val="1570749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01" name="Google Shape;101;p2: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102" name="Google Shape;102;p2:notes"/>
          <p:cNvSpPr txBox="1">
            <a:spLocks noGrp="1"/>
          </p:cNvSpPr>
          <p:nvPr>
            <p:ph type="hdr" idx="3"/>
          </p:nvPr>
        </p:nvSpPr>
        <p:spPr>
          <a:xfrm>
            <a:off x="3467100" y="98425"/>
            <a:ext cx="2814638" cy="212725"/>
          </a:xfrm>
          <a:prstGeom prst="rect">
            <a:avLst/>
          </a:prstGeom>
          <a:noFill/>
          <a:ln>
            <a:noFill/>
          </a:ln>
        </p:spPr>
        <p:txBody>
          <a:bodyPr spcFirstLastPara="1" wrap="square" lIns="0" tIns="0" rIns="0" bIns="0" anchor="b" anchorCtr="0">
            <a:spAutoFit/>
          </a:bodyPr>
          <a:lstStyle/>
          <a:p>
            <a:pPr marL="0" lvl="0" indent="0" algn="r" rtl="0">
              <a:lnSpc>
                <a:spcPct val="100000"/>
              </a:lnSpc>
              <a:spcBef>
                <a:spcPts val="0"/>
              </a:spcBef>
              <a:spcAft>
                <a:spcPts val="0"/>
              </a:spcAft>
              <a:buSzPts val="1400"/>
              <a:buNone/>
            </a:pPr>
            <a:r>
              <a:rPr lang="en-US"/>
              <a:t>doc.: IEEE 802.15-&lt;doc#&gt;</a:t>
            </a:r>
            <a:endParaRPr/>
          </a:p>
        </p:txBody>
      </p:sp>
      <p:sp>
        <p:nvSpPr>
          <p:cNvPr id="103" name="Google Shape;103;p2:notes"/>
          <p:cNvSpPr txBox="1">
            <a:spLocks noGrp="1"/>
          </p:cNvSpPr>
          <p:nvPr>
            <p:ph type="dt" idx="10"/>
          </p:nvPr>
        </p:nvSpPr>
        <p:spPr>
          <a:xfrm>
            <a:off x="654050" y="98425"/>
            <a:ext cx="2736850" cy="212725"/>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&lt;month year&gt;</a:t>
            </a:r>
            <a:endParaRPr/>
          </a:p>
        </p:txBody>
      </p:sp>
      <p:sp>
        <p:nvSpPr>
          <p:cNvPr id="104" name="Google Shape;104;p2:notes"/>
          <p:cNvSpPr txBox="1">
            <a:spLocks noGrp="1"/>
          </p:cNvSpPr>
          <p:nvPr>
            <p:ph type="ftr" idx="11"/>
          </p:nvPr>
        </p:nvSpPr>
        <p:spPr>
          <a:xfrm>
            <a:off x="3771900" y="8985250"/>
            <a:ext cx="2509838" cy="182563"/>
          </a:xfrm>
          <a:prstGeom prst="rect">
            <a:avLst/>
          </a:prstGeom>
          <a:noFill/>
          <a:ln>
            <a:noFill/>
          </a:ln>
        </p:spPr>
        <p:txBody>
          <a:bodyPr spcFirstLastPara="1" wrap="square" lIns="0" tIns="0" rIns="0" bIns="0" anchor="t" anchorCtr="0">
            <a:spAutoFit/>
          </a:bodyPr>
          <a:lstStyle/>
          <a:p>
            <a:pPr marL="457200" lvl="4" indent="0" algn="r" rtl="0">
              <a:lnSpc>
                <a:spcPct val="100000"/>
              </a:lnSpc>
              <a:spcBef>
                <a:spcPts val="0"/>
              </a:spcBef>
              <a:spcAft>
                <a:spcPts val="0"/>
              </a:spcAft>
              <a:buSzPts val="1400"/>
              <a:buNone/>
            </a:pPr>
            <a:r>
              <a:rPr lang="en-US"/>
              <a:t>&lt;author&gt;, &lt;company&gt;</a:t>
            </a:r>
            <a:endParaRPr/>
          </a:p>
        </p:txBody>
      </p:sp>
      <p:sp>
        <p:nvSpPr>
          <p:cNvPr id="105" name="Google Shape;105;p2:notes"/>
          <p:cNvSpPr txBox="1">
            <a:spLocks noGrp="1"/>
          </p:cNvSpPr>
          <p:nvPr>
            <p:ph type="sldNum" idx="12"/>
          </p:nvPr>
        </p:nvSpPr>
        <p:spPr>
          <a:xfrm>
            <a:off x="2933700" y="8985250"/>
            <a:ext cx="801688" cy="182563"/>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113" name="Google Shape;113;p3: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22" name="Google Shape;122;p4: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123" name="Google Shape;123;p4:notes"/>
          <p:cNvSpPr txBox="1">
            <a:spLocks noGrp="1"/>
          </p:cNvSpPr>
          <p:nvPr>
            <p:ph type="hdr" idx="3"/>
          </p:nvPr>
        </p:nvSpPr>
        <p:spPr>
          <a:xfrm>
            <a:off x="3467100" y="98425"/>
            <a:ext cx="2814638" cy="212725"/>
          </a:xfrm>
          <a:prstGeom prst="rect">
            <a:avLst/>
          </a:prstGeom>
          <a:noFill/>
          <a:ln>
            <a:noFill/>
          </a:ln>
        </p:spPr>
        <p:txBody>
          <a:bodyPr spcFirstLastPara="1" wrap="square" lIns="0" tIns="0" rIns="0" bIns="0" anchor="b" anchorCtr="0">
            <a:spAutoFit/>
          </a:bodyPr>
          <a:lstStyle/>
          <a:p>
            <a:pPr marL="0" lvl="0" indent="0" algn="r" rtl="0">
              <a:lnSpc>
                <a:spcPct val="100000"/>
              </a:lnSpc>
              <a:spcBef>
                <a:spcPts val="0"/>
              </a:spcBef>
              <a:spcAft>
                <a:spcPts val="0"/>
              </a:spcAft>
              <a:buSzPts val="1400"/>
              <a:buNone/>
            </a:pPr>
            <a:r>
              <a:rPr lang="en-US"/>
              <a:t>doc.: IEEE 802.15-&lt;doc#&gt;</a:t>
            </a:r>
            <a:endParaRPr/>
          </a:p>
        </p:txBody>
      </p:sp>
      <p:sp>
        <p:nvSpPr>
          <p:cNvPr id="124" name="Google Shape;124;p4:notes"/>
          <p:cNvSpPr txBox="1">
            <a:spLocks noGrp="1"/>
          </p:cNvSpPr>
          <p:nvPr>
            <p:ph type="dt" idx="10"/>
          </p:nvPr>
        </p:nvSpPr>
        <p:spPr>
          <a:xfrm>
            <a:off x="654050" y="98425"/>
            <a:ext cx="2736850" cy="212725"/>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&lt;month year&gt;</a:t>
            </a:r>
            <a:endParaRPr/>
          </a:p>
        </p:txBody>
      </p:sp>
      <p:sp>
        <p:nvSpPr>
          <p:cNvPr id="125" name="Google Shape;125;p4:notes"/>
          <p:cNvSpPr txBox="1">
            <a:spLocks noGrp="1"/>
          </p:cNvSpPr>
          <p:nvPr>
            <p:ph type="ftr" idx="11"/>
          </p:nvPr>
        </p:nvSpPr>
        <p:spPr>
          <a:xfrm>
            <a:off x="3771900" y="8985250"/>
            <a:ext cx="2509838" cy="182563"/>
          </a:xfrm>
          <a:prstGeom prst="rect">
            <a:avLst/>
          </a:prstGeom>
          <a:noFill/>
          <a:ln>
            <a:noFill/>
          </a:ln>
        </p:spPr>
        <p:txBody>
          <a:bodyPr spcFirstLastPara="1" wrap="square" lIns="0" tIns="0" rIns="0" bIns="0" anchor="t" anchorCtr="0">
            <a:spAutoFit/>
          </a:bodyPr>
          <a:lstStyle/>
          <a:p>
            <a:pPr marL="457200" lvl="4" indent="0" algn="r" rtl="0">
              <a:lnSpc>
                <a:spcPct val="100000"/>
              </a:lnSpc>
              <a:spcBef>
                <a:spcPts val="0"/>
              </a:spcBef>
              <a:spcAft>
                <a:spcPts val="0"/>
              </a:spcAft>
              <a:buSzPts val="1400"/>
              <a:buNone/>
            </a:pPr>
            <a:r>
              <a:rPr lang="en-US"/>
              <a:t>&lt;author&gt;, &lt;company&gt;</a:t>
            </a:r>
            <a:endParaRPr/>
          </a:p>
        </p:txBody>
      </p:sp>
      <p:sp>
        <p:nvSpPr>
          <p:cNvPr id="126" name="Google Shape;126;p4:notes"/>
          <p:cNvSpPr txBox="1">
            <a:spLocks noGrp="1"/>
          </p:cNvSpPr>
          <p:nvPr>
            <p:ph type="sldNum" idx="12"/>
          </p:nvPr>
        </p:nvSpPr>
        <p:spPr>
          <a:xfrm>
            <a:off x="2933700" y="8985250"/>
            <a:ext cx="801688" cy="182563"/>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138" name="Google Shape;138;p5: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155" name="Google Shape;155;p6: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164" name="Google Shape;164;p7: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8: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76" name="Google Shape;176;p8: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dirty="0"/>
          </a:p>
        </p:txBody>
      </p:sp>
      <p:sp>
        <p:nvSpPr>
          <p:cNvPr id="177" name="Google Shape;177;p8:notes"/>
          <p:cNvSpPr txBox="1">
            <a:spLocks noGrp="1"/>
          </p:cNvSpPr>
          <p:nvPr>
            <p:ph type="hdr" idx="3"/>
          </p:nvPr>
        </p:nvSpPr>
        <p:spPr>
          <a:xfrm>
            <a:off x="3467100" y="98425"/>
            <a:ext cx="2814638" cy="212725"/>
          </a:xfrm>
          <a:prstGeom prst="rect">
            <a:avLst/>
          </a:prstGeom>
          <a:noFill/>
          <a:ln>
            <a:noFill/>
          </a:ln>
        </p:spPr>
        <p:txBody>
          <a:bodyPr spcFirstLastPara="1" wrap="square" lIns="0" tIns="0" rIns="0" bIns="0" anchor="b" anchorCtr="0">
            <a:spAutoFit/>
          </a:bodyPr>
          <a:lstStyle/>
          <a:p>
            <a:pPr marL="0" lvl="0" indent="0" algn="r" rtl="0">
              <a:lnSpc>
                <a:spcPct val="100000"/>
              </a:lnSpc>
              <a:spcBef>
                <a:spcPts val="0"/>
              </a:spcBef>
              <a:spcAft>
                <a:spcPts val="0"/>
              </a:spcAft>
              <a:buSzPts val="1400"/>
              <a:buNone/>
            </a:pPr>
            <a:r>
              <a:rPr lang="en-US"/>
              <a:t>doc.: IEEE 802.15-&lt;doc#&gt;</a:t>
            </a:r>
            <a:endParaRPr/>
          </a:p>
        </p:txBody>
      </p:sp>
      <p:sp>
        <p:nvSpPr>
          <p:cNvPr id="178" name="Google Shape;178;p8:notes"/>
          <p:cNvSpPr txBox="1">
            <a:spLocks noGrp="1"/>
          </p:cNvSpPr>
          <p:nvPr>
            <p:ph type="dt" idx="10"/>
          </p:nvPr>
        </p:nvSpPr>
        <p:spPr>
          <a:xfrm>
            <a:off x="654050" y="98425"/>
            <a:ext cx="2736850" cy="212725"/>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&lt;month year&gt;</a:t>
            </a:r>
            <a:endParaRPr/>
          </a:p>
        </p:txBody>
      </p:sp>
      <p:sp>
        <p:nvSpPr>
          <p:cNvPr id="179" name="Google Shape;179;p8:notes"/>
          <p:cNvSpPr txBox="1">
            <a:spLocks noGrp="1"/>
          </p:cNvSpPr>
          <p:nvPr>
            <p:ph type="ftr" idx="11"/>
          </p:nvPr>
        </p:nvSpPr>
        <p:spPr>
          <a:xfrm>
            <a:off x="3771900" y="8985250"/>
            <a:ext cx="2509838" cy="182563"/>
          </a:xfrm>
          <a:prstGeom prst="rect">
            <a:avLst/>
          </a:prstGeom>
          <a:noFill/>
          <a:ln>
            <a:noFill/>
          </a:ln>
        </p:spPr>
        <p:txBody>
          <a:bodyPr spcFirstLastPara="1" wrap="square" lIns="0" tIns="0" rIns="0" bIns="0" anchor="t" anchorCtr="0">
            <a:spAutoFit/>
          </a:bodyPr>
          <a:lstStyle/>
          <a:p>
            <a:pPr marL="457200" lvl="4" indent="0" algn="r" rtl="0">
              <a:lnSpc>
                <a:spcPct val="100000"/>
              </a:lnSpc>
              <a:spcBef>
                <a:spcPts val="0"/>
              </a:spcBef>
              <a:spcAft>
                <a:spcPts val="0"/>
              </a:spcAft>
              <a:buSzPts val="1400"/>
              <a:buNone/>
            </a:pPr>
            <a:r>
              <a:rPr lang="en-US"/>
              <a:t>&lt;author&gt;, &lt;company&gt;</a:t>
            </a:r>
            <a:endParaRPr/>
          </a:p>
        </p:txBody>
      </p:sp>
      <p:sp>
        <p:nvSpPr>
          <p:cNvPr id="180" name="Google Shape;180;p8:notes"/>
          <p:cNvSpPr txBox="1">
            <a:spLocks noGrp="1"/>
          </p:cNvSpPr>
          <p:nvPr>
            <p:ph type="sldNum" idx="12"/>
          </p:nvPr>
        </p:nvSpPr>
        <p:spPr>
          <a:xfrm>
            <a:off x="2933700" y="8985250"/>
            <a:ext cx="801688" cy="182563"/>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90" name="Google Shape;190;p9: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191" name="Google Shape;191;p9:notes"/>
          <p:cNvSpPr txBox="1">
            <a:spLocks noGrp="1"/>
          </p:cNvSpPr>
          <p:nvPr>
            <p:ph type="hdr" idx="3"/>
          </p:nvPr>
        </p:nvSpPr>
        <p:spPr>
          <a:xfrm>
            <a:off x="3467100" y="98425"/>
            <a:ext cx="2814638" cy="212725"/>
          </a:xfrm>
          <a:prstGeom prst="rect">
            <a:avLst/>
          </a:prstGeom>
          <a:noFill/>
          <a:ln>
            <a:noFill/>
          </a:ln>
        </p:spPr>
        <p:txBody>
          <a:bodyPr spcFirstLastPara="1" wrap="square" lIns="0" tIns="0" rIns="0" bIns="0" anchor="b" anchorCtr="0">
            <a:spAutoFit/>
          </a:bodyPr>
          <a:lstStyle/>
          <a:p>
            <a:pPr marL="0" lvl="0" indent="0" algn="r" rtl="0">
              <a:lnSpc>
                <a:spcPct val="100000"/>
              </a:lnSpc>
              <a:spcBef>
                <a:spcPts val="0"/>
              </a:spcBef>
              <a:spcAft>
                <a:spcPts val="0"/>
              </a:spcAft>
              <a:buSzPts val="1400"/>
              <a:buNone/>
            </a:pPr>
            <a:r>
              <a:rPr lang="en-US"/>
              <a:t>doc.: IEEE 802.15-&lt;doc#&gt;</a:t>
            </a:r>
            <a:endParaRPr/>
          </a:p>
        </p:txBody>
      </p:sp>
      <p:sp>
        <p:nvSpPr>
          <p:cNvPr id="192" name="Google Shape;192;p9:notes"/>
          <p:cNvSpPr txBox="1">
            <a:spLocks noGrp="1"/>
          </p:cNvSpPr>
          <p:nvPr>
            <p:ph type="dt" idx="10"/>
          </p:nvPr>
        </p:nvSpPr>
        <p:spPr>
          <a:xfrm>
            <a:off x="654050" y="98425"/>
            <a:ext cx="2736850" cy="212725"/>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&lt;month year&gt;</a:t>
            </a:r>
            <a:endParaRPr/>
          </a:p>
        </p:txBody>
      </p:sp>
      <p:sp>
        <p:nvSpPr>
          <p:cNvPr id="193" name="Google Shape;193;p9:notes"/>
          <p:cNvSpPr txBox="1">
            <a:spLocks noGrp="1"/>
          </p:cNvSpPr>
          <p:nvPr>
            <p:ph type="ftr" idx="11"/>
          </p:nvPr>
        </p:nvSpPr>
        <p:spPr>
          <a:xfrm>
            <a:off x="3771900" y="8985250"/>
            <a:ext cx="2509838" cy="182563"/>
          </a:xfrm>
          <a:prstGeom prst="rect">
            <a:avLst/>
          </a:prstGeom>
          <a:noFill/>
          <a:ln>
            <a:noFill/>
          </a:ln>
        </p:spPr>
        <p:txBody>
          <a:bodyPr spcFirstLastPara="1" wrap="square" lIns="0" tIns="0" rIns="0" bIns="0" anchor="t" anchorCtr="0">
            <a:spAutoFit/>
          </a:bodyPr>
          <a:lstStyle/>
          <a:p>
            <a:pPr marL="457200" lvl="4" indent="0" algn="r" rtl="0">
              <a:lnSpc>
                <a:spcPct val="100000"/>
              </a:lnSpc>
              <a:spcBef>
                <a:spcPts val="0"/>
              </a:spcBef>
              <a:spcAft>
                <a:spcPts val="0"/>
              </a:spcAft>
              <a:buSzPts val="1400"/>
              <a:buNone/>
            </a:pPr>
            <a:r>
              <a:rPr lang="en-US"/>
              <a:t>&lt;author&gt;, &lt;company&gt;</a:t>
            </a:r>
            <a:endParaRPr/>
          </a:p>
        </p:txBody>
      </p:sp>
      <p:sp>
        <p:nvSpPr>
          <p:cNvPr id="194" name="Google Shape;194;p9:notes"/>
          <p:cNvSpPr txBox="1">
            <a:spLocks noGrp="1"/>
          </p:cNvSpPr>
          <p:nvPr>
            <p:ph type="sldNum" idx="12"/>
          </p:nvPr>
        </p:nvSpPr>
        <p:spPr>
          <a:xfrm>
            <a:off x="2933700" y="8985250"/>
            <a:ext cx="801688" cy="182563"/>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23"/>
          <p:cNvSpPr txBox="1">
            <a:spLocks noGrp="1"/>
          </p:cNvSpPr>
          <p:nvPr>
            <p:ph type="dt" idx="10"/>
          </p:nvPr>
        </p:nvSpPr>
        <p:spPr>
          <a:xfrm>
            <a:off x="685800" y="378281"/>
            <a:ext cx="1600200" cy="215444"/>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3"/>
          <p:cNvSpPr txBox="1">
            <a:spLocks noGrp="1"/>
          </p:cNvSpPr>
          <p:nvPr>
            <p:ph type="ftr" idx="11"/>
          </p:nvPr>
        </p:nvSpPr>
        <p:spPr>
          <a:xfrm>
            <a:off x="5486400" y="6475413"/>
            <a:ext cx="3124200"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3"/>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32"/>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1" name="Google Shape;81;p32"/>
          <p:cNvSpPr txBox="1">
            <a:spLocks noGrp="1"/>
          </p:cNvSpPr>
          <p:nvPr>
            <p:ph type="body" idx="1"/>
          </p:nvPr>
        </p:nvSpPr>
        <p:spPr>
          <a:xfrm rot="5400000">
            <a:off x="2514600" y="152400"/>
            <a:ext cx="4114800" cy="7772400"/>
          </a:xfrm>
          <a:prstGeom prst="rect">
            <a:avLst/>
          </a:prstGeom>
          <a:noFill/>
          <a:ln>
            <a:noFill/>
          </a:ln>
        </p:spPr>
        <p:txBody>
          <a:bodyPr spcFirstLastPara="1" wrap="square" lIns="92075" tIns="46025" rIns="92075" bIns="46025"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2" name="Google Shape;82;p32"/>
          <p:cNvSpPr txBox="1">
            <a:spLocks noGrp="1"/>
          </p:cNvSpPr>
          <p:nvPr>
            <p:ph type="dt" idx="10"/>
          </p:nvPr>
        </p:nvSpPr>
        <p:spPr>
          <a:xfrm>
            <a:off x="685800" y="378281"/>
            <a:ext cx="1600200" cy="215444"/>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2"/>
          <p:cNvSpPr txBox="1">
            <a:spLocks noGrp="1"/>
          </p:cNvSpPr>
          <p:nvPr>
            <p:ph type="ftr" idx="11"/>
          </p:nvPr>
        </p:nvSpPr>
        <p:spPr>
          <a:xfrm>
            <a:off x="5486400" y="6475413"/>
            <a:ext cx="3124200"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2"/>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33"/>
          <p:cNvSpPr txBox="1">
            <a:spLocks noGrp="1"/>
          </p:cNvSpPr>
          <p:nvPr>
            <p:ph type="title"/>
          </p:nvPr>
        </p:nvSpPr>
        <p:spPr>
          <a:xfrm rot="5400000">
            <a:off x="4781550" y="2419350"/>
            <a:ext cx="5410200" cy="19431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7" name="Google Shape;87;p33"/>
          <p:cNvSpPr txBox="1">
            <a:spLocks noGrp="1"/>
          </p:cNvSpPr>
          <p:nvPr>
            <p:ph type="body" idx="1"/>
          </p:nvPr>
        </p:nvSpPr>
        <p:spPr>
          <a:xfrm rot="5400000">
            <a:off x="819150" y="552450"/>
            <a:ext cx="5410200" cy="5676900"/>
          </a:xfrm>
          <a:prstGeom prst="rect">
            <a:avLst/>
          </a:prstGeom>
          <a:noFill/>
          <a:ln>
            <a:noFill/>
          </a:ln>
        </p:spPr>
        <p:txBody>
          <a:bodyPr spcFirstLastPara="1" wrap="square" lIns="92075" tIns="46025" rIns="92075" bIns="46025"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8" name="Google Shape;88;p33"/>
          <p:cNvSpPr txBox="1">
            <a:spLocks noGrp="1"/>
          </p:cNvSpPr>
          <p:nvPr>
            <p:ph type="dt" idx="10"/>
          </p:nvPr>
        </p:nvSpPr>
        <p:spPr>
          <a:xfrm>
            <a:off x="685800" y="378281"/>
            <a:ext cx="1600200" cy="215444"/>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3"/>
          <p:cNvSpPr txBox="1">
            <a:spLocks noGrp="1"/>
          </p:cNvSpPr>
          <p:nvPr>
            <p:ph type="ftr" idx="11"/>
          </p:nvPr>
        </p:nvSpPr>
        <p:spPr>
          <a:xfrm>
            <a:off x="5486400" y="6475413"/>
            <a:ext cx="3124200"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3"/>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24"/>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8" name="Google Shape;28;p24"/>
          <p:cNvSpPr txBox="1">
            <a:spLocks noGrp="1"/>
          </p:cNvSpPr>
          <p:nvPr>
            <p:ph type="body" idx="1"/>
          </p:nvPr>
        </p:nvSpPr>
        <p:spPr>
          <a:xfrm>
            <a:off x="685800" y="1981200"/>
            <a:ext cx="7772400" cy="4114800"/>
          </a:xfrm>
          <a:prstGeom prst="rect">
            <a:avLst/>
          </a:prstGeom>
          <a:noFill/>
          <a:ln>
            <a:noFill/>
          </a:ln>
        </p:spPr>
        <p:txBody>
          <a:bodyPr spcFirstLastPara="1" wrap="square" lIns="92075" tIns="46025" rIns="92075" bIns="46025"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lvl1pPr>
            <a:lvl2pPr marL="914400" lvl="1" indent="-355600" algn="l">
              <a:lnSpc>
                <a:spcPct val="100000"/>
              </a:lnSpc>
              <a:spcBef>
                <a:spcPts val="400"/>
              </a:spcBef>
              <a:spcAft>
                <a:spcPts val="0"/>
              </a:spcAft>
              <a:buClr>
                <a:schemeClr val="dk1"/>
              </a:buClr>
              <a:buSzPts val="2000"/>
              <a:buFont typeface="Arial"/>
              <a:buChar char="–"/>
              <a:defRPr sz="2000"/>
            </a:lvl2pPr>
            <a:lvl3pPr marL="1371600" lvl="2" indent="-342900" algn="l">
              <a:lnSpc>
                <a:spcPct val="100000"/>
              </a:lnSpc>
              <a:spcBef>
                <a:spcPts val="360"/>
              </a:spcBef>
              <a:spcAft>
                <a:spcPts val="0"/>
              </a:spcAft>
              <a:buClr>
                <a:schemeClr val="dk1"/>
              </a:buClr>
              <a:buSzPts val="1800"/>
              <a:buFont typeface="Arial"/>
              <a:buChar char="•"/>
              <a:defRPr sz="1800"/>
            </a:lvl3pPr>
            <a:lvl4pPr marL="1828800" lvl="3" indent="-330200" algn="l">
              <a:lnSpc>
                <a:spcPct val="100000"/>
              </a:lnSpc>
              <a:spcBef>
                <a:spcPts val="320"/>
              </a:spcBef>
              <a:spcAft>
                <a:spcPts val="0"/>
              </a:spcAft>
              <a:buClr>
                <a:schemeClr val="dk1"/>
              </a:buClr>
              <a:buSzPts val="1600"/>
              <a:buFont typeface="Arial"/>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 name="Google Shape;29;p24"/>
          <p:cNvSpPr txBox="1">
            <a:spLocks noGrp="1"/>
          </p:cNvSpPr>
          <p:nvPr>
            <p:ph type="dt" idx="10"/>
          </p:nvPr>
        </p:nvSpPr>
        <p:spPr>
          <a:xfrm>
            <a:off x="685800" y="378281"/>
            <a:ext cx="1600200" cy="215444"/>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4"/>
          <p:cNvSpPr txBox="1">
            <a:spLocks noGrp="1"/>
          </p:cNvSpPr>
          <p:nvPr>
            <p:ph type="ftr" idx="11"/>
          </p:nvPr>
        </p:nvSpPr>
        <p:spPr>
          <a:xfrm>
            <a:off x="5486400" y="6475413"/>
            <a:ext cx="3124200"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4"/>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25"/>
          <p:cNvSpPr txBox="1">
            <a:spLocks noGrp="1"/>
          </p:cNvSpPr>
          <p:nvPr>
            <p:ph type="ctrTitle"/>
          </p:nvPr>
        </p:nvSpPr>
        <p:spPr>
          <a:xfrm>
            <a:off x="685800" y="2130425"/>
            <a:ext cx="7772400" cy="1470025"/>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4" name="Google Shape;34;p25"/>
          <p:cNvSpPr txBox="1">
            <a:spLocks noGrp="1"/>
          </p:cNvSpPr>
          <p:nvPr>
            <p:ph type="subTitle" idx="1"/>
          </p:nvPr>
        </p:nvSpPr>
        <p:spPr>
          <a:xfrm>
            <a:off x="1371600" y="3886200"/>
            <a:ext cx="6400800" cy="1752600"/>
          </a:xfrm>
          <a:prstGeom prst="rect">
            <a:avLst/>
          </a:prstGeom>
          <a:noFill/>
          <a:ln>
            <a:noFill/>
          </a:ln>
        </p:spPr>
        <p:txBody>
          <a:bodyPr spcFirstLastPara="1" wrap="square" lIns="92075" tIns="46025" rIns="92075" bIns="46025" anchor="t" anchorCtr="0">
            <a:noAutofit/>
          </a:bodyPr>
          <a:lstStyle>
            <a:lvl1pPr lvl="0" algn="ctr">
              <a:lnSpc>
                <a:spcPct val="100000"/>
              </a:lnSpc>
              <a:spcBef>
                <a:spcPts val="640"/>
              </a:spcBef>
              <a:spcAft>
                <a:spcPts val="0"/>
              </a:spcAft>
              <a:buClr>
                <a:schemeClr val="dk1"/>
              </a:buClr>
              <a:buSzPts val="3200"/>
              <a:buFont typeface="Arial"/>
              <a:buNone/>
              <a:defRPr/>
            </a:lvl1pPr>
            <a:lvl2pPr lvl="1" algn="ctr">
              <a:lnSpc>
                <a:spcPct val="100000"/>
              </a:lnSpc>
              <a:spcBef>
                <a:spcPts val="560"/>
              </a:spcBef>
              <a:spcAft>
                <a:spcPts val="0"/>
              </a:spcAft>
              <a:buClr>
                <a:schemeClr val="dk1"/>
              </a:buClr>
              <a:buSzPts val="2800"/>
              <a:buFont typeface="Arial"/>
              <a:buNone/>
              <a:defRPr/>
            </a:lvl2pPr>
            <a:lvl3pPr lvl="2" algn="ctr">
              <a:lnSpc>
                <a:spcPct val="100000"/>
              </a:lnSpc>
              <a:spcBef>
                <a:spcPts val="480"/>
              </a:spcBef>
              <a:spcAft>
                <a:spcPts val="0"/>
              </a:spcAft>
              <a:buClr>
                <a:schemeClr val="dk1"/>
              </a:buClr>
              <a:buSzPts val="2400"/>
              <a:buFont typeface="Arial"/>
              <a:buNone/>
              <a:defRPr/>
            </a:lvl3pPr>
            <a:lvl4pPr lvl="3" algn="ctr">
              <a:lnSpc>
                <a:spcPct val="100000"/>
              </a:lnSpc>
              <a:spcBef>
                <a:spcPts val="400"/>
              </a:spcBef>
              <a:spcAft>
                <a:spcPts val="0"/>
              </a:spcAft>
              <a:buClr>
                <a:schemeClr val="dk1"/>
              </a:buClr>
              <a:buSzPts val="2000"/>
              <a:buFont typeface="Arial"/>
              <a:buNone/>
              <a:defRPr/>
            </a:lvl4pPr>
            <a:lvl5pPr lvl="4" algn="ctr">
              <a:lnSpc>
                <a:spcPct val="100000"/>
              </a:lnSpc>
              <a:spcBef>
                <a:spcPts val="400"/>
              </a:spcBef>
              <a:spcAft>
                <a:spcPts val="0"/>
              </a:spcAft>
              <a:buClr>
                <a:schemeClr val="dk1"/>
              </a:buClr>
              <a:buSzPts val="2000"/>
              <a:buFont typeface="Arial"/>
              <a:buNone/>
              <a:defRPr/>
            </a:lvl5pPr>
            <a:lvl6pPr lvl="5" algn="ctr">
              <a:lnSpc>
                <a:spcPct val="100000"/>
              </a:lnSpc>
              <a:spcBef>
                <a:spcPts val="400"/>
              </a:spcBef>
              <a:spcAft>
                <a:spcPts val="0"/>
              </a:spcAft>
              <a:buClr>
                <a:schemeClr val="dk1"/>
              </a:buClr>
              <a:buSzPts val="2000"/>
              <a:buFont typeface="Arial"/>
              <a:buNone/>
              <a:defRPr/>
            </a:lvl6pPr>
            <a:lvl7pPr lvl="6" algn="ctr">
              <a:lnSpc>
                <a:spcPct val="100000"/>
              </a:lnSpc>
              <a:spcBef>
                <a:spcPts val="400"/>
              </a:spcBef>
              <a:spcAft>
                <a:spcPts val="0"/>
              </a:spcAft>
              <a:buClr>
                <a:schemeClr val="dk1"/>
              </a:buClr>
              <a:buSzPts val="2000"/>
              <a:buFont typeface="Arial"/>
              <a:buNone/>
              <a:defRPr/>
            </a:lvl7pPr>
            <a:lvl8pPr lvl="7" algn="ctr">
              <a:lnSpc>
                <a:spcPct val="100000"/>
              </a:lnSpc>
              <a:spcBef>
                <a:spcPts val="400"/>
              </a:spcBef>
              <a:spcAft>
                <a:spcPts val="0"/>
              </a:spcAft>
              <a:buClr>
                <a:schemeClr val="dk1"/>
              </a:buClr>
              <a:buSzPts val="2000"/>
              <a:buFont typeface="Arial"/>
              <a:buNone/>
              <a:defRPr/>
            </a:lvl8pPr>
            <a:lvl9pPr lvl="8" algn="ctr">
              <a:lnSpc>
                <a:spcPct val="100000"/>
              </a:lnSpc>
              <a:spcBef>
                <a:spcPts val="400"/>
              </a:spcBef>
              <a:spcAft>
                <a:spcPts val="0"/>
              </a:spcAft>
              <a:buClr>
                <a:schemeClr val="dk1"/>
              </a:buClr>
              <a:buSzPts val="2000"/>
              <a:buFont typeface="Arial"/>
              <a:buNone/>
              <a:defRPr/>
            </a:lvl9pPr>
          </a:lstStyle>
          <a:p>
            <a:endParaRPr/>
          </a:p>
        </p:txBody>
      </p:sp>
      <p:sp>
        <p:nvSpPr>
          <p:cNvPr id="35" name="Google Shape;35;p25"/>
          <p:cNvSpPr txBox="1">
            <a:spLocks noGrp="1"/>
          </p:cNvSpPr>
          <p:nvPr>
            <p:ph type="dt" idx="10"/>
          </p:nvPr>
        </p:nvSpPr>
        <p:spPr>
          <a:xfrm>
            <a:off x="685800" y="378281"/>
            <a:ext cx="1600200" cy="215444"/>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5"/>
          <p:cNvSpPr txBox="1">
            <a:spLocks noGrp="1"/>
          </p:cNvSpPr>
          <p:nvPr>
            <p:ph type="ftr" idx="11"/>
          </p:nvPr>
        </p:nvSpPr>
        <p:spPr>
          <a:xfrm>
            <a:off x="5486400" y="6475413"/>
            <a:ext cx="3124200"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5"/>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26"/>
          <p:cNvSpPr txBox="1">
            <a:spLocks noGrp="1"/>
          </p:cNvSpPr>
          <p:nvPr>
            <p:ph type="title"/>
          </p:nvPr>
        </p:nvSpPr>
        <p:spPr>
          <a:xfrm>
            <a:off x="722313" y="4406900"/>
            <a:ext cx="7772400" cy="1362075"/>
          </a:xfrm>
          <a:prstGeom prst="rect">
            <a:avLst/>
          </a:prstGeom>
          <a:noFill/>
          <a:ln>
            <a:noFill/>
          </a:ln>
        </p:spPr>
        <p:txBody>
          <a:bodyPr spcFirstLastPara="1" wrap="square" lIns="92075" tIns="46025" rIns="92075" bIns="46025"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0" name="Google Shape;40;p26"/>
          <p:cNvSpPr txBox="1">
            <a:spLocks noGrp="1"/>
          </p:cNvSpPr>
          <p:nvPr>
            <p:ph type="body" idx="1"/>
          </p:nvPr>
        </p:nvSpPr>
        <p:spPr>
          <a:xfrm>
            <a:off x="722313" y="2906713"/>
            <a:ext cx="7772400" cy="1500187"/>
          </a:xfrm>
          <a:prstGeom prst="rect">
            <a:avLst/>
          </a:prstGeom>
          <a:noFill/>
          <a:ln>
            <a:noFill/>
          </a:ln>
        </p:spPr>
        <p:txBody>
          <a:bodyPr spcFirstLastPara="1" wrap="square" lIns="92075" tIns="46025" rIns="92075" bIns="46025" anchor="b" anchorCtr="0">
            <a:noAutofit/>
          </a:bodyPr>
          <a:lstStyle>
            <a:lvl1pPr marL="457200" lvl="0" indent="-228600" algn="l">
              <a:lnSpc>
                <a:spcPct val="100000"/>
              </a:lnSpc>
              <a:spcBef>
                <a:spcPts val="400"/>
              </a:spcBef>
              <a:spcAft>
                <a:spcPts val="0"/>
              </a:spcAft>
              <a:buClr>
                <a:schemeClr val="dk1"/>
              </a:buClr>
              <a:buSzPts val="2000"/>
              <a:buFont typeface="Arial"/>
              <a:buNone/>
              <a:defRPr sz="2000"/>
            </a:lvl1pPr>
            <a:lvl2pPr marL="914400" lvl="1" indent="-228600" algn="l">
              <a:lnSpc>
                <a:spcPct val="100000"/>
              </a:lnSpc>
              <a:spcBef>
                <a:spcPts val="360"/>
              </a:spcBef>
              <a:spcAft>
                <a:spcPts val="0"/>
              </a:spcAft>
              <a:buClr>
                <a:schemeClr val="dk1"/>
              </a:buClr>
              <a:buSzPts val="1800"/>
              <a:buFont typeface="Arial"/>
              <a:buNone/>
              <a:defRPr sz="1800"/>
            </a:lvl2pPr>
            <a:lvl3pPr marL="1371600" lvl="2" indent="-228600" algn="l">
              <a:lnSpc>
                <a:spcPct val="100000"/>
              </a:lnSpc>
              <a:spcBef>
                <a:spcPts val="320"/>
              </a:spcBef>
              <a:spcAft>
                <a:spcPts val="0"/>
              </a:spcAft>
              <a:buClr>
                <a:schemeClr val="dk1"/>
              </a:buClr>
              <a:buSzPts val="1600"/>
              <a:buFont typeface="Arial"/>
              <a:buNone/>
              <a:defRPr sz="1600"/>
            </a:lvl3pPr>
            <a:lvl4pPr marL="1828800" lvl="3" indent="-228600" algn="l">
              <a:lnSpc>
                <a:spcPct val="100000"/>
              </a:lnSpc>
              <a:spcBef>
                <a:spcPts val="280"/>
              </a:spcBef>
              <a:spcAft>
                <a:spcPts val="0"/>
              </a:spcAft>
              <a:buClr>
                <a:schemeClr val="dk1"/>
              </a:buClr>
              <a:buSzPts val="1400"/>
              <a:buFont typeface="Arial"/>
              <a:buNone/>
              <a:defRPr sz="1400"/>
            </a:lvl4pPr>
            <a:lvl5pPr marL="2286000" lvl="4" indent="-228600" algn="l">
              <a:lnSpc>
                <a:spcPct val="100000"/>
              </a:lnSpc>
              <a:spcBef>
                <a:spcPts val="280"/>
              </a:spcBef>
              <a:spcAft>
                <a:spcPts val="0"/>
              </a:spcAft>
              <a:buClr>
                <a:schemeClr val="dk1"/>
              </a:buClr>
              <a:buSzPts val="1400"/>
              <a:buFont typeface="Arial"/>
              <a:buNone/>
              <a:defRPr sz="1400"/>
            </a:lvl5pPr>
            <a:lvl6pPr marL="2743200" lvl="5" indent="-228600" algn="l">
              <a:lnSpc>
                <a:spcPct val="100000"/>
              </a:lnSpc>
              <a:spcBef>
                <a:spcPts val="280"/>
              </a:spcBef>
              <a:spcAft>
                <a:spcPts val="0"/>
              </a:spcAft>
              <a:buClr>
                <a:schemeClr val="dk1"/>
              </a:buClr>
              <a:buSzPts val="1400"/>
              <a:buFont typeface="Arial"/>
              <a:buNone/>
              <a:defRPr sz="1400"/>
            </a:lvl6pPr>
            <a:lvl7pPr marL="3200400" lvl="6" indent="-228600" algn="l">
              <a:lnSpc>
                <a:spcPct val="100000"/>
              </a:lnSpc>
              <a:spcBef>
                <a:spcPts val="280"/>
              </a:spcBef>
              <a:spcAft>
                <a:spcPts val="0"/>
              </a:spcAft>
              <a:buClr>
                <a:schemeClr val="dk1"/>
              </a:buClr>
              <a:buSzPts val="1400"/>
              <a:buFont typeface="Arial"/>
              <a:buNone/>
              <a:defRPr sz="1400"/>
            </a:lvl7pPr>
            <a:lvl8pPr marL="3657600" lvl="7" indent="-228600" algn="l">
              <a:lnSpc>
                <a:spcPct val="100000"/>
              </a:lnSpc>
              <a:spcBef>
                <a:spcPts val="280"/>
              </a:spcBef>
              <a:spcAft>
                <a:spcPts val="0"/>
              </a:spcAft>
              <a:buClr>
                <a:schemeClr val="dk1"/>
              </a:buClr>
              <a:buSzPts val="1400"/>
              <a:buFont typeface="Arial"/>
              <a:buNone/>
              <a:defRPr sz="1400"/>
            </a:lvl8pPr>
            <a:lvl9pPr marL="4114800" lvl="8" indent="-228600" algn="l">
              <a:lnSpc>
                <a:spcPct val="100000"/>
              </a:lnSpc>
              <a:spcBef>
                <a:spcPts val="280"/>
              </a:spcBef>
              <a:spcAft>
                <a:spcPts val="0"/>
              </a:spcAft>
              <a:buClr>
                <a:schemeClr val="dk1"/>
              </a:buClr>
              <a:buSzPts val="1400"/>
              <a:buFont typeface="Arial"/>
              <a:buNone/>
              <a:defRPr sz="1400"/>
            </a:lvl9pPr>
          </a:lstStyle>
          <a:p>
            <a:endParaRPr/>
          </a:p>
        </p:txBody>
      </p:sp>
      <p:sp>
        <p:nvSpPr>
          <p:cNvPr id="41" name="Google Shape;41;p26"/>
          <p:cNvSpPr txBox="1">
            <a:spLocks noGrp="1"/>
          </p:cNvSpPr>
          <p:nvPr>
            <p:ph type="dt" idx="10"/>
          </p:nvPr>
        </p:nvSpPr>
        <p:spPr>
          <a:xfrm>
            <a:off x="685800" y="378281"/>
            <a:ext cx="1600200" cy="215444"/>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6"/>
          <p:cNvSpPr txBox="1">
            <a:spLocks noGrp="1"/>
          </p:cNvSpPr>
          <p:nvPr>
            <p:ph type="ftr" idx="11"/>
          </p:nvPr>
        </p:nvSpPr>
        <p:spPr>
          <a:xfrm>
            <a:off x="5486400" y="6475413"/>
            <a:ext cx="3124200"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6"/>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27"/>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6" name="Google Shape;46;p27"/>
          <p:cNvSpPr txBox="1">
            <a:spLocks noGrp="1"/>
          </p:cNvSpPr>
          <p:nvPr>
            <p:ph type="body" idx="1"/>
          </p:nvPr>
        </p:nvSpPr>
        <p:spPr>
          <a:xfrm>
            <a:off x="685800" y="1981200"/>
            <a:ext cx="3810000" cy="4114800"/>
          </a:xfrm>
          <a:prstGeom prst="rect">
            <a:avLst/>
          </a:prstGeom>
          <a:noFill/>
          <a:ln>
            <a:noFill/>
          </a:ln>
        </p:spPr>
        <p:txBody>
          <a:bodyPr spcFirstLastPara="1" wrap="square" lIns="92075" tIns="46025" rIns="92075" bIns="46025" anchor="t" anchorCtr="0">
            <a:noAutofit/>
          </a:bodyPr>
          <a:lstStyle>
            <a:lvl1pPr marL="457200" lvl="0" indent="-406400" algn="l">
              <a:lnSpc>
                <a:spcPct val="100000"/>
              </a:lnSpc>
              <a:spcBef>
                <a:spcPts val="560"/>
              </a:spcBef>
              <a:spcAft>
                <a:spcPts val="0"/>
              </a:spcAft>
              <a:buClr>
                <a:schemeClr val="dk1"/>
              </a:buClr>
              <a:buSzPts val="2800"/>
              <a:buFont typeface="Arial"/>
              <a:buChar char="•"/>
              <a:defRPr sz="2800"/>
            </a:lvl1pPr>
            <a:lvl2pPr marL="914400" lvl="1" indent="-381000" algn="l">
              <a:lnSpc>
                <a:spcPct val="100000"/>
              </a:lnSpc>
              <a:spcBef>
                <a:spcPts val="480"/>
              </a:spcBef>
              <a:spcAft>
                <a:spcPts val="0"/>
              </a:spcAft>
              <a:buClr>
                <a:schemeClr val="dk1"/>
              </a:buClr>
              <a:buSzPts val="2400"/>
              <a:buFont typeface="Arial"/>
              <a:buChar char="–"/>
              <a:defRPr sz="2400"/>
            </a:lvl2pPr>
            <a:lvl3pPr marL="1371600" lvl="2" indent="-355600" algn="l">
              <a:lnSpc>
                <a:spcPct val="100000"/>
              </a:lnSpc>
              <a:spcBef>
                <a:spcPts val="400"/>
              </a:spcBef>
              <a:spcAft>
                <a:spcPts val="0"/>
              </a:spcAft>
              <a:buClr>
                <a:schemeClr val="dk1"/>
              </a:buClr>
              <a:buSzPts val="2000"/>
              <a:buFont typeface="Arial"/>
              <a:buChar char="•"/>
              <a:defRPr sz="2000"/>
            </a:lvl3pPr>
            <a:lvl4pPr marL="1828800" lvl="3" indent="-342900" algn="l">
              <a:lnSpc>
                <a:spcPct val="100000"/>
              </a:lnSpc>
              <a:spcBef>
                <a:spcPts val="360"/>
              </a:spcBef>
              <a:spcAft>
                <a:spcPts val="0"/>
              </a:spcAft>
              <a:buClr>
                <a:schemeClr val="dk1"/>
              </a:buClr>
              <a:buSzPts val="1800"/>
              <a:buFont typeface="Arial"/>
              <a:buChar char="–"/>
              <a:defRPr sz="1800"/>
            </a:lvl4pPr>
            <a:lvl5pPr marL="2286000" lvl="4" indent="-342900" algn="l">
              <a:lnSpc>
                <a:spcPct val="100000"/>
              </a:lnSpc>
              <a:spcBef>
                <a:spcPts val="360"/>
              </a:spcBef>
              <a:spcAft>
                <a:spcPts val="0"/>
              </a:spcAft>
              <a:buClr>
                <a:schemeClr val="dk1"/>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47" name="Google Shape;47;p27"/>
          <p:cNvSpPr txBox="1">
            <a:spLocks noGrp="1"/>
          </p:cNvSpPr>
          <p:nvPr>
            <p:ph type="body" idx="2"/>
          </p:nvPr>
        </p:nvSpPr>
        <p:spPr>
          <a:xfrm>
            <a:off x="4648200" y="1981200"/>
            <a:ext cx="3810000" cy="4114800"/>
          </a:xfrm>
          <a:prstGeom prst="rect">
            <a:avLst/>
          </a:prstGeom>
          <a:noFill/>
          <a:ln>
            <a:noFill/>
          </a:ln>
        </p:spPr>
        <p:txBody>
          <a:bodyPr spcFirstLastPara="1" wrap="square" lIns="92075" tIns="46025" rIns="92075" bIns="46025" anchor="t" anchorCtr="0">
            <a:noAutofit/>
          </a:bodyPr>
          <a:lstStyle>
            <a:lvl1pPr marL="457200" lvl="0" indent="-406400" algn="l">
              <a:lnSpc>
                <a:spcPct val="100000"/>
              </a:lnSpc>
              <a:spcBef>
                <a:spcPts val="560"/>
              </a:spcBef>
              <a:spcAft>
                <a:spcPts val="0"/>
              </a:spcAft>
              <a:buClr>
                <a:schemeClr val="dk1"/>
              </a:buClr>
              <a:buSzPts val="2800"/>
              <a:buFont typeface="Arial"/>
              <a:buChar char="•"/>
              <a:defRPr sz="2800"/>
            </a:lvl1pPr>
            <a:lvl2pPr marL="914400" lvl="1" indent="-381000" algn="l">
              <a:lnSpc>
                <a:spcPct val="100000"/>
              </a:lnSpc>
              <a:spcBef>
                <a:spcPts val="480"/>
              </a:spcBef>
              <a:spcAft>
                <a:spcPts val="0"/>
              </a:spcAft>
              <a:buClr>
                <a:schemeClr val="dk1"/>
              </a:buClr>
              <a:buSzPts val="2400"/>
              <a:buFont typeface="Arial"/>
              <a:buChar char="–"/>
              <a:defRPr sz="2400"/>
            </a:lvl2pPr>
            <a:lvl3pPr marL="1371600" lvl="2" indent="-355600" algn="l">
              <a:lnSpc>
                <a:spcPct val="100000"/>
              </a:lnSpc>
              <a:spcBef>
                <a:spcPts val="400"/>
              </a:spcBef>
              <a:spcAft>
                <a:spcPts val="0"/>
              </a:spcAft>
              <a:buClr>
                <a:schemeClr val="dk1"/>
              </a:buClr>
              <a:buSzPts val="2000"/>
              <a:buFont typeface="Arial"/>
              <a:buChar char="•"/>
              <a:defRPr sz="2000"/>
            </a:lvl3pPr>
            <a:lvl4pPr marL="1828800" lvl="3" indent="-342900" algn="l">
              <a:lnSpc>
                <a:spcPct val="100000"/>
              </a:lnSpc>
              <a:spcBef>
                <a:spcPts val="360"/>
              </a:spcBef>
              <a:spcAft>
                <a:spcPts val="0"/>
              </a:spcAft>
              <a:buClr>
                <a:schemeClr val="dk1"/>
              </a:buClr>
              <a:buSzPts val="1800"/>
              <a:buFont typeface="Arial"/>
              <a:buChar char="–"/>
              <a:defRPr sz="1800"/>
            </a:lvl4pPr>
            <a:lvl5pPr marL="2286000" lvl="4" indent="-342900" algn="l">
              <a:lnSpc>
                <a:spcPct val="100000"/>
              </a:lnSpc>
              <a:spcBef>
                <a:spcPts val="360"/>
              </a:spcBef>
              <a:spcAft>
                <a:spcPts val="0"/>
              </a:spcAft>
              <a:buClr>
                <a:schemeClr val="dk1"/>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48" name="Google Shape;48;p27"/>
          <p:cNvSpPr txBox="1">
            <a:spLocks noGrp="1"/>
          </p:cNvSpPr>
          <p:nvPr>
            <p:ph type="dt" idx="10"/>
          </p:nvPr>
        </p:nvSpPr>
        <p:spPr>
          <a:xfrm>
            <a:off x="685800" y="378281"/>
            <a:ext cx="1600200" cy="215444"/>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7"/>
          <p:cNvSpPr txBox="1">
            <a:spLocks noGrp="1"/>
          </p:cNvSpPr>
          <p:nvPr>
            <p:ph type="ftr" idx="11"/>
          </p:nvPr>
        </p:nvSpPr>
        <p:spPr>
          <a:xfrm>
            <a:off x="5486400" y="6475413"/>
            <a:ext cx="3124200"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7"/>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28"/>
          <p:cNvSpPr txBox="1">
            <a:spLocks noGrp="1"/>
          </p:cNvSpPr>
          <p:nvPr>
            <p:ph type="title"/>
          </p:nvPr>
        </p:nvSpPr>
        <p:spPr>
          <a:xfrm>
            <a:off x="457200" y="274638"/>
            <a:ext cx="8229600" cy="11430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3" name="Google Shape;53;p28"/>
          <p:cNvSpPr txBox="1">
            <a:spLocks noGrp="1"/>
          </p:cNvSpPr>
          <p:nvPr>
            <p:ph type="body" idx="1"/>
          </p:nvPr>
        </p:nvSpPr>
        <p:spPr>
          <a:xfrm>
            <a:off x="457200" y="1535113"/>
            <a:ext cx="4040188" cy="639762"/>
          </a:xfrm>
          <a:prstGeom prst="rect">
            <a:avLst/>
          </a:prstGeom>
          <a:noFill/>
          <a:ln>
            <a:noFill/>
          </a:ln>
        </p:spPr>
        <p:txBody>
          <a:bodyPr spcFirstLastPara="1" wrap="square" lIns="92075" tIns="46025" rIns="92075" bIns="46025" anchor="b" anchorCtr="0">
            <a:noAutofit/>
          </a:bodyPr>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54" name="Google Shape;54;p28"/>
          <p:cNvSpPr txBox="1">
            <a:spLocks noGrp="1"/>
          </p:cNvSpPr>
          <p:nvPr>
            <p:ph type="body" idx="2"/>
          </p:nvPr>
        </p:nvSpPr>
        <p:spPr>
          <a:xfrm>
            <a:off x="457200" y="2174875"/>
            <a:ext cx="4040188" cy="3951288"/>
          </a:xfrm>
          <a:prstGeom prst="rect">
            <a:avLst/>
          </a:prstGeom>
          <a:noFill/>
          <a:ln>
            <a:noFill/>
          </a:ln>
        </p:spPr>
        <p:txBody>
          <a:bodyPr spcFirstLastPara="1" wrap="square" lIns="92075" tIns="46025" rIns="92075" bIns="46025"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lvl1pPr>
            <a:lvl2pPr marL="914400" lvl="1" indent="-355600" algn="l">
              <a:lnSpc>
                <a:spcPct val="100000"/>
              </a:lnSpc>
              <a:spcBef>
                <a:spcPts val="400"/>
              </a:spcBef>
              <a:spcAft>
                <a:spcPts val="0"/>
              </a:spcAft>
              <a:buClr>
                <a:schemeClr val="dk1"/>
              </a:buClr>
              <a:buSzPts val="2000"/>
              <a:buFont typeface="Arial"/>
              <a:buChar char="–"/>
              <a:defRPr sz="2000"/>
            </a:lvl2pPr>
            <a:lvl3pPr marL="1371600" lvl="2" indent="-342900" algn="l">
              <a:lnSpc>
                <a:spcPct val="100000"/>
              </a:lnSpc>
              <a:spcBef>
                <a:spcPts val="360"/>
              </a:spcBef>
              <a:spcAft>
                <a:spcPts val="0"/>
              </a:spcAft>
              <a:buClr>
                <a:schemeClr val="dk1"/>
              </a:buClr>
              <a:buSzPts val="1800"/>
              <a:buFont typeface="Arial"/>
              <a:buChar char="•"/>
              <a:defRPr sz="1800"/>
            </a:lvl3pPr>
            <a:lvl4pPr marL="1828800" lvl="3" indent="-330200" algn="l">
              <a:lnSpc>
                <a:spcPct val="100000"/>
              </a:lnSpc>
              <a:spcBef>
                <a:spcPts val="320"/>
              </a:spcBef>
              <a:spcAft>
                <a:spcPts val="0"/>
              </a:spcAft>
              <a:buClr>
                <a:schemeClr val="dk1"/>
              </a:buClr>
              <a:buSzPts val="1600"/>
              <a:buFont typeface="Arial"/>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55" name="Google Shape;55;p28"/>
          <p:cNvSpPr txBox="1">
            <a:spLocks noGrp="1"/>
          </p:cNvSpPr>
          <p:nvPr>
            <p:ph type="body" idx="3"/>
          </p:nvPr>
        </p:nvSpPr>
        <p:spPr>
          <a:xfrm>
            <a:off x="4645025" y="1535113"/>
            <a:ext cx="4041775" cy="639762"/>
          </a:xfrm>
          <a:prstGeom prst="rect">
            <a:avLst/>
          </a:prstGeom>
          <a:noFill/>
          <a:ln>
            <a:noFill/>
          </a:ln>
        </p:spPr>
        <p:txBody>
          <a:bodyPr spcFirstLastPara="1" wrap="square" lIns="92075" tIns="46025" rIns="92075" bIns="46025" anchor="b" anchorCtr="0">
            <a:noAutofit/>
          </a:bodyPr>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56" name="Google Shape;56;p28"/>
          <p:cNvSpPr txBox="1">
            <a:spLocks noGrp="1"/>
          </p:cNvSpPr>
          <p:nvPr>
            <p:ph type="body" idx="4"/>
          </p:nvPr>
        </p:nvSpPr>
        <p:spPr>
          <a:xfrm>
            <a:off x="4645025" y="2174875"/>
            <a:ext cx="4041775" cy="3951288"/>
          </a:xfrm>
          <a:prstGeom prst="rect">
            <a:avLst/>
          </a:prstGeom>
          <a:noFill/>
          <a:ln>
            <a:noFill/>
          </a:ln>
        </p:spPr>
        <p:txBody>
          <a:bodyPr spcFirstLastPara="1" wrap="square" lIns="92075" tIns="46025" rIns="92075" bIns="46025"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lvl1pPr>
            <a:lvl2pPr marL="914400" lvl="1" indent="-355600" algn="l">
              <a:lnSpc>
                <a:spcPct val="100000"/>
              </a:lnSpc>
              <a:spcBef>
                <a:spcPts val="400"/>
              </a:spcBef>
              <a:spcAft>
                <a:spcPts val="0"/>
              </a:spcAft>
              <a:buClr>
                <a:schemeClr val="dk1"/>
              </a:buClr>
              <a:buSzPts val="2000"/>
              <a:buFont typeface="Arial"/>
              <a:buChar char="–"/>
              <a:defRPr sz="2000"/>
            </a:lvl2pPr>
            <a:lvl3pPr marL="1371600" lvl="2" indent="-342900" algn="l">
              <a:lnSpc>
                <a:spcPct val="100000"/>
              </a:lnSpc>
              <a:spcBef>
                <a:spcPts val="360"/>
              </a:spcBef>
              <a:spcAft>
                <a:spcPts val="0"/>
              </a:spcAft>
              <a:buClr>
                <a:schemeClr val="dk1"/>
              </a:buClr>
              <a:buSzPts val="1800"/>
              <a:buFont typeface="Arial"/>
              <a:buChar char="•"/>
              <a:defRPr sz="1800"/>
            </a:lvl3pPr>
            <a:lvl4pPr marL="1828800" lvl="3" indent="-330200" algn="l">
              <a:lnSpc>
                <a:spcPct val="100000"/>
              </a:lnSpc>
              <a:spcBef>
                <a:spcPts val="320"/>
              </a:spcBef>
              <a:spcAft>
                <a:spcPts val="0"/>
              </a:spcAft>
              <a:buClr>
                <a:schemeClr val="dk1"/>
              </a:buClr>
              <a:buSzPts val="1600"/>
              <a:buFont typeface="Arial"/>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57" name="Google Shape;57;p28"/>
          <p:cNvSpPr txBox="1">
            <a:spLocks noGrp="1"/>
          </p:cNvSpPr>
          <p:nvPr>
            <p:ph type="dt" idx="10"/>
          </p:nvPr>
        </p:nvSpPr>
        <p:spPr>
          <a:xfrm>
            <a:off x="685800" y="378281"/>
            <a:ext cx="1600200" cy="215444"/>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8"/>
          <p:cNvSpPr txBox="1">
            <a:spLocks noGrp="1"/>
          </p:cNvSpPr>
          <p:nvPr>
            <p:ph type="ftr" idx="11"/>
          </p:nvPr>
        </p:nvSpPr>
        <p:spPr>
          <a:xfrm>
            <a:off x="5486400" y="6475413"/>
            <a:ext cx="3124200"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8"/>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29"/>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2" name="Google Shape;62;p29"/>
          <p:cNvSpPr txBox="1">
            <a:spLocks noGrp="1"/>
          </p:cNvSpPr>
          <p:nvPr>
            <p:ph type="dt" idx="10"/>
          </p:nvPr>
        </p:nvSpPr>
        <p:spPr>
          <a:xfrm>
            <a:off x="685800" y="378281"/>
            <a:ext cx="1600200" cy="215444"/>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9"/>
          <p:cNvSpPr txBox="1">
            <a:spLocks noGrp="1"/>
          </p:cNvSpPr>
          <p:nvPr>
            <p:ph type="ftr" idx="11"/>
          </p:nvPr>
        </p:nvSpPr>
        <p:spPr>
          <a:xfrm>
            <a:off x="5486400" y="6475413"/>
            <a:ext cx="3124200"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9"/>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30"/>
          <p:cNvSpPr txBox="1">
            <a:spLocks noGrp="1"/>
          </p:cNvSpPr>
          <p:nvPr>
            <p:ph type="title"/>
          </p:nvPr>
        </p:nvSpPr>
        <p:spPr>
          <a:xfrm>
            <a:off x="457200" y="273050"/>
            <a:ext cx="3008313" cy="1162050"/>
          </a:xfrm>
          <a:prstGeom prst="rect">
            <a:avLst/>
          </a:prstGeom>
          <a:noFill/>
          <a:ln>
            <a:noFill/>
          </a:ln>
        </p:spPr>
        <p:txBody>
          <a:bodyPr spcFirstLastPara="1" wrap="square" lIns="92075" tIns="46025" rIns="92075" bIns="46025"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30"/>
          <p:cNvSpPr txBox="1">
            <a:spLocks noGrp="1"/>
          </p:cNvSpPr>
          <p:nvPr>
            <p:ph type="body" idx="1"/>
          </p:nvPr>
        </p:nvSpPr>
        <p:spPr>
          <a:xfrm>
            <a:off x="3575050" y="273050"/>
            <a:ext cx="5111750" cy="5853113"/>
          </a:xfrm>
          <a:prstGeom prst="rect">
            <a:avLst/>
          </a:prstGeom>
          <a:noFill/>
          <a:ln>
            <a:noFill/>
          </a:ln>
        </p:spPr>
        <p:txBody>
          <a:bodyPr spcFirstLastPara="1" wrap="square" lIns="92075" tIns="46025" rIns="92075" bIns="46025" anchor="t" anchorCtr="0">
            <a:noAutofit/>
          </a:bodyPr>
          <a:lstStyle>
            <a:lvl1pPr marL="457200" lvl="0" indent="-431800" algn="l">
              <a:lnSpc>
                <a:spcPct val="100000"/>
              </a:lnSpc>
              <a:spcBef>
                <a:spcPts val="640"/>
              </a:spcBef>
              <a:spcAft>
                <a:spcPts val="0"/>
              </a:spcAft>
              <a:buClr>
                <a:schemeClr val="dk1"/>
              </a:buClr>
              <a:buSzPts val="3200"/>
              <a:buFont typeface="Arial"/>
              <a:buChar char="•"/>
              <a:defRPr sz="3200"/>
            </a:lvl1pPr>
            <a:lvl2pPr marL="914400" lvl="1" indent="-406400" algn="l">
              <a:lnSpc>
                <a:spcPct val="100000"/>
              </a:lnSpc>
              <a:spcBef>
                <a:spcPts val="560"/>
              </a:spcBef>
              <a:spcAft>
                <a:spcPts val="0"/>
              </a:spcAft>
              <a:buClr>
                <a:schemeClr val="dk1"/>
              </a:buClr>
              <a:buSzPts val="2800"/>
              <a:buFont typeface="Arial"/>
              <a:buChar char="–"/>
              <a:defRPr sz="2800"/>
            </a:lvl2pPr>
            <a:lvl3pPr marL="1371600" lvl="2" indent="-381000" algn="l">
              <a:lnSpc>
                <a:spcPct val="100000"/>
              </a:lnSpc>
              <a:spcBef>
                <a:spcPts val="480"/>
              </a:spcBef>
              <a:spcAft>
                <a:spcPts val="0"/>
              </a:spcAft>
              <a:buClr>
                <a:schemeClr val="dk1"/>
              </a:buClr>
              <a:buSzPts val="2400"/>
              <a:buFont typeface="Arial"/>
              <a:buChar char="•"/>
              <a:defRPr sz="2400"/>
            </a:lvl3pPr>
            <a:lvl4pPr marL="1828800" lvl="3" indent="-355600" algn="l">
              <a:lnSpc>
                <a:spcPct val="100000"/>
              </a:lnSpc>
              <a:spcBef>
                <a:spcPts val="400"/>
              </a:spcBef>
              <a:spcAft>
                <a:spcPts val="0"/>
              </a:spcAft>
              <a:buClr>
                <a:schemeClr val="dk1"/>
              </a:buClr>
              <a:buSzPts val="2000"/>
              <a:buFont typeface="Arial"/>
              <a:buChar char="–"/>
              <a:defRPr sz="2000"/>
            </a:lvl4pPr>
            <a:lvl5pPr marL="2286000" lvl="4" indent="-355600" algn="l">
              <a:lnSpc>
                <a:spcPct val="100000"/>
              </a:lnSpc>
              <a:spcBef>
                <a:spcPts val="400"/>
              </a:spcBef>
              <a:spcAft>
                <a:spcPts val="0"/>
              </a:spcAft>
              <a:buClr>
                <a:schemeClr val="dk1"/>
              </a:buClr>
              <a:buSzPts val="2000"/>
              <a:buFont typeface="Arial"/>
              <a:buChar char="•"/>
              <a:defRPr sz="2000"/>
            </a:lvl5pPr>
            <a:lvl6pPr marL="2743200" lvl="5" indent="-355600" algn="l">
              <a:lnSpc>
                <a:spcPct val="100000"/>
              </a:lnSpc>
              <a:spcBef>
                <a:spcPts val="400"/>
              </a:spcBef>
              <a:spcAft>
                <a:spcPts val="0"/>
              </a:spcAft>
              <a:buClr>
                <a:schemeClr val="dk1"/>
              </a:buClr>
              <a:buSzPts val="2000"/>
              <a:buFont typeface="Arial"/>
              <a:buChar char="•"/>
              <a:defRPr sz="2000"/>
            </a:lvl6pPr>
            <a:lvl7pPr marL="3200400" lvl="6" indent="-355600" algn="l">
              <a:lnSpc>
                <a:spcPct val="100000"/>
              </a:lnSpc>
              <a:spcBef>
                <a:spcPts val="400"/>
              </a:spcBef>
              <a:spcAft>
                <a:spcPts val="0"/>
              </a:spcAft>
              <a:buClr>
                <a:schemeClr val="dk1"/>
              </a:buClr>
              <a:buSzPts val="2000"/>
              <a:buFont typeface="Arial"/>
              <a:buChar char="•"/>
              <a:defRPr sz="2000"/>
            </a:lvl7pPr>
            <a:lvl8pPr marL="3657600" lvl="7" indent="-355600" algn="l">
              <a:lnSpc>
                <a:spcPct val="100000"/>
              </a:lnSpc>
              <a:spcBef>
                <a:spcPts val="400"/>
              </a:spcBef>
              <a:spcAft>
                <a:spcPts val="0"/>
              </a:spcAft>
              <a:buClr>
                <a:schemeClr val="dk1"/>
              </a:buClr>
              <a:buSzPts val="2000"/>
              <a:buFont typeface="Arial"/>
              <a:buChar char="•"/>
              <a:defRPr sz="2000"/>
            </a:lvl8pPr>
            <a:lvl9pPr marL="4114800" lvl="8" indent="-355600" algn="l">
              <a:lnSpc>
                <a:spcPct val="100000"/>
              </a:lnSpc>
              <a:spcBef>
                <a:spcPts val="400"/>
              </a:spcBef>
              <a:spcAft>
                <a:spcPts val="0"/>
              </a:spcAft>
              <a:buClr>
                <a:schemeClr val="dk1"/>
              </a:buClr>
              <a:buSzPts val="2000"/>
              <a:buFont typeface="Arial"/>
              <a:buChar char="•"/>
              <a:defRPr sz="2000"/>
            </a:lvl9pPr>
          </a:lstStyle>
          <a:p>
            <a:endParaRPr/>
          </a:p>
        </p:txBody>
      </p:sp>
      <p:sp>
        <p:nvSpPr>
          <p:cNvPr id="68" name="Google Shape;68;p30"/>
          <p:cNvSpPr txBox="1">
            <a:spLocks noGrp="1"/>
          </p:cNvSpPr>
          <p:nvPr>
            <p:ph type="body" idx="2"/>
          </p:nvPr>
        </p:nvSpPr>
        <p:spPr>
          <a:xfrm>
            <a:off x="457200" y="1435100"/>
            <a:ext cx="3008313" cy="4691063"/>
          </a:xfrm>
          <a:prstGeom prst="rect">
            <a:avLst/>
          </a:prstGeom>
          <a:noFill/>
          <a:ln>
            <a:noFill/>
          </a:ln>
        </p:spPr>
        <p:txBody>
          <a:bodyPr spcFirstLastPara="1" wrap="square" lIns="92075" tIns="46025" rIns="92075" bIns="46025" anchor="t" anchorCtr="0">
            <a:noAutofit/>
          </a:bodyPr>
          <a:lstStyle>
            <a:lvl1pPr marL="457200" lvl="0" indent="-228600" algn="l">
              <a:lnSpc>
                <a:spcPct val="100000"/>
              </a:lnSpc>
              <a:spcBef>
                <a:spcPts val="280"/>
              </a:spcBef>
              <a:spcAft>
                <a:spcPts val="0"/>
              </a:spcAft>
              <a:buClr>
                <a:schemeClr val="dk1"/>
              </a:buClr>
              <a:buSzPts val="1400"/>
              <a:buFont typeface="Arial"/>
              <a:buNone/>
              <a:defRPr sz="1400"/>
            </a:lvl1pPr>
            <a:lvl2pPr marL="914400" lvl="1" indent="-228600" algn="l">
              <a:lnSpc>
                <a:spcPct val="100000"/>
              </a:lnSpc>
              <a:spcBef>
                <a:spcPts val="240"/>
              </a:spcBef>
              <a:spcAft>
                <a:spcPts val="0"/>
              </a:spcAft>
              <a:buClr>
                <a:schemeClr val="dk1"/>
              </a:buClr>
              <a:buSzPts val="1200"/>
              <a:buFont typeface="Arial"/>
              <a:buNone/>
              <a:defRPr sz="1200"/>
            </a:lvl2pPr>
            <a:lvl3pPr marL="1371600" lvl="2" indent="-228600" algn="l">
              <a:lnSpc>
                <a:spcPct val="100000"/>
              </a:lnSpc>
              <a:spcBef>
                <a:spcPts val="200"/>
              </a:spcBef>
              <a:spcAft>
                <a:spcPts val="0"/>
              </a:spcAft>
              <a:buClr>
                <a:schemeClr val="dk1"/>
              </a:buClr>
              <a:buSzPts val="1000"/>
              <a:buFont typeface="Arial"/>
              <a:buNone/>
              <a:defRPr sz="1000"/>
            </a:lvl3pPr>
            <a:lvl4pPr marL="1828800" lvl="3" indent="-228600" algn="l">
              <a:lnSpc>
                <a:spcPct val="100000"/>
              </a:lnSpc>
              <a:spcBef>
                <a:spcPts val="180"/>
              </a:spcBef>
              <a:spcAft>
                <a:spcPts val="0"/>
              </a:spcAft>
              <a:buClr>
                <a:schemeClr val="dk1"/>
              </a:buClr>
              <a:buSzPts val="900"/>
              <a:buFont typeface="Arial"/>
              <a:buNone/>
              <a:defRPr sz="900"/>
            </a:lvl4pPr>
            <a:lvl5pPr marL="2286000" lvl="4" indent="-228600" algn="l">
              <a:lnSpc>
                <a:spcPct val="100000"/>
              </a:lnSpc>
              <a:spcBef>
                <a:spcPts val="180"/>
              </a:spcBef>
              <a:spcAft>
                <a:spcPts val="0"/>
              </a:spcAft>
              <a:buClr>
                <a:schemeClr val="dk1"/>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69" name="Google Shape;69;p30"/>
          <p:cNvSpPr txBox="1">
            <a:spLocks noGrp="1"/>
          </p:cNvSpPr>
          <p:nvPr>
            <p:ph type="dt" idx="10"/>
          </p:nvPr>
        </p:nvSpPr>
        <p:spPr>
          <a:xfrm>
            <a:off x="685800" y="378281"/>
            <a:ext cx="1600200" cy="215444"/>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0"/>
          <p:cNvSpPr txBox="1">
            <a:spLocks noGrp="1"/>
          </p:cNvSpPr>
          <p:nvPr>
            <p:ph type="ftr" idx="11"/>
          </p:nvPr>
        </p:nvSpPr>
        <p:spPr>
          <a:xfrm>
            <a:off x="5486400" y="6475413"/>
            <a:ext cx="3124200"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0"/>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1792288" y="4800600"/>
            <a:ext cx="5486400" cy="566738"/>
          </a:xfrm>
          <a:prstGeom prst="rect">
            <a:avLst/>
          </a:prstGeom>
          <a:noFill/>
          <a:ln>
            <a:noFill/>
          </a:ln>
        </p:spPr>
        <p:txBody>
          <a:bodyPr spcFirstLastPara="1" wrap="square" lIns="92075" tIns="46025" rIns="92075" bIns="46025"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31"/>
          <p:cNvSpPr>
            <a:spLocks noGrp="1"/>
          </p:cNvSpPr>
          <p:nvPr>
            <p:ph type="pic" idx="2"/>
          </p:nvPr>
        </p:nvSpPr>
        <p:spPr>
          <a:xfrm>
            <a:off x="1792288" y="612775"/>
            <a:ext cx="5486400" cy="4114800"/>
          </a:xfrm>
          <a:prstGeom prst="rect">
            <a:avLst/>
          </a:prstGeom>
          <a:noFill/>
          <a:ln>
            <a:noFill/>
          </a:ln>
        </p:spPr>
      </p:sp>
      <p:sp>
        <p:nvSpPr>
          <p:cNvPr id="75" name="Google Shape;75;p31"/>
          <p:cNvSpPr txBox="1">
            <a:spLocks noGrp="1"/>
          </p:cNvSpPr>
          <p:nvPr>
            <p:ph type="body" idx="1"/>
          </p:nvPr>
        </p:nvSpPr>
        <p:spPr>
          <a:xfrm>
            <a:off x="1792288" y="5367338"/>
            <a:ext cx="5486400" cy="804862"/>
          </a:xfrm>
          <a:prstGeom prst="rect">
            <a:avLst/>
          </a:prstGeom>
          <a:noFill/>
          <a:ln>
            <a:noFill/>
          </a:ln>
        </p:spPr>
        <p:txBody>
          <a:bodyPr spcFirstLastPara="1" wrap="square" lIns="92075" tIns="46025" rIns="92075" bIns="46025" anchor="t" anchorCtr="0">
            <a:noAutofit/>
          </a:bodyPr>
          <a:lstStyle>
            <a:lvl1pPr marL="457200" lvl="0" indent="-228600" algn="l">
              <a:lnSpc>
                <a:spcPct val="100000"/>
              </a:lnSpc>
              <a:spcBef>
                <a:spcPts val="280"/>
              </a:spcBef>
              <a:spcAft>
                <a:spcPts val="0"/>
              </a:spcAft>
              <a:buClr>
                <a:schemeClr val="dk1"/>
              </a:buClr>
              <a:buSzPts val="1400"/>
              <a:buFont typeface="Arial"/>
              <a:buNone/>
              <a:defRPr sz="1400"/>
            </a:lvl1pPr>
            <a:lvl2pPr marL="914400" lvl="1" indent="-228600" algn="l">
              <a:lnSpc>
                <a:spcPct val="100000"/>
              </a:lnSpc>
              <a:spcBef>
                <a:spcPts val="240"/>
              </a:spcBef>
              <a:spcAft>
                <a:spcPts val="0"/>
              </a:spcAft>
              <a:buClr>
                <a:schemeClr val="dk1"/>
              </a:buClr>
              <a:buSzPts val="1200"/>
              <a:buFont typeface="Arial"/>
              <a:buNone/>
              <a:defRPr sz="1200"/>
            </a:lvl2pPr>
            <a:lvl3pPr marL="1371600" lvl="2" indent="-228600" algn="l">
              <a:lnSpc>
                <a:spcPct val="100000"/>
              </a:lnSpc>
              <a:spcBef>
                <a:spcPts val="200"/>
              </a:spcBef>
              <a:spcAft>
                <a:spcPts val="0"/>
              </a:spcAft>
              <a:buClr>
                <a:schemeClr val="dk1"/>
              </a:buClr>
              <a:buSzPts val="1000"/>
              <a:buFont typeface="Arial"/>
              <a:buNone/>
              <a:defRPr sz="1000"/>
            </a:lvl3pPr>
            <a:lvl4pPr marL="1828800" lvl="3" indent="-228600" algn="l">
              <a:lnSpc>
                <a:spcPct val="100000"/>
              </a:lnSpc>
              <a:spcBef>
                <a:spcPts val="180"/>
              </a:spcBef>
              <a:spcAft>
                <a:spcPts val="0"/>
              </a:spcAft>
              <a:buClr>
                <a:schemeClr val="dk1"/>
              </a:buClr>
              <a:buSzPts val="900"/>
              <a:buFont typeface="Arial"/>
              <a:buNone/>
              <a:defRPr sz="900"/>
            </a:lvl4pPr>
            <a:lvl5pPr marL="2286000" lvl="4" indent="-228600" algn="l">
              <a:lnSpc>
                <a:spcPct val="100000"/>
              </a:lnSpc>
              <a:spcBef>
                <a:spcPts val="180"/>
              </a:spcBef>
              <a:spcAft>
                <a:spcPts val="0"/>
              </a:spcAft>
              <a:buClr>
                <a:schemeClr val="dk1"/>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76" name="Google Shape;76;p31"/>
          <p:cNvSpPr txBox="1">
            <a:spLocks noGrp="1"/>
          </p:cNvSpPr>
          <p:nvPr>
            <p:ph type="dt" idx="10"/>
          </p:nvPr>
        </p:nvSpPr>
        <p:spPr>
          <a:xfrm>
            <a:off x="685800" y="378281"/>
            <a:ext cx="1600200" cy="215444"/>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1"/>
          <p:cNvSpPr txBox="1">
            <a:spLocks noGrp="1"/>
          </p:cNvSpPr>
          <p:nvPr>
            <p:ph type="ftr" idx="11"/>
          </p:nvPr>
        </p:nvSpPr>
        <p:spPr>
          <a:xfrm>
            <a:off x="5486400" y="6475413"/>
            <a:ext cx="3124200"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1"/>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22"/>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lvl1pPr marR="0" lvl="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14" name="Google Shape;14;p22"/>
          <p:cNvSpPr txBox="1">
            <a:spLocks noGrp="1"/>
          </p:cNvSpPr>
          <p:nvPr>
            <p:ph type="body" idx="1"/>
          </p:nvPr>
        </p:nvSpPr>
        <p:spPr>
          <a:xfrm>
            <a:off x="685800" y="1981200"/>
            <a:ext cx="7772400" cy="4114800"/>
          </a:xfrm>
          <a:prstGeom prst="rect">
            <a:avLst/>
          </a:prstGeom>
          <a:noFill/>
          <a:ln>
            <a:noFill/>
          </a:ln>
        </p:spPr>
        <p:txBody>
          <a:bodyPr spcFirstLastPara="1" wrap="square" lIns="92075" tIns="46025" rIns="92075" bIns="460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 name="Google Shape;15;p22"/>
          <p:cNvSpPr txBox="1">
            <a:spLocks noGrp="1"/>
          </p:cNvSpPr>
          <p:nvPr>
            <p:ph type="dt" idx="10"/>
          </p:nvPr>
        </p:nvSpPr>
        <p:spPr>
          <a:xfrm>
            <a:off x="685800" y="378281"/>
            <a:ext cx="1600200" cy="215444"/>
          </a:xfrm>
          <a:prstGeom prst="rect">
            <a:avLst/>
          </a:prstGeom>
          <a:noFill/>
          <a:ln>
            <a:noFill/>
          </a:ln>
        </p:spPr>
        <p:txBody>
          <a:bodyPr spcFirstLastPara="1" wrap="square" lIns="0" tIns="0" rIns="0" bIns="0" anchor="b" anchorCtr="0">
            <a:sp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16" name="Google Shape;16;p22"/>
          <p:cNvSpPr txBox="1">
            <a:spLocks noGrp="1"/>
          </p:cNvSpPr>
          <p:nvPr>
            <p:ph type="ftr" idx="11"/>
          </p:nvPr>
        </p:nvSpPr>
        <p:spPr>
          <a:xfrm>
            <a:off x="5486400" y="6475413"/>
            <a:ext cx="3124200" cy="184666"/>
          </a:xfrm>
          <a:prstGeom prst="rect">
            <a:avLst/>
          </a:prstGeom>
          <a:noFill/>
          <a:ln>
            <a:noFill/>
          </a:ln>
        </p:spPr>
        <p:txBody>
          <a:bodyPr spcFirstLastPara="1" wrap="square" lIns="0" tIns="0" rIns="0" bIns="0" anchor="t" anchorCtr="0">
            <a:sp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17" name="Google Shape;17;p22"/>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
        <p:nvSpPr>
          <p:cNvPr id="18" name="Google Shape;18;p22"/>
          <p:cNvSpPr/>
          <p:nvPr/>
        </p:nvSpPr>
        <p:spPr>
          <a:xfrm>
            <a:off x="3131840" y="394156"/>
            <a:ext cx="5326360" cy="215444"/>
          </a:xfrm>
          <a:prstGeom prst="rect">
            <a:avLst/>
          </a:prstGeom>
          <a:noFill/>
          <a:ln>
            <a:noFill/>
          </a:ln>
        </p:spPr>
        <p:txBody>
          <a:bodyPr spcFirstLastPara="1" wrap="square" lIns="0" tIns="0" rIns="0" bIns="0" anchor="b" anchorCtr="0">
            <a:spAutoFit/>
          </a:bodyPr>
          <a:lstStyle/>
          <a:p>
            <a:pPr marL="1828800" marR="0" lvl="4" indent="0" algn="r"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Times New Roman"/>
                <a:ea typeface="Times New Roman"/>
                <a:cs typeface="Times New Roman"/>
                <a:sym typeface="Times New Roman"/>
              </a:rPr>
              <a:t>doc.: &lt;15-22-0172-00-04ab&gt;</a:t>
            </a:r>
            <a:endParaRPr sz="1400" b="0" i="0" u="none" strike="noStrike" cap="none" dirty="0">
              <a:solidFill>
                <a:srgbClr val="000000"/>
              </a:solidFill>
              <a:latin typeface="Arial"/>
              <a:ea typeface="Arial"/>
              <a:cs typeface="Arial"/>
              <a:sym typeface="Arial"/>
            </a:endParaRPr>
          </a:p>
        </p:txBody>
      </p:sp>
      <p:cxnSp>
        <p:nvCxnSpPr>
          <p:cNvPr id="19" name="Google Shape;19;p22"/>
          <p:cNvCxnSpPr/>
          <p:nvPr/>
        </p:nvCxnSpPr>
        <p:spPr>
          <a:xfrm>
            <a:off x="685800"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22"/>
          <p:cNvSpPr/>
          <p:nvPr/>
        </p:nvSpPr>
        <p:spPr>
          <a:xfrm>
            <a:off x="685800" y="6475413"/>
            <a:ext cx="711200" cy="18256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Submission</a:t>
            </a:r>
            <a:endParaRPr sz="1400" b="0" i="0" u="none" strike="noStrike" cap="none">
              <a:solidFill>
                <a:srgbClr val="000000"/>
              </a:solidFill>
              <a:latin typeface="Arial"/>
              <a:ea typeface="Arial"/>
              <a:cs typeface="Arial"/>
              <a:sym typeface="Arial"/>
            </a:endParaRPr>
          </a:p>
        </p:txBody>
      </p:sp>
      <p:cxnSp>
        <p:nvCxnSpPr>
          <p:cNvPr id="21" name="Google Shape;21;p22"/>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mentor.ieee.org/802.15/dcn/21/15-21-0222-00-04ab-data-communications-in-uwb.ppt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mentor.ieee.org/802.15/dcn/22/15-22-0047-01-04ab-mac-layer-considerations-for-uwb-data-streaming.pdf" TargetMode="External"/><Relationship Id="rId4" Type="http://schemas.openxmlformats.org/officeDocument/2006/relationships/hyperlink" Target="https://mentor.ieee.org/802.15/dcn/21/15-21-0501-00-04ab-ways-to-achieve-higher-date-rate-for-the-hrp-uwb-phy.pptx"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
          <p:cNvSpPr txBox="1">
            <a:spLocks noGrp="1"/>
          </p:cNvSpPr>
          <p:nvPr>
            <p:ph type="dt" idx="10"/>
          </p:nvPr>
        </p:nvSpPr>
        <p:spPr>
          <a:xfrm>
            <a:off x="685800" y="378281"/>
            <a:ext cx="1600200" cy="215444"/>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March 2022</a:t>
            </a:r>
            <a:endParaRPr/>
          </a:p>
        </p:txBody>
      </p:sp>
      <p:sp>
        <p:nvSpPr>
          <p:cNvPr id="96" name="Google Shape;96;p1"/>
          <p:cNvSpPr txBox="1">
            <a:spLocks noGrp="1"/>
          </p:cNvSpPr>
          <p:nvPr>
            <p:ph type="ftr" idx="11"/>
          </p:nvPr>
        </p:nvSpPr>
        <p:spPr>
          <a:xfrm>
            <a:off x="5486400" y="6475413"/>
            <a:ext cx="3124200"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Kangjin Yoon (Meta)</a:t>
            </a:r>
            <a:endParaRPr/>
          </a:p>
        </p:txBody>
      </p:sp>
      <p:sp>
        <p:nvSpPr>
          <p:cNvPr id="97" name="Google Shape;97;p1"/>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a:t>
            </a:fld>
            <a:endParaRPr/>
          </a:p>
        </p:txBody>
      </p:sp>
      <p:sp>
        <p:nvSpPr>
          <p:cNvPr id="98" name="Google Shape;98;p1"/>
          <p:cNvSpPr/>
          <p:nvPr/>
        </p:nvSpPr>
        <p:spPr>
          <a:xfrm>
            <a:off x="152400" y="609600"/>
            <a:ext cx="8991600" cy="40318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sng" strike="noStrike" cap="none">
                <a:solidFill>
                  <a:schemeClr val="dk2"/>
                </a:solidFill>
                <a:latin typeface="Times New Roman"/>
                <a:ea typeface="Times New Roman"/>
                <a:cs typeface="Times New Roman"/>
                <a:sym typeface="Times New Roman"/>
              </a:rPr>
              <a:t>Project: IEEE P802.15 Working Group for Wireless Personal Area Networks (WPANs)</a:t>
            </a:r>
            <a:endParaRPr sz="1600" b="1" i="0" u="none" strike="noStrike" cap="none">
              <a:solidFill>
                <a:schemeClr val="dk2"/>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2"/>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Times New Roman"/>
                <a:ea typeface="Times New Roman"/>
                <a:cs typeface="Times New Roman"/>
                <a:sym typeface="Times New Roman"/>
              </a:rPr>
              <a:t>Submission Title:</a:t>
            </a:r>
            <a:r>
              <a:rPr lang="en-US" sz="1600" b="0" i="0" u="none" strike="noStrike" cap="none">
                <a:solidFill>
                  <a:schemeClr val="dk1"/>
                </a:solidFill>
                <a:latin typeface="Times New Roman"/>
                <a:ea typeface="Times New Roman"/>
                <a:cs typeface="Times New Roman"/>
                <a:sym typeface="Times New Roman"/>
              </a:rPr>
              <a:t> MAC considerations for data communication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Times New Roman"/>
                <a:ea typeface="Times New Roman"/>
                <a:cs typeface="Times New Roman"/>
                <a:sym typeface="Times New Roman"/>
              </a:rPr>
              <a:t>Date Submitted: </a:t>
            </a:r>
            <a:r>
              <a:rPr lang="en-US" sz="1600" b="0" i="0" u="none" strike="noStrike" cap="none">
                <a:solidFill>
                  <a:schemeClr val="dk1"/>
                </a:solidFill>
                <a:latin typeface="Times New Roman"/>
                <a:ea typeface="Times New Roman"/>
                <a:cs typeface="Times New Roman"/>
                <a:sym typeface="Times New Roman"/>
              </a:rPr>
              <a:t>March 2022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600" b="1" i="0" u="none" strike="noStrike" cap="none">
                <a:solidFill>
                  <a:schemeClr val="dk1"/>
                </a:solidFill>
                <a:latin typeface="Times New Roman"/>
                <a:ea typeface="Times New Roman"/>
                <a:cs typeface="Times New Roman"/>
                <a:sym typeface="Times New Roman"/>
              </a:rPr>
              <a:t>Source:</a:t>
            </a:r>
            <a:r>
              <a:rPr lang="en-US" sz="1600" b="0" i="0" u="none" strike="noStrike" cap="none">
                <a:solidFill>
                  <a:schemeClr val="dk1"/>
                </a:solidFill>
                <a:latin typeface="Times New Roman"/>
                <a:ea typeface="Times New Roman"/>
                <a:cs typeface="Times New Roman"/>
                <a:sym typeface="Times New Roman"/>
              </a:rPr>
              <a:t> Kangjin Yoon, Chunyu Hu, Carlos Aldana, Claudio Da Silva, (Meta Platforms, Inc)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1" i="0" u="none" strike="noStrike" cap="none">
                <a:solidFill>
                  <a:schemeClr val="dk1"/>
                </a:solidFill>
                <a:latin typeface="Times New Roman"/>
                <a:ea typeface="Times New Roman"/>
                <a:cs typeface="Times New Roman"/>
                <a:sym typeface="Times New Roman"/>
              </a:rPr>
              <a:t>Email:</a:t>
            </a:r>
            <a:r>
              <a:rPr lang="en-US" sz="1600" b="0" i="0" u="none" strike="noStrike" cap="none">
                <a:solidFill>
                  <a:schemeClr val="dk1"/>
                </a:solidFill>
                <a:latin typeface="Times New Roman"/>
                <a:ea typeface="Times New Roman"/>
                <a:cs typeface="Times New Roman"/>
                <a:sym typeface="Times New Roman"/>
              </a:rPr>
              <a:t> kyoon@fb.com</a:t>
            </a:r>
            <a:endParaRPr sz="1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1200"/>
              </a:spcBef>
              <a:spcAft>
                <a:spcPts val="0"/>
              </a:spcAft>
              <a:buClr>
                <a:srgbClr val="000000"/>
              </a:buClr>
              <a:buSzPts val="1600"/>
              <a:buFont typeface="Arial"/>
              <a:buNone/>
            </a:pPr>
            <a:r>
              <a:rPr lang="en-US" sz="1600" b="1" i="0" u="none" strike="noStrike" cap="none">
                <a:solidFill>
                  <a:schemeClr val="dk1"/>
                </a:solidFill>
                <a:latin typeface="Times New Roman"/>
                <a:ea typeface="Times New Roman"/>
                <a:cs typeface="Times New Roman"/>
                <a:sym typeface="Times New Roman"/>
              </a:rPr>
              <a:t>Abstract:</a:t>
            </a:r>
            <a:r>
              <a:rPr lang="en-US" sz="1600" b="0" i="0" u="none" strike="noStrike" cap="none">
                <a:solidFill>
                  <a:schemeClr val="dk1"/>
                </a:solidFill>
                <a:latin typeface="Times New Roman"/>
                <a:ea typeface="Times New Roman"/>
                <a:cs typeface="Times New Roman"/>
                <a:sym typeface="Times New Roman"/>
              </a:rPr>
              <a:t>	High level overview and proposals about UWB data communication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600"/>
              <a:buFont typeface="Arial"/>
              <a:buNone/>
            </a:pPr>
            <a:r>
              <a:rPr lang="en-US" sz="1600" b="1" i="0" u="none" strike="noStrike" cap="none">
                <a:solidFill>
                  <a:schemeClr val="dk2"/>
                </a:solidFill>
                <a:latin typeface="Times New Roman"/>
                <a:ea typeface="Times New Roman"/>
                <a:cs typeface="Times New Roman"/>
                <a:sym typeface="Times New Roman"/>
              </a:rPr>
              <a:t>Purpose:</a:t>
            </a:r>
            <a:r>
              <a:rPr lang="en-US" sz="1600" b="0" i="0" u="none" strike="noStrike" cap="none">
                <a:solidFill>
                  <a:schemeClr val="dk2"/>
                </a:solidFill>
                <a:latin typeface="Times New Roman"/>
                <a:ea typeface="Times New Roman"/>
                <a:cs typeface="Times New Roman"/>
                <a:sym typeface="Times New Roman"/>
              </a:rPr>
              <a:t>	To discuss general direction for enhanced UWB data communication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1" i="0" u="none" strike="noStrike" cap="none">
                <a:solidFill>
                  <a:schemeClr val="dk2"/>
                </a:solidFill>
                <a:latin typeface="Times New Roman"/>
                <a:ea typeface="Times New Roman"/>
                <a:cs typeface="Times New Roman"/>
                <a:sym typeface="Times New Roman"/>
              </a:rPr>
              <a:t>Notice:</a:t>
            </a:r>
            <a:r>
              <a:rPr lang="en-US" sz="1600" b="0" i="0" u="none" strike="noStrike" cap="none">
                <a:solidFill>
                  <a:schemeClr val="dk2"/>
                </a:solidFill>
                <a:latin typeface="Times New Roman"/>
                <a:ea typeface="Times New Roman"/>
                <a:cs typeface="Times New Roman"/>
                <a:sym typeface="Times New Roman"/>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2"/>
                </a:solidFill>
                <a:latin typeface="Times New Roman"/>
                <a:ea typeface="Times New Roman"/>
                <a:cs typeface="Times New Roman"/>
                <a:sym typeface="Times New Roman"/>
              </a:rPr>
              <a:t>Release:</a:t>
            </a:r>
            <a:r>
              <a:rPr lang="en-US" sz="1600" b="0" i="0" u="none" strike="noStrike" cap="none">
                <a:solidFill>
                  <a:schemeClr val="dk2"/>
                </a:solidFill>
                <a:latin typeface="Times New Roman"/>
                <a:ea typeface="Times New Roman"/>
                <a:cs typeface="Times New Roman"/>
                <a:sym typeface="Times New Roman"/>
              </a:rPr>
              <a:t>	The contributor acknowledges and accepts that this contribution becomes the property of IEEE and may be made publicly available by P802.15.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5" name="Google Shape;275;p14"/>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dirty="0"/>
              <a:t>Control and Scheduling for Ranging</a:t>
            </a:r>
            <a:endParaRPr dirty="0"/>
          </a:p>
        </p:txBody>
      </p:sp>
      <p:sp>
        <p:nvSpPr>
          <p:cNvPr id="276" name="Google Shape;276;p14"/>
          <p:cNvSpPr txBox="1">
            <a:spLocks noGrp="1"/>
          </p:cNvSpPr>
          <p:nvPr>
            <p:ph type="body" idx="1"/>
          </p:nvPr>
        </p:nvSpPr>
        <p:spPr>
          <a:xfrm>
            <a:off x="685799" y="1981199"/>
            <a:ext cx="8005813" cy="4494213"/>
          </a:xfrm>
          <a:prstGeom prst="rect">
            <a:avLst/>
          </a:prstGeom>
          <a:noFill/>
          <a:ln>
            <a:noFill/>
          </a:ln>
        </p:spPr>
        <p:txBody>
          <a:bodyPr spcFirstLastPara="1" wrap="square" lIns="92075" tIns="46025" rIns="92075" bIns="46025" anchor="t" anchorCtr="0">
            <a:noAutofit/>
          </a:bodyPr>
          <a:lstStyle/>
          <a:p>
            <a:pPr marL="342900" lvl="0" indent="-342900">
              <a:lnSpc>
                <a:spcPct val="150000"/>
              </a:lnSpc>
              <a:spcBef>
                <a:spcPts val="0"/>
              </a:spcBef>
              <a:buSzPts val="1800"/>
            </a:pPr>
            <a:r>
              <a:rPr lang="en-US" sz="1800" dirty="0"/>
              <a:t>Controller sends Ranging Control Message (RCM) in the first slot</a:t>
            </a:r>
            <a:r>
              <a:rPr lang="en-US" sz="1800" dirty="0">
                <a:solidFill>
                  <a:schemeClr val="tx1"/>
                </a:solidFill>
              </a:rPr>
              <a:t> of the Ranging Round</a:t>
            </a:r>
          </a:p>
          <a:p>
            <a:pPr marL="342900" lvl="0" indent="-342900">
              <a:lnSpc>
                <a:spcPct val="150000"/>
              </a:lnSpc>
              <a:spcBef>
                <a:spcPts val="0"/>
              </a:spcBef>
              <a:buSzPts val="1800"/>
            </a:pPr>
            <a:r>
              <a:rPr lang="en-US" sz="1800" dirty="0"/>
              <a:t>RCM contains: </a:t>
            </a:r>
          </a:p>
          <a:p>
            <a:pPr marL="800100" lvl="1" indent="-342900">
              <a:lnSpc>
                <a:spcPct val="150000"/>
              </a:lnSpc>
              <a:spcBef>
                <a:spcPts val="0"/>
              </a:spcBef>
              <a:buSzPts val="1800"/>
            </a:pPr>
            <a:r>
              <a:rPr lang="en-US" sz="1400" dirty="0"/>
              <a:t>Advanced Ranging Control IE (ARC IE) for ranging control</a:t>
            </a:r>
          </a:p>
          <a:p>
            <a:pPr marL="1257300" lvl="2">
              <a:lnSpc>
                <a:spcPct val="150000"/>
              </a:lnSpc>
              <a:spcBef>
                <a:spcPts val="0"/>
              </a:spcBef>
            </a:pPr>
            <a:r>
              <a:rPr lang="en-US" sz="1200" dirty="0"/>
              <a:t>Which ranging method will be used (SS-TWR / DS-TWR)</a:t>
            </a:r>
          </a:p>
          <a:p>
            <a:pPr marL="1257300" lvl="2">
              <a:lnSpc>
                <a:spcPct val="150000"/>
              </a:lnSpc>
              <a:spcBef>
                <a:spcPts val="0"/>
              </a:spcBef>
            </a:pPr>
            <a:r>
              <a:rPr lang="en-US" sz="1200" dirty="0"/>
              <a:t>Which STS type will be used (SP0 / SP1 / SP2 / SP3)</a:t>
            </a:r>
          </a:p>
          <a:p>
            <a:pPr marL="1257300" lvl="2">
              <a:lnSpc>
                <a:spcPct val="150000"/>
              </a:lnSpc>
              <a:spcBef>
                <a:spcPts val="0"/>
              </a:spcBef>
            </a:pPr>
            <a:r>
              <a:rPr lang="en-US" sz="1200" dirty="0"/>
              <a:t>Which schedule mode will be used (Scheduling-based mode / Contention-based mode)</a:t>
            </a:r>
          </a:p>
          <a:p>
            <a:pPr marL="1257300" lvl="2">
              <a:lnSpc>
                <a:spcPct val="150000"/>
              </a:lnSpc>
              <a:spcBef>
                <a:spcPts val="0"/>
              </a:spcBef>
            </a:pPr>
            <a:r>
              <a:rPr lang="en-US" sz="1200" dirty="0"/>
              <a:t>Block duration, round duration, slot duration</a:t>
            </a:r>
          </a:p>
          <a:p>
            <a:pPr marL="1257300" lvl="2">
              <a:lnSpc>
                <a:spcPct val="150000"/>
              </a:lnSpc>
              <a:spcBef>
                <a:spcPts val="0"/>
              </a:spcBef>
            </a:pPr>
            <a:r>
              <a:rPr lang="en-US" sz="1200" dirty="0"/>
              <a:t>Etc.</a:t>
            </a:r>
          </a:p>
          <a:p>
            <a:pPr marL="800100" lvl="1" indent="-342900">
              <a:lnSpc>
                <a:spcPct val="150000"/>
              </a:lnSpc>
              <a:spcBef>
                <a:spcPts val="0"/>
              </a:spcBef>
              <a:buSzPts val="1800"/>
            </a:pPr>
            <a:r>
              <a:rPr lang="en-US" sz="1400" dirty="0"/>
              <a:t>Ranging Device Management IE (RDM IE) for scheduling</a:t>
            </a:r>
          </a:p>
          <a:p>
            <a:pPr marL="1257300" lvl="2">
              <a:lnSpc>
                <a:spcPct val="150000"/>
              </a:lnSpc>
              <a:spcBef>
                <a:spcPts val="0"/>
              </a:spcBef>
            </a:pPr>
            <a:r>
              <a:rPr lang="en-US" sz="1200" dirty="0"/>
              <a:t>One or more RDM List elements</a:t>
            </a:r>
          </a:p>
          <a:p>
            <a:pPr marL="1257300" lvl="2">
              <a:lnSpc>
                <a:spcPct val="150000"/>
              </a:lnSpc>
              <a:spcBef>
                <a:spcPts val="0"/>
              </a:spcBef>
            </a:pPr>
            <a:r>
              <a:rPr lang="en-US" sz="1200" dirty="0"/>
              <a:t>Each RDM List element shows how the slot will be used</a:t>
            </a:r>
          </a:p>
          <a:p>
            <a:pPr marL="1714500" lvl="3">
              <a:lnSpc>
                <a:spcPct val="150000"/>
              </a:lnSpc>
              <a:spcBef>
                <a:spcPts val="0"/>
              </a:spcBef>
            </a:pPr>
            <a:r>
              <a:rPr lang="en-US" sz="1000" dirty="0"/>
              <a:t>Which device will use the slot</a:t>
            </a:r>
          </a:p>
          <a:p>
            <a:pPr marL="1714500" lvl="3">
              <a:lnSpc>
                <a:spcPct val="150000"/>
              </a:lnSpc>
              <a:spcBef>
                <a:spcPts val="0"/>
              </a:spcBef>
            </a:pPr>
            <a:r>
              <a:rPr lang="en-US" sz="1000" dirty="0"/>
              <a:t>What ranging role the device will take (Initiator or responder)</a:t>
            </a:r>
          </a:p>
        </p:txBody>
      </p:sp>
      <p:sp>
        <p:nvSpPr>
          <p:cNvPr id="277" name="Google Shape;277;p14"/>
          <p:cNvSpPr txBox="1">
            <a:spLocks noGrp="1"/>
          </p:cNvSpPr>
          <p:nvPr>
            <p:ph type="dt" idx="10"/>
          </p:nvPr>
        </p:nvSpPr>
        <p:spPr>
          <a:xfrm>
            <a:off x="685800" y="378281"/>
            <a:ext cx="1600200" cy="215444"/>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March 2022</a:t>
            </a:r>
            <a:endParaRPr/>
          </a:p>
        </p:txBody>
      </p:sp>
      <p:sp>
        <p:nvSpPr>
          <p:cNvPr id="278" name="Google Shape;278;p14"/>
          <p:cNvSpPr txBox="1">
            <a:spLocks noGrp="1"/>
          </p:cNvSpPr>
          <p:nvPr>
            <p:ph type="ftr" idx="11"/>
          </p:nvPr>
        </p:nvSpPr>
        <p:spPr>
          <a:xfrm>
            <a:off x="5486400" y="6475413"/>
            <a:ext cx="3124200"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Kangjin Yoon (Meta)</a:t>
            </a:r>
            <a:endParaRPr/>
          </a:p>
        </p:txBody>
      </p:sp>
      <p:sp>
        <p:nvSpPr>
          <p:cNvPr id="279" name="Google Shape;279;p14"/>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10</a:t>
            </a:fld>
            <a:endParaRPr/>
          </a:p>
        </p:txBody>
      </p:sp>
      <p:pic>
        <p:nvPicPr>
          <p:cNvPr id="280" name="Google Shape;280;p14" descr="Diagram&#10;&#10;Description automatically generated"/>
          <p:cNvPicPr preferRelativeResize="0"/>
          <p:nvPr/>
        </p:nvPicPr>
        <p:blipFill rotWithShape="1">
          <a:blip r:embed="rId3">
            <a:alphaModFix/>
          </a:blip>
          <a:srcRect/>
          <a:stretch/>
        </p:blipFill>
        <p:spPr>
          <a:xfrm>
            <a:off x="6184312" y="4393316"/>
            <a:ext cx="2959688" cy="2033970"/>
          </a:xfrm>
          <a:prstGeom prst="rect">
            <a:avLst/>
          </a:prstGeom>
          <a:noFill/>
          <a:ln>
            <a:noFill/>
          </a:ln>
        </p:spPr>
      </p:pic>
    </p:spTree>
    <p:extLst>
      <p:ext uri="{BB962C8B-B14F-4D97-AF65-F5344CB8AC3E}">
        <p14:creationId xmlns:p14="http://schemas.microsoft.com/office/powerpoint/2010/main" val="3330856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5" name="Google Shape;275;p14"/>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dirty="0"/>
              <a:t>Thoughts on Control and Scheduling </a:t>
            </a:r>
            <a:br>
              <a:rPr lang="en-US" dirty="0"/>
            </a:br>
            <a:r>
              <a:rPr lang="en-US" dirty="0"/>
              <a:t>for Data Comm</a:t>
            </a:r>
            <a:endParaRPr dirty="0"/>
          </a:p>
        </p:txBody>
      </p:sp>
      <p:sp>
        <p:nvSpPr>
          <p:cNvPr id="276" name="Google Shape;276;p14"/>
          <p:cNvSpPr txBox="1">
            <a:spLocks noGrp="1"/>
          </p:cNvSpPr>
          <p:nvPr>
            <p:ph type="body" idx="1"/>
          </p:nvPr>
        </p:nvSpPr>
        <p:spPr>
          <a:xfrm>
            <a:off x="685800" y="1981200"/>
            <a:ext cx="7772400" cy="4114800"/>
          </a:xfrm>
          <a:prstGeom prst="rect">
            <a:avLst/>
          </a:prstGeom>
          <a:noFill/>
          <a:ln>
            <a:noFill/>
          </a:ln>
        </p:spPr>
        <p:txBody>
          <a:bodyPr spcFirstLastPara="1" wrap="square" lIns="92075" tIns="46025" rIns="92075" bIns="46025" anchor="t" anchorCtr="0">
            <a:noAutofit/>
          </a:bodyPr>
          <a:lstStyle/>
          <a:p>
            <a:pPr marL="342900" lvl="0" indent="-342900">
              <a:lnSpc>
                <a:spcPct val="150000"/>
              </a:lnSpc>
              <a:spcBef>
                <a:spcPts val="0"/>
              </a:spcBef>
              <a:buSzPts val="1800"/>
            </a:pPr>
            <a:r>
              <a:rPr lang="en-US" sz="1800" dirty="0"/>
              <a:t>Controller can send Control Message similar to RCM</a:t>
            </a:r>
          </a:p>
          <a:p>
            <a:pPr marL="342900" lvl="0" indent="-342900">
              <a:lnSpc>
                <a:spcPct val="150000"/>
              </a:lnSpc>
              <a:spcBef>
                <a:spcPts val="0"/>
              </a:spcBef>
              <a:buSzPts val="1800"/>
            </a:pPr>
            <a:r>
              <a:rPr lang="en-US" sz="1800" dirty="0"/>
              <a:t>Control Message may contain: </a:t>
            </a:r>
          </a:p>
          <a:p>
            <a:pPr marL="800100" lvl="1">
              <a:lnSpc>
                <a:spcPct val="150000"/>
              </a:lnSpc>
              <a:spcBef>
                <a:spcPts val="0"/>
              </a:spcBef>
            </a:pPr>
            <a:r>
              <a:rPr lang="en-US" sz="1600" dirty="0"/>
              <a:t>Existing IE for ranging</a:t>
            </a:r>
          </a:p>
          <a:p>
            <a:pPr marL="1257300" lvl="2">
              <a:lnSpc>
                <a:spcPct val="150000"/>
              </a:lnSpc>
              <a:spcBef>
                <a:spcPts val="0"/>
              </a:spcBef>
            </a:pPr>
            <a:r>
              <a:rPr lang="en-US" sz="1400" dirty="0"/>
              <a:t>Ranging and data communication can be performed </a:t>
            </a:r>
            <a:r>
              <a:rPr lang="en-US" sz="1400"/>
              <a:t>in a single </a:t>
            </a:r>
            <a:r>
              <a:rPr lang="en-US" sz="1400" dirty="0"/>
              <a:t>Ranging Round</a:t>
            </a:r>
          </a:p>
          <a:p>
            <a:pPr marL="800100" lvl="1" indent="-342900">
              <a:lnSpc>
                <a:spcPct val="150000"/>
              </a:lnSpc>
              <a:spcBef>
                <a:spcPts val="0"/>
              </a:spcBef>
              <a:buSzPts val="1800"/>
            </a:pPr>
            <a:r>
              <a:rPr lang="en-US" sz="1600" dirty="0"/>
              <a:t>New IE for data session control</a:t>
            </a:r>
          </a:p>
          <a:p>
            <a:pPr marL="1200150" lvl="2" indent="-285750"/>
            <a:r>
              <a:rPr lang="en-US" sz="1400" dirty="0"/>
              <a:t>Safeguards for ranging use-cases</a:t>
            </a:r>
          </a:p>
          <a:p>
            <a:pPr marL="1200150" lvl="2" indent="-285750"/>
            <a:r>
              <a:rPr lang="en-US" sz="1400" dirty="0"/>
              <a:t>Interference mitigation</a:t>
            </a:r>
          </a:p>
          <a:p>
            <a:pPr marL="1200150" lvl="2" indent="-285750"/>
            <a:r>
              <a:rPr lang="en-US" sz="1400" dirty="0"/>
              <a:t>Coexistence improvement</a:t>
            </a:r>
          </a:p>
          <a:p>
            <a:pPr marL="1200150" lvl="2" indent="-285750"/>
            <a:r>
              <a:rPr lang="en-US" sz="1400" dirty="0"/>
              <a:t>Native discovery and connection setup </a:t>
            </a:r>
          </a:p>
          <a:p>
            <a:pPr marL="1200150" lvl="2" indent="-285750"/>
            <a:r>
              <a:rPr lang="en-US" sz="1400" dirty="0"/>
              <a:t>Etc.</a:t>
            </a:r>
          </a:p>
          <a:p>
            <a:pPr marL="800100" lvl="1" indent="-342900">
              <a:lnSpc>
                <a:spcPct val="150000"/>
              </a:lnSpc>
              <a:spcBef>
                <a:spcPts val="0"/>
              </a:spcBef>
              <a:buSzPts val="1800"/>
            </a:pPr>
            <a:r>
              <a:rPr lang="en-US" sz="1600" dirty="0"/>
              <a:t>New IE for scheduling signaling</a:t>
            </a:r>
          </a:p>
          <a:p>
            <a:pPr marL="1257300" lvl="2">
              <a:lnSpc>
                <a:spcPct val="150000"/>
              </a:lnSpc>
              <a:spcBef>
                <a:spcPts val="0"/>
              </a:spcBef>
            </a:pPr>
            <a:r>
              <a:rPr lang="en-US" sz="1400" dirty="0"/>
              <a:t>Efficient scheduling for data communication</a:t>
            </a:r>
          </a:p>
        </p:txBody>
      </p:sp>
      <p:sp>
        <p:nvSpPr>
          <p:cNvPr id="277" name="Google Shape;277;p14"/>
          <p:cNvSpPr txBox="1">
            <a:spLocks noGrp="1"/>
          </p:cNvSpPr>
          <p:nvPr>
            <p:ph type="dt" idx="10"/>
          </p:nvPr>
        </p:nvSpPr>
        <p:spPr>
          <a:xfrm>
            <a:off x="685800" y="378281"/>
            <a:ext cx="1600200" cy="215444"/>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March 2022</a:t>
            </a:r>
            <a:endParaRPr/>
          </a:p>
        </p:txBody>
      </p:sp>
      <p:sp>
        <p:nvSpPr>
          <p:cNvPr id="278" name="Google Shape;278;p14"/>
          <p:cNvSpPr txBox="1">
            <a:spLocks noGrp="1"/>
          </p:cNvSpPr>
          <p:nvPr>
            <p:ph type="ftr" idx="11"/>
          </p:nvPr>
        </p:nvSpPr>
        <p:spPr>
          <a:xfrm>
            <a:off x="5486400" y="6475413"/>
            <a:ext cx="3124200"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Kangjin Yoon (Meta)</a:t>
            </a:r>
            <a:endParaRPr/>
          </a:p>
        </p:txBody>
      </p:sp>
      <p:sp>
        <p:nvSpPr>
          <p:cNvPr id="279" name="Google Shape;279;p14"/>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11</a:t>
            </a:fld>
            <a:endParaRPr/>
          </a:p>
        </p:txBody>
      </p:sp>
      <p:grpSp>
        <p:nvGrpSpPr>
          <p:cNvPr id="2" name="Group 1">
            <a:extLst>
              <a:ext uri="{FF2B5EF4-FFF2-40B4-BE49-F238E27FC236}">
                <a16:creationId xmlns:a16="http://schemas.microsoft.com/office/drawing/2014/main" id="{F6335959-428E-6645-B6AF-7E090945E8AB}"/>
              </a:ext>
            </a:extLst>
          </p:cNvPr>
          <p:cNvGrpSpPr/>
          <p:nvPr/>
        </p:nvGrpSpPr>
        <p:grpSpPr>
          <a:xfrm>
            <a:off x="5702238" y="3743999"/>
            <a:ext cx="2908362" cy="2168427"/>
            <a:chOff x="5076242" y="3780842"/>
            <a:chExt cx="2908362" cy="2168427"/>
          </a:xfrm>
        </p:grpSpPr>
        <p:sp>
          <p:nvSpPr>
            <p:cNvPr id="272" name="Google Shape;272;p14"/>
            <p:cNvSpPr txBox="1"/>
            <p:nvPr/>
          </p:nvSpPr>
          <p:spPr>
            <a:xfrm>
              <a:off x="5486399" y="5002671"/>
              <a:ext cx="2088045"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Data</a:t>
              </a:r>
              <a:endParaRPr sz="1400" b="0" i="0" u="none" strike="noStrike" cap="none">
                <a:solidFill>
                  <a:srgbClr val="000000"/>
                </a:solidFill>
                <a:latin typeface="Arial"/>
                <a:ea typeface="Arial"/>
                <a:cs typeface="Arial"/>
                <a:sym typeface="Arial"/>
              </a:endParaRPr>
            </a:p>
          </p:txBody>
        </p:sp>
        <p:sp>
          <p:nvSpPr>
            <p:cNvPr id="273" name="Google Shape;273;p14"/>
            <p:cNvSpPr txBox="1"/>
            <p:nvPr/>
          </p:nvSpPr>
          <p:spPr>
            <a:xfrm>
              <a:off x="5486399" y="5286129"/>
              <a:ext cx="2088045"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Ack</a:t>
              </a:r>
              <a:endParaRPr sz="1400" b="0" i="0" u="none" strike="noStrike" cap="none">
                <a:solidFill>
                  <a:srgbClr val="000000"/>
                </a:solidFill>
                <a:latin typeface="Arial"/>
                <a:ea typeface="Arial"/>
                <a:cs typeface="Arial"/>
                <a:sym typeface="Arial"/>
              </a:endParaRPr>
            </a:p>
          </p:txBody>
        </p:sp>
        <p:sp>
          <p:nvSpPr>
            <p:cNvPr id="274" name="Google Shape;274;p14"/>
            <p:cNvSpPr txBox="1"/>
            <p:nvPr/>
          </p:nvSpPr>
          <p:spPr>
            <a:xfrm>
              <a:off x="5486399" y="4448874"/>
              <a:ext cx="2088045"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Ack</a:t>
              </a:r>
              <a:endParaRPr sz="1400" b="0" i="0" u="none" strike="noStrike" cap="none">
                <a:solidFill>
                  <a:srgbClr val="000000"/>
                </a:solidFill>
                <a:latin typeface="Arial"/>
                <a:ea typeface="Arial"/>
                <a:cs typeface="Arial"/>
                <a:sym typeface="Arial"/>
              </a:endParaRPr>
            </a:p>
          </p:txBody>
        </p:sp>
        <p:sp>
          <p:nvSpPr>
            <p:cNvPr id="281" name="Google Shape;281;p14"/>
            <p:cNvSpPr/>
            <p:nvPr/>
          </p:nvSpPr>
          <p:spPr>
            <a:xfrm>
              <a:off x="5076242" y="3780842"/>
              <a:ext cx="820316" cy="268949"/>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strike="noStrike" cap="none" dirty="0">
                  <a:solidFill>
                    <a:schemeClr val="dk1"/>
                  </a:solidFill>
                  <a:latin typeface="Times New Roman"/>
                  <a:ea typeface="Times New Roman"/>
                  <a:cs typeface="Times New Roman"/>
                  <a:sym typeface="Times New Roman"/>
                </a:rPr>
                <a:t>Controller</a:t>
              </a:r>
              <a:endParaRPr sz="1400" b="0" i="0" u="none" strike="noStrike" cap="none" dirty="0">
                <a:solidFill>
                  <a:srgbClr val="000000"/>
                </a:solidFill>
                <a:latin typeface="Arial"/>
                <a:ea typeface="Arial"/>
                <a:cs typeface="Arial"/>
                <a:sym typeface="Arial"/>
              </a:endParaRPr>
            </a:p>
          </p:txBody>
        </p:sp>
        <p:sp>
          <p:nvSpPr>
            <p:cNvPr id="282" name="Google Shape;282;p14"/>
            <p:cNvSpPr/>
            <p:nvPr/>
          </p:nvSpPr>
          <p:spPr>
            <a:xfrm>
              <a:off x="7164288" y="3780842"/>
              <a:ext cx="820316" cy="268949"/>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strike="noStrike" cap="none">
                  <a:solidFill>
                    <a:schemeClr val="dk1"/>
                  </a:solidFill>
                  <a:latin typeface="Times New Roman"/>
                  <a:ea typeface="Times New Roman"/>
                  <a:cs typeface="Times New Roman"/>
                  <a:sym typeface="Times New Roman"/>
                </a:rPr>
                <a:t>Controlee</a:t>
              </a:r>
              <a:endParaRPr sz="1400" b="0" i="0" u="none" strike="noStrike" cap="none">
                <a:solidFill>
                  <a:srgbClr val="000000"/>
                </a:solidFill>
                <a:latin typeface="Arial"/>
                <a:ea typeface="Arial"/>
                <a:cs typeface="Arial"/>
                <a:sym typeface="Arial"/>
              </a:endParaRPr>
            </a:p>
          </p:txBody>
        </p:sp>
        <p:grpSp>
          <p:nvGrpSpPr>
            <p:cNvPr id="283" name="Google Shape;283;p14"/>
            <p:cNvGrpSpPr/>
            <p:nvPr/>
          </p:nvGrpSpPr>
          <p:grpSpPr>
            <a:xfrm>
              <a:off x="5486400" y="4049791"/>
              <a:ext cx="2085637" cy="1899478"/>
              <a:chOff x="5488809" y="4049791"/>
              <a:chExt cx="2085637" cy="1847519"/>
            </a:xfrm>
          </p:grpSpPr>
          <p:cxnSp>
            <p:nvCxnSpPr>
              <p:cNvPr id="284" name="Google Shape;284;p14"/>
              <p:cNvCxnSpPr>
                <a:stCxn id="281" idx="2"/>
              </p:cNvCxnSpPr>
              <p:nvPr/>
            </p:nvCxnSpPr>
            <p:spPr>
              <a:xfrm>
                <a:off x="5488809" y="4049791"/>
                <a:ext cx="0" cy="1847400"/>
              </a:xfrm>
              <a:prstGeom prst="straightConnector1">
                <a:avLst/>
              </a:prstGeom>
              <a:solidFill>
                <a:schemeClr val="accent1"/>
              </a:solidFill>
              <a:ln w="12700" cap="flat" cmpd="sng">
                <a:solidFill>
                  <a:schemeClr val="dk1"/>
                </a:solidFill>
                <a:prstDash val="solid"/>
                <a:round/>
                <a:headEnd type="none" w="sm" len="sm"/>
                <a:tailEnd type="none" w="sm" len="sm"/>
              </a:ln>
            </p:spPr>
          </p:cxnSp>
          <p:cxnSp>
            <p:nvCxnSpPr>
              <p:cNvPr id="285" name="Google Shape;285;p14"/>
              <p:cNvCxnSpPr/>
              <p:nvPr/>
            </p:nvCxnSpPr>
            <p:spPr>
              <a:xfrm>
                <a:off x="7574446" y="4049791"/>
                <a:ext cx="0" cy="1847519"/>
              </a:xfrm>
              <a:prstGeom prst="straightConnector1">
                <a:avLst/>
              </a:prstGeom>
              <a:solidFill>
                <a:schemeClr val="accent1"/>
              </a:solidFill>
              <a:ln w="12700" cap="flat" cmpd="sng">
                <a:solidFill>
                  <a:schemeClr val="dk1"/>
                </a:solidFill>
                <a:prstDash val="solid"/>
                <a:round/>
                <a:headEnd type="none" w="sm" len="sm"/>
                <a:tailEnd type="none" w="sm" len="sm"/>
              </a:ln>
            </p:spPr>
          </p:cxnSp>
        </p:grpSp>
        <p:cxnSp>
          <p:nvCxnSpPr>
            <p:cNvPr id="286" name="Google Shape;286;p14"/>
            <p:cNvCxnSpPr/>
            <p:nvPr/>
          </p:nvCxnSpPr>
          <p:spPr>
            <a:xfrm>
              <a:off x="5486400" y="4458322"/>
              <a:ext cx="2088046" cy="0"/>
            </a:xfrm>
            <a:prstGeom prst="straightConnector1">
              <a:avLst/>
            </a:prstGeom>
            <a:solidFill>
              <a:schemeClr val="accent1"/>
            </a:solidFill>
            <a:ln w="12700" cap="flat" cmpd="sng">
              <a:solidFill>
                <a:schemeClr val="dk1"/>
              </a:solidFill>
              <a:prstDash val="solid"/>
              <a:round/>
              <a:headEnd type="none" w="sm" len="sm"/>
              <a:tailEnd type="triangle" w="med" len="med"/>
            </a:ln>
          </p:spPr>
        </p:cxnSp>
        <p:cxnSp>
          <p:nvCxnSpPr>
            <p:cNvPr id="287" name="Google Shape;287;p14"/>
            <p:cNvCxnSpPr/>
            <p:nvPr/>
          </p:nvCxnSpPr>
          <p:spPr>
            <a:xfrm>
              <a:off x="5486400" y="4668123"/>
              <a:ext cx="2088046" cy="0"/>
            </a:xfrm>
            <a:prstGeom prst="straightConnector1">
              <a:avLst/>
            </a:prstGeom>
            <a:solidFill>
              <a:schemeClr val="accent1"/>
            </a:solidFill>
            <a:ln w="12700" cap="flat" cmpd="sng">
              <a:solidFill>
                <a:schemeClr val="dk1"/>
              </a:solidFill>
              <a:prstDash val="solid"/>
              <a:round/>
              <a:headEnd type="triangle" w="sm" len="sm"/>
              <a:tailEnd type="none" w="sm" len="sm"/>
            </a:ln>
          </p:spPr>
        </p:cxnSp>
        <p:cxnSp>
          <p:nvCxnSpPr>
            <p:cNvPr id="288" name="Google Shape;288;p14"/>
            <p:cNvCxnSpPr/>
            <p:nvPr/>
          </p:nvCxnSpPr>
          <p:spPr>
            <a:xfrm>
              <a:off x="5486400" y="5279670"/>
              <a:ext cx="2088046" cy="0"/>
            </a:xfrm>
            <a:prstGeom prst="straightConnector1">
              <a:avLst/>
            </a:prstGeom>
            <a:solidFill>
              <a:schemeClr val="accent1"/>
            </a:solidFill>
            <a:ln w="12700" cap="flat" cmpd="sng">
              <a:solidFill>
                <a:schemeClr val="dk1"/>
              </a:solidFill>
              <a:prstDash val="solid"/>
              <a:round/>
              <a:headEnd type="none" w="sm" len="sm"/>
              <a:tailEnd type="triangle" w="med" len="med"/>
            </a:ln>
          </p:spPr>
        </p:cxnSp>
        <p:cxnSp>
          <p:nvCxnSpPr>
            <p:cNvPr id="289" name="Google Shape;289;p14"/>
            <p:cNvCxnSpPr/>
            <p:nvPr/>
          </p:nvCxnSpPr>
          <p:spPr>
            <a:xfrm>
              <a:off x="5486400" y="5505377"/>
              <a:ext cx="2088046" cy="0"/>
            </a:xfrm>
            <a:prstGeom prst="straightConnector1">
              <a:avLst/>
            </a:prstGeom>
            <a:solidFill>
              <a:schemeClr val="accent1"/>
            </a:solidFill>
            <a:ln w="12700" cap="flat" cmpd="sng">
              <a:solidFill>
                <a:schemeClr val="dk1"/>
              </a:solidFill>
              <a:prstDash val="solid"/>
              <a:round/>
              <a:headEnd type="triangle" w="sm" len="sm"/>
              <a:tailEnd type="none" w="sm" len="sm"/>
            </a:ln>
          </p:spPr>
        </p:cxnSp>
        <p:sp>
          <p:nvSpPr>
            <p:cNvPr id="290" name="Google Shape;290;p14"/>
            <p:cNvSpPr txBox="1"/>
            <p:nvPr/>
          </p:nvSpPr>
          <p:spPr>
            <a:xfrm>
              <a:off x="5486399" y="4181323"/>
              <a:ext cx="2088045"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Times New Roman"/>
                  <a:ea typeface="Times New Roman"/>
                  <a:cs typeface="Times New Roman"/>
                  <a:sym typeface="Times New Roman"/>
                </a:rPr>
                <a:t>Control Message</a:t>
              </a:r>
              <a:endParaRPr sz="1400" b="0" i="0" u="none" strike="noStrike" cap="none" dirty="0">
                <a:solidFill>
                  <a:srgbClr val="000000"/>
                </a:solidFill>
                <a:latin typeface="Arial"/>
                <a:ea typeface="Arial"/>
                <a:cs typeface="Arial"/>
                <a:sym typeface="Arial"/>
              </a:endParaRPr>
            </a:p>
          </p:txBody>
        </p:sp>
      </p:grpSp>
      <p:sp>
        <p:nvSpPr>
          <p:cNvPr id="3" name="TextBox 2">
            <a:extLst>
              <a:ext uri="{FF2B5EF4-FFF2-40B4-BE49-F238E27FC236}">
                <a16:creationId xmlns:a16="http://schemas.microsoft.com/office/drawing/2014/main" id="{D4A03887-7AA6-C740-95EE-F47EB5B632FE}"/>
              </a:ext>
            </a:extLst>
          </p:cNvPr>
          <p:cNvSpPr txBox="1"/>
          <p:nvPr/>
        </p:nvSpPr>
        <p:spPr>
          <a:xfrm>
            <a:off x="7026442" y="5526285"/>
            <a:ext cx="250257" cy="683264"/>
          </a:xfrm>
          <a:prstGeom prst="rect">
            <a:avLst/>
          </a:prstGeom>
          <a:noFill/>
        </p:spPr>
        <p:txBody>
          <a:bodyPr wrap="square" rtlCol="0">
            <a:spAutoFit/>
          </a:bodyPr>
          <a:lstStyle/>
          <a:p>
            <a:pPr>
              <a:lnSpc>
                <a:spcPct val="80000"/>
              </a:lnSpc>
            </a:pPr>
            <a:r>
              <a:rPr lang="en-US" sz="1600" b="1" dirty="0"/>
              <a:t>.</a:t>
            </a:r>
          </a:p>
          <a:p>
            <a:pPr>
              <a:lnSpc>
                <a:spcPct val="80000"/>
              </a:lnSpc>
            </a:pPr>
            <a:r>
              <a:rPr lang="en-US" sz="1600" b="1" dirty="0"/>
              <a:t>.</a:t>
            </a:r>
          </a:p>
          <a:p>
            <a:pPr>
              <a:lnSpc>
                <a:spcPct val="80000"/>
              </a:lnSpc>
            </a:pPr>
            <a:r>
              <a:rPr lang="en-US" sz="1600" b="1" dirty="0"/>
              <a:t>.</a:t>
            </a:r>
          </a:p>
        </p:txBody>
      </p:sp>
    </p:spTree>
    <p:extLst>
      <p:ext uri="{BB962C8B-B14F-4D97-AF65-F5344CB8AC3E}">
        <p14:creationId xmlns:p14="http://schemas.microsoft.com/office/powerpoint/2010/main" val="3034238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5"/>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a:t>Summary</a:t>
            </a:r>
            <a:endParaRPr/>
          </a:p>
        </p:txBody>
      </p:sp>
      <p:sp>
        <p:nvSpPr>
          <p:cNvPr id="297" name="Google Shape;297;p15"/>
          <p:cNvSpPr txBox="1">
            <a:spLocks noGrp="1"/>
          </p:cNvSpPr>
          <p:nvPr>
            <p:ph type="body" idx="1"/>
          </p:nvPr>
        </p:nvSpPr>
        <p:spPr>
          <a:xfrm>
            <a:off x="685800" y="1981200"/>
            <a:ext cx="7772400" cy="4191000"/>
          </a:xfrm>
          <a:prstGeom prst="rect">
            <a:avLst/>
          </a:prstGeom>
          <a:noFill/>
          <a:ln>
            <a:noFill/>
          </a:ln>
        </p:spPr>
        <p:txBody>
          <a:bodyPr spcFirstLastPara="1" wrap="square" lIns="92075" tIns="46025" rIns="92075" bIns="46025" anchor="t" anchorCtr="0">
            <a:noAutofit/>
          </a:bodyPr>
          <a:lstStyle/>
          <a:p>
            <a:pPr marL="342900" lvl="0" indent="-342900" algn="l" rtl="0">
              <a:lnSpc>
                <a:spcPct val="150000"/>
              </a:lnSpc>
              <a:spcBef>
                <a:spcPts val="0"/>
              </a:spcBef>
              <a:spcAft>
                <a:spcPts val="0"/>
              </a:spcAft>
              <a:buClr>
                <a:schemeClr val="dk1"/>
              </a:buClr>
              <a:buSzPts val="2400"/>
              <a:buFont typeface="Arial"/>
              <a:buChar char="•"/>
            </a:pPr>
            <a:r>
              <a:rPr lang="en-US" dirty="0"/>
              <a:t>Slotted structure is preferred over unslotted structure</a:t>
            </a:r>
            <a:endParaRPr dirty="0"/>
          </a:p>
          <a:p>
            <a:pPr marL="342900" lvl="0" indent="-342900" algn="l" rtl="0">
              <a:lnSpc>
                <a:spcPct val="150000"/>
              </a:lnSpc>
              <a:spcBef>
                <a:spcPts val="480"/>
              </a:spcBef>
              <a:spcAft>
                <a:spcPts val="0"/>
              </a:spcAft>
              <a:buClr>
                <a:schemeClr val="dk1"/>
              </a:buClr>
              <a:buSzPts val="2400"/>
              <a:buFont typeface="Arial"/>
              <a:buChar char="•"/>
            </a:pPr>
            <a:r>
              <a:rPr lang="en-US" dirty="0"/>
              <a:t>Scheduling-based mode is preferred over contention-based mode</a:t>
            </a:r>
            <a:endParaRPr dirty="0"/>
          </a:p>
          <a:p>
            <a:pPr marL="342900" lvl="0" indent="-342900" algn="l" rtl="0">
              <a:lnSpc>
                <a:spcPct val="150000"/>
              </a:lnSpc>
              <a:spcBef>
                <a:spcPts val="480"/>
              </a:spcBef>
              <a:spcAft>
                <a:spcPts val="0"/>
              </a:spcAft>
              <a:buClr>
                <a:schemeClr val="dk1"/>
              </a:buClr>
              <a:buSzPts val="2400"/>
              <a:buFont typeface="Arial"/>
              <a:buChar char="•"/>
            </a:pPr>
            <a:r>
              <a:rPr lang="en-US" dirty="0"/>
              <a:t>We need to define new IEs for control and scheduling for data communication</a:t>
            </a:r>
            <a:endParaRPr dirty="0"/>
          </a:p>
        </p:txBody>
      </p:sp>
      <p:sp>
        <p:nvSpPr>
          <p:cNvPr id="298" name="Google Shape;298;p15"/>
          <p:cNvSpPr txBox="1">
            <a:spLocks noGrp="1"/>
          </p:cNvSpPr>
          <p:nvPr>
            <p:ph type="dt" idx="10"/>
          </p:nvPr>
        </p:nvSpPr>
        <p:spPr>
          <a:xfrm>
            <a:off x="685800" y="378281"/>
            <a:ext cx="1600200" cy="215444"/>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March 2022</a:t>
            </a:r>
            <a:endParaRPr/>
          </a:p>
        </p:txBody>
      </p:sp>
      <p:sp>
        <p:nvSpPr>
          <p:cNvPr id="299" name="Google Shape;299;p15"/>
          <p:cNvSpPr txBox="1">
            <a:spLocks noGrp="1"/>
          </p:cNvSpPr>
          <p:nvPr>
            <p:ph type="ftr" idx="11"/>
          </p:nvPr>
        </p:nvSpPr>
        <p:spPr>
          <a:xfrm>
            <a:off x="5486400" y="6475413"/>
            <a:ext cx="3124200"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Kangjin Yoon (Meta)</a:t>
            </a:r>
            <a:endParaRPr/>
          </a:p>
        </p:txBody>
      </p:sp>
      <p:sp>
        <p:nvSpPr>
          <p:cNvPr id="300" name="Google Shape;300;p15"/>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6"/>
          <p:cNvSpPr txBox="1">
            <a:spLocks noGrp="1"/>
          </p:cNvSpPr>
          <p:nvPr>
            <p:ph type="ctrTitle"/>
          </p:nvPr>
        </p:nvSpPr>
        <p:spPr>
          <a:xfrm>
            <a:off x="685800" y="2130425"/>
            <a:ext cx="7772400" cy="1470025"/>
          </a:xfrm>
          <a:prstGeom prst="rect">
            <a:avLst/>
          </a:prstGeom>
          <a:noFill/>
          <a:ln>
            <a:noFill/>
          </a:ln>
        </p:spPr>
        <p:txBody>
          <a:bodyPr spcFirstLastPara="1" wrap="square" lIns="92075" tIns="46025" rIns="92075" bIns="46025" anchor="ctr" anchorCtr="0">
            <a:normAutofit/>
          </a:bodyPr>
          <a:lstStyle/>
          <a:p>
            <a:pPr marL="0" lvl="0" indent="0" algn="ctr" rtl="0">
              <a:lnSpc>
                <a:spcPct val="100000"/>
              </a:lnSpc>
              <a:spcBef>
                <a:spcPts val="0"/>
              </a:spcBef>
              <a:spcAft>
                <a:spcPts val="0"/>
              </a:spcAft>
              <a:buSzPts val="1400"/>
              <a:buNone/>
            </a:pPr>
            <a:r>
              <a:rPr lang="en-US"/>
              <a:t>Appendix</a:t>
            </a:r>
            <a:endParaRPr/>
          </a:p>
        </p:txBody>
      </p:sp>
      <p:sp>
        <p:nvSpPr>
          <p:cNvPr id="306" name="Google Shape;306;p16"/>
          <p:cNvSpPr txBox="1">
            <a:spLocks noGrp="1"/>
          </p:cNvSpPr>
          <p:nvPr>
            <p:ph type="subTitle" idx="1"/>
          </p:nvPr>
        </p:nvSpPr>
        <p:spPr>
          <a:xfrm>
            <a:off x="1371600" y="3886200"/>
            <a:ext cx="6400800" cy="1752600"/>
          </a:xfrm>
          <a:prstGeom prst="rect">
            <a:avLst/>
          </a:prstGeom>
          <a:noFill/>
          <a:ln>
            <a:noFill/>
          </a:ln>
        </p:spPr>
        <p:txBody>
          <a:bodyPr spcFirstLastPara="1" wrap="square" lIns="92075" tIns="46025" rIns="92075" bIns="46025" anchor="t" anchorCtr="0">
            <a:noAutofit/>
          </a:bodyPr>
          <a:lstStyle/>
          <a:p>
            <a:pPr marL="0" lvl="0" indent="0" algn="ctr" rtl="0">
              <a:lnSpc>
                <a:spcPct val="100000"/>
              </a:lnSpc>
              <a:spcBef>
                <a:spcPts val="0"/>
              </a:spcBef>
              <a:spcAft>
                <a:spcPts val="0"/>
              </a:spcAft>
              <a:buClr>
                <a:schemeClr val="dk1"/>
              </a:buClr>
              <a:buSzPts val="3200"/>
              <a:buFont typeface="Arial"/>
              <a:buNone/>
            </a:pPr>
            <a:endParaRPr/>
          </a:p>
        </p:txBody>
      </p:sp>
      <p:sp>
        <p:nvSpPr>
          <p:cNvPr id="307" name="Google Shape;307;p16"/>
          <p:cNvSpPr txBox="1">
            <a:spLocks noGrp="1"/>
          </p:cNvSpPr>
          <p:nvPr>
            <p:ph type="dt" idx="10"/>
          </p:nvPr>
        </p:nvSpPr>
        <p:spPr>
          <a:xfrm>
            <a:off x="685800" y="378281"/>
            <a:ext cx="1600200" cy="215444"/>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SzPts val="1400"/>
              <a:buNone/>
            </a:pPr>
            <a:r>
              <a:rPr lang="en-US"/>
              <a:t>March 2022</a:t>
            </a:r>
            <a:endParaRPr/>
          </a:p>
        </p:txBody>
      </p:sp>
      <p:sp>
        <p:nvSpPr>
          <p:cNvPr id="308" name="Google Shape;308;p16"/>
          <p:cNvSpPr txBox="1">
            <a:spLocks noGrp="1"/>
          </p:cNvSpPr>
          <p:nvPr>
            <p:ph type="ftr" idx="11"/>
          </p:nvPr>
        </p:nvSpPr>
        <p:spPr>
          <a:xfrm>
            <a:off x="5486400" y="6475413"/>
            <a:ext cx="3124200" cy="184666"/>
          </a:xfrm>
          <a:prstGeom prst="rect">
            <a:avLst/>
          </a:prstGeom>
          <a:noFill/>
          <a:ln>
            <a:noFill/>
          </a:ln>
        </p:spPr>
        <p:txBody>
          <a:bodyPr spcFirstLastPara="1" wrap="square" lIns="0" tIns="0" rIns="0" bIns="0" anchor="t" anchorCtr="0">
            <a:normAutofit/>
          </a:bodyPr>
          <a:lstStyle/>
          <a:p>
            <a:pPr marL="0" lvl="0" indent="0" algn="r" rtl="0">
              <a:lnSpc>
                <a:spcPct val="100000"/>
              </a:lnSpc>
              <a:spcBef>
                <a:spcPts val="0"/>
              </a:spcBef>
              <a:spcAft>
                <a:spcPts val="0"/>
              </a:spcAft>
              <a:buSzPts val="1400"/>
              <a:buNone/>
            </a:pPr>
            <a:r>
              <a:rPr lang="en-US"/>
              <a:t>Kangjin Yoon (Meta)</a:t>
            </a:r>
            <a:endParaRPr/>
          </a:p>
        </p:txBody>
      </p:sp>
      <p:sp>
        <p:nvSpPr>
          <p:cNvPr id="309" name="Google Shape;309;p16"/>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SzPts val="1200"/>
              <a:buNone/>
            </a:pPr>
            <a:r>
              <a:rPr lang="en-US"/>
              <a:t>Slide </a:t>
            </a: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2"/>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a:t>Control Mechanism for Data Communication Session</a:t>
            </a:r>
            <a:endParaRPr/>
          </a:p>
        </p:txBody>
      </p:sp>
      <p:sp>
        <p:nvSpPr>
          <p:cNvPr id="230" name="Google Shape;230;p12"/>
          <p:cNvSpPr txBox="1">
            <a:spLocks noGrp="1"/>
          </p:cNvSpPr>
          <p:nvPr>
            <p:ph type="body" idx="1"/>
          </p:nvPr>
        </p:nvSpPr>
        <p:spPr>
          <a:xfrm>
            <a:off x="685800" y="1981200"/>
            <a:ext cx="7772400" cy="4114800"/>
          </a:xfrm>
          <a:prstGeom prst="rect">
            <a:avLst/>
          </a:prstGeom>
          <a:noFill/>
          <a:ln>
            <a:noFill/>
          </a:ln>
        </p:spPr>
        <p:txBody>
          <a:bodyPr spcFirstLastPara="1" wrap="square" lIns="92075" tIns="46025" rIns="92075" bIns="46025" anchor="t" anchorCtr="0">
            <a:noAutofit/>
          </a:bodyPr>
          <a:lstStyle/>
          <a:p>
            <a:pPr marL="342900" lvl="0" indent="-342900" algn="l" rtl="0">
              <a:lnSpc>
                <a:spcPct val="100000"/>
              </a:lnSpc>
              <a:spcBef>
                <a:spcPts val="0"/>
              </a:spcBef>
              <a:spcAft>
                <a:spcPts val="0"/>
              </a:spcAft>
              <a:buClr>
                <a:schemeClr val="dk1"/>
              </a:buClr>
              <a:buSzPts val="2000"/>
              <a:buFont typeface="Arial"/>
              <a:buChar char="•"/>
            </a:pPr>
            <a:r>
              <a:rPr lang="en-US" sz="2000"/>
              <a:t>In 4z-2020, Advanced Ranging Control IE (ARC IE) is used for Ranging Control information</a:t>
            </a:r>
            <a:endParaRPr/>
          </a:p>
          <a:p>
            <a:pPr marL="342900" lvl="0" indent="-342900" algn="l" rtl="0">
              <a:lnSpc>
                <a:spcPct val="100000"/>
              </a:lnSpc>
              <a:spcBef>
                <a:spcPts val="400"/>
              </a:spcBef>
              <a:spcAft>
                <a:spcPts val="0"/>
              </a:spcAft>
              <a:buClr>
                <a:schemeClr val="dk1"/>
              </a:buClr>
              <a:buSzPts val="2000"/>
              <a:buFont typeface="Arial"/>
              <a:buChar char="•"/>
            </a:pPr>
            <a:r>
              <a:rPr lang="en-US" sz="2000"/>
              <a:t>Controller sends Ranging Control Message (RCM) which has ARC IE at the beginning of Ranging Round</a:t>
            </a:r>
            <a:endParaRPr/>
          </a:p>
        </p:txBody>
      </p:sp>
      <p:sp>
        <p:nvSpPr>
          <p:cNvPr id="231" name="Google Shape;231;p12"/>
          <p:cNvSpPr txBox="1">
            <a:spLocks noGrp="1"/>
          </p:cNvSpPr>
          <p:nvPr>
            <p:ph type="dt" idx="10"/>
          </p:nvPr>
        </p:nvSpPr>
        <p:spPr>
          <a:xfrm>
            <a:off x="685800" y="378281"/>
            <a:ext cx="1600200" cy="215444"/>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March 2022</a:t>
            </a:r>
            <a:endParaRPr/>
          </a:p>
        </p:txBody>
      </p:sp>
      <p:sp>
        <p:nvSpPr>
          <p:cNvPr id="232" name="Google Shape;232;p12"/>
          <p:cNvSpPr txBox="1">
            <a:spLocks noGrp="1"/>
          </p:cNvSpPr>
          <p:nvPr>
            <p:ph type="ftr" idx="11"/>
          </p:nvPr>
        </p:nvSpPr>
        <p:spPr>
          <a:xfrm>
            <a:off x="5486400" y="6475413"/>
            <a:ext cx="3124200"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Kangjin Yoon (Meta)</a:t>
            </a:r>
            <a:endParaRPr/>
          </a:p>
        </p:txBody>
      </p:sp>
      <p:sp>
        <p:nvSpPr>
          <p:cNvPr id="233" name="Google Shape;233;p12"/>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14</a:t>
            </a:fld>
            <a:endParaRPr/>
          </a:p>
        </p:txBody>
      </p:sp>
      <p:sp>
        <p:nvSpPr>
          <p:cNvPr id="234" name="Google Shape;234;p12"/>
          <p:cNvSpPr txBox="1"/>
          <p:nvPr/>
        </p:nvSpPr>
        <p:spPr>
          <a:xfrm>
            <a:off x="699500" y="5661248"/>
            <a:ext cx="7758700" cy="677108"/>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Times New Roman"/>
                <a:ea typeface="Times New Roman"/>
                <a:cs typeface="Times New Roman"/>
                <a:sym typeface="Times New Roman"/>
              </a:rPr>
              <a:t>[1] RIM: Ranging Initiation Message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Times New Roman"/>
                <a:ea typeface="Times New Roman"/>
                <a:cs typeface="Times New Roman"/>
                <a:sym typeface="Times New Roman"/>
              </a:rPr>
              <a:t>[2] RRM: Ranging Response Message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Times New Roman"/>
                <a:ea typeface="Times New Roman"/>
                <a:cs typeface="Times New Roman"/>
                <a:sym typeface="Times New Roman"/>
              </a:rPr>
              <a:t>[3] RFM: Ranging Final Message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Times New Roman"/>
                <a:ea typeface="Times New Roman"/>
                <a:cs typeface="Times New Roman"/>
                <a:sym typeface="Times New Roman"/>
              </a:rPr>
              <a:t>[4] MRM: Measurement Report Message</a:t>
            </a:r>
            <a:endParaRPr sz="1400" b="0" i="0" u="none" strike="noStrike" cap="none">
              <a:solidFill>
                <a:srgbClr val="000000"/>
              </a:solidFill>
              <a:latin typeface="Arial"/>
              <a:ea typeface="Arial"/>
              <a:cs typeface="Arial"/>
              <a:sym typeface="Arial"/>
            </a:endParaRPr>
          </a:p>
        </p:txBody>
      </p:sp>
      <p:sp>
        <p:nvSpPr>
          <p:cNvPr id="235" name="Google Shape;235;p12"/>
          <p:cNvSpPr/>
          <p:nvPr/>
        </p:nvSpPr>
        <p:spPr>
          <a:xfrm>
            <a:off x="685801" y="4133537"/>
            <a:ext cx="692612" cy="705853"/>
          </a:xfrm>
          <a:prstGeom prst="rect">
            <a:avLst/>
          </a:prstGeom>
          <a:solidFill>
            <a:srgbClr val="D8D8D8"/>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RCM</a:t>
            </a:r>
            <a:endParaRPr sz="1400" b="0" i="0" u="none" strike="noStrike" cap="none">
              <a:solidFill>
                <a:srgbClr val="000000"/>
              </a:solidFill>
              <a:latin typeface="Arial"/>
              <a:ea typeface="Arial"/>
              <a:cs typeface="Arial"/>
              <a:sym typeface="Arial"/>
            </a:endParaRPr>
          </a:p>
        </p:txBody>
      </p:sp>
      <p:sp>
        <p:nvSpPr>
          <p:cNvPr id="236" name="Google Shape;236;p12"/>
          <p:cNvSpPr/>
          <p:nvPr/>
        </p:nvSpPr>
        <p:spPr>
          <a:xfrm>
            <a:off x="685800" y="4133537"/>
            <a:ext cx="1554480" cy="705853"/>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imes New Roman"/>
              <a:ea typeface="Times New Roman"/>
              <a:cs typeface="Times New Roman"/>
              <a:sym typeface="Times New Roman"/>
            </a:endParaRPr>
          </a:p>
        </p:txBody>
      </p:sp>
      <p:sp>
        <p:nvSpPr>
          <p:cNvPr id="237" name="Google Shape;237;p12"/>
          <p:cNvSpPr/>
          <p:nvPr/>
        </p:nvSpPr>
        <p:spPr>
          <a:xfrm>
            <a:off x="2240278" y="4133537"/>
            <a:ext cx="692612" cy="705853"/>
          </a:xfrm>
          <a:prstGeom prst="rect">
            <a:avLst/>
          </a:prstGeom>
          <a:solidFill>
            <a:srgbClr val="D8D8D8"/>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RIM</a:t>
            </a:r>
            <a:r>
              <a:rPr lang="en-US" sz="1200" b="0" i="0" u="none" strike="noStrike" cap="none" baseline="30000">
                <a:solidFill>
                  <a:schemeClr val="dk1"/>
                </a:solidFill>
                <a:latin typeface="Times New Roman"/>
                <a:ea typeface="Times New Roman"/>
                <a:cs typeface="Times New Roman"/>
                <a:sym typeface="Times New Roman"/>
              </a:rPr>
              <a:t> [1]</a:t>
            </a:r>
            <a:endParaRPr sz="1400" b="0" i="0" u="none" strike="noStrike" cap="none">
              <a:solidFill>
                <a:srgbClr val="000000"/>
              </a:solidFill>
              <a:latin typeface="Arial"/>
              <a:ea typeface="Arial"/>
              <a:cs typeface="Arial"/>
              <a:sym typeface="Arial"/>
            </a:endParaRPr>
          </a:p>
        </p:txBody>
      </p:sp>
      <p:sp>
        <p:nvSpPr>
          <p:cNvPr id="238" name="Google Shape;238;p12"/>
          <p:cNvSpPr/>
          <p:nvPr/>
        </p:nvSpPr>
        <p:spPr>
          <a:xfrm>
            <a:off x="2240279" y="4133537"/>
            <a:ext cx="1554480" cy="705853"/>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imes New Roman"/>
              <a:ea typeface="Times New Roman"/>
              <a:cs typeface="Times New Roman"/>
              <a:sym typeface="Times New Roman"/>
            </a:endParaRPr>
          </a:p>
        </p:txBody>
      </p:sp>
      <p:sp>
        <p:nvSpPr>
          <p:cNvPr id="239" name="Google Shape;239;p12"/>
          <p:cNvSpPr/>
          <p:nvPr/>
        </p:nvSpPr>
        <p:spPr>
          <a:xfrm>
            <a:off x="3794759" y="4133537"/>
            <a:ext cx="692612" cy="705853"/>
          </a:xfrm>
          <a:prstGeom prst="rect">
            <a:avLst/>
          </a:prstGeom>
          <a:solidFill>
            <a:srgbClr val="D8D8D8"/>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RRM</a:t>
            </a:r>
            <a:r>
              <a:rPr lang="en-US" sz="1200" b="0" i="0" u="none" strike="noStrike" cap="none" baseline="30000">
                <a:solidFill>
                  <a:schemeClr val="dk1"/>
                </a:solidFill>
                <a:latin typeface="Times New Roman"/>
                <a:ea typeface="Times New Roman"/>
                <a:cs typeface="Times New Roman"/>
                <a:sym typeface="Times New Roman"/>
              </a:rPr>
              <a:t> [2]</a:t>
            </a:r>
            <a:endParaRPr sz="1200" b="0" i="0" u="none" strike="noStrike" cap="none">
              <a:solidFill>
                <a:schemeClr val="dk1"/>
              </a:solidFill>
              <a:latin typeface="Times New Roman"/>
              <a:ea typeface="Times New Roman"/>
              <a:cs typeface="Times New Roman"/>
              <a:sym typeface="Times New Roman"/>
            </a:endParaRPr>
          </a:p>
        </p:txBody>
      </p:sp>
      <p:sp>
        <p:nvSpPr>
          <p:cNvPr id="240" name="Google Shape;240;p12"/>
          <p:cNvSpPr/>
          <p:nvPr/>
        </p:nvSpPr>
        <p:spPr>
          <a:xfrm>
            <a:off x="3794760" y="4133537"/>
            <a:ext cx="1554480" cy="705853"/>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imes New Roman"/>
              <a:ea typeface="Times New Roman"/>
              <a:cs typeface="Times New Roman"/>
              <a:sym typeface="Times New Roman"/>
            </a:endParaRPr>
          </a:p>
        </p:txBody>
      </p:sp>
      <p:sp>
        <p:nvSpPr>
          <p:cNvPr id="241" name="Google Shape;241;p12"/>
          <p:cNvSpPr/>
          <p:nvPr/>
        </p:nvSpPr>
        <p:spPr>
          <a:xfrm>
            <a:off x="5349240" y="4133537"/>
            <a:ext cx="1554480" cy="705853"/>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imes New Roman"/>
              <a:ea typeface="Times New Roman"/>
              <a:cs typeface="Times New Roman"/>
              <a:sym typeface="Times New Roman"/>
            </a:endParaRPr>
          </a:p>
        </p:txBody>
      </p:sp>
      <p:sp>
        <p:nvSpPr>
          <p:cNvPr id="242" name="Google Shape;242;p12"/>
          <p:cNvSpPr/>
          <p:nvPr/>
        </p:nvSpPr>
        <p:spPr>
          <a:xfrm>
            <a:off x="6903721" y="4133537"/>
            <a:ext cx="1554480" cy="705853"/>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imes New Roman"/>
              <a:ea typeface="Times New Roman"/>
              <a:cs typeface="Times New Roman"/>
              <a:sym typeface="Times New Roman"/>
            </a:endParaRPr>
          </a:p>
        </p:txBody>
      </p:sp>
      <p:sp>
        <p:nvSpPr>
          <p:cNvPr id="243" name="Google Shape;243;p12"/>
          <p:cNvSpPr/>
          <p:nvPr/>
        </p:nvSpPr>
        <p:spPr>
          <a:xfrm>
            <a:off x="5349240" y="4133537"/>
            <a:ext cx="692612" cy="705853"/>
          </a:xfrm>
          <a:prstGeom prst="rect">
            <a:avLst/>
          </a:prstGeom>
          <a:solidFill>
            <a:srgbClr val="D8D8D8"/>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RFM</a:t>
            </a:r>
            <a:r>
              <a:rPr lang="en-US" sz="1200" b="0" i="0" u="none" strike="noStrike" cap="none" baseline="30000">
                <a:solidFill>
                  <a:schemeClr val="dk1"/>
                </a:solidFill>
                <a:latin typeface="Times New Roman"/>
                <a:ea typeface="Times New Roman"/>
                <a:cs typeface="Times New Roman"/>
                <a:sym typeface="Times New Roman"/>
              </a:rPr>
              <a:t> [3]</a:t>
            </a:r>
            <a:endParaRPr sz="1200" b="0" i="0" u="none" strike="noStrike" cap="none">
              <a:solidFill>
                <a:schemeClr val="dk1"/>
              </a:solidFill>
              <a:latin typeface="Times New Roman"/>
              <a:ea typeface="Times New Roman"/>
              <a:cs typeface="Times New Roman"/>
              <a:sym typeface="Times New Roman"/>
            </a:endParaRPr>
          </a:p>
        </p:txBody>
      </p:sp>
      <p:sp>
        <p:nvSpPr>
          <p:cNvPr id="244" name="Google Shape;244;p12"/>
          <p:cNvSpPr/>
          <p:nvPr/>
        </p:nvSpPr>
        <p:spPr>
          <a:xfrm>
            <a:off x="6903721" y="4133537"/>
            <a:ext cx="692612" cy="705853"/>
          </a:xfrm>
          <a:prstGeom prst="rect">
            <a:avLst/>
          </a:prstGeom>
          <a:solidFill>
            <a:srgbClr val="D8D8D8"/>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MRM</a:t>
            </a:r>
            <a:r>
              <a:rPr lang="en-US" sz="1200" b="0" i="0" u="none" strike="noStrike" cap="none" baseline="30000">
                <a:solidFill>
                  <a:schemeClr val="dk1"/>
                </a:solidFill>
                <a:latin typeface="Times New Roman"/>
                <a:ea typeface="Times New Roman"/>
                <a:cs typeface="Times New Roman"/>
                <a:sym typeface="Times New Roman"/>
              </a:rPr>
              <a:t> [4]</a:t>
            </a:r>
            <a:endParaRPr sz="1200" b="0" i="0" u="none" strike="noStrike" cap="none">
              <a:solidFill>
                <a:schemeClr val="dk1"/>
              </a:solidFill>
              <a:latin typeface="Times New Roman"/>
              <a:ea typeface="Times New Roman"/>
              <a:cs typeface="Times New Roman"/>
              <a:sym typeface="Times New Roman"/>
            </a:endParaRPr>
          </a:p>
        </p:txBody>
      </p:sp>
      <p:cxnSp>
        <p:nvCxnSpPr>
          <p:cNvPr id="245" name="Google Shape;245;p12"/>
          <p:cNvCxnSpPr/>
          <p:nvPr/>
        </p:nvCxnSpPr>
        <p:spPr>
          <a:xfrm>
            <a:off x="685800" y="5149460"/>
            <a:ext cx="7772401" cy="0"/>
          </a:xfrm>
          <a:prstGeom prst="straightConnector1">
            <a:avLst/>
          </a:prstGeom>
          <a:noFill/>
          <a:ln w="12700" cap="flat" cmpd="sng">
            <a:solidFill>
              <a:schemeClr val="dk1"/>
            </a:solidFill>
            <a:prstDash val="solid"/>
            <a:round/>
            <a:headEnd type="triangle" w="med" len="med"/>
            <a:tailEnd type="triangle" w="med" len="med"/>
          </a:ln>
        </p:spPr>
      </p:cxnSp>
      <p:cxnSp>
        <p:nvCxnSpPr>
          <p:cNvPr id="246" name="Google Shape;246;p12"/>
          <p:cNvCxnSpPr/>
          <p:nvPr/>
        </p:nvCxnSpPr>
        <p:spPr>
          <a:xfrm>
            <a:off x="685800" y="3697456"/>
            <a:ext cx="0" cy="1687858"/>
          </a:xfrm>
          <a:prstGeom prst="straightConnector1">
            <a:avLst/>
          </a:prstGeom>
          <a:noFill/>
          <a:ln w="12700" cap="flat" cmpd="sng">
            <a:solidFill>
              <a:schemeClr val="dk1"/>
            </a:solidFill>
            <a:prstDash val="solid"/>
            <a:round/>
            <a:headEnd type="none" w="sm" len="sm"/>
            <a:tailEnd type="none" w="sm" len="sm"/>
          </a:ln>
        </p:spPr>
      </p:cxnSp>
      <p:cxnSp>
        <p:nvCxnSpPr>
          <p:cNvPr id="247" name="Google Shape;247;p12"/>
          <p:cNvCxnSpPr/>
          <p:nvPr/>
        </p:nvCxnSpPr>
        <p:spPr>
          <a:xfrm>
            <a:off x="8458201" y="3697456"/>
            <a:ext cx="0" cy="1687858"/>
          </a:xfrm>
          <a:prstGeom prst="straightConnector1">
            <a:avLst/>
          </a:prstGeom>
          <a:noFill/>
          <a:ln w="12700" cap="flat" cmpd="sng">
            <a:solidFill>
              <a:schemeClr val="dk1"/>
            </a:solidFill>
            <a:prstDash val="solid"/>
            <a:round/>
            <a:headEnd type="none" w="sm" len="sm"/>
            <a:tailEnd type="none" w="sm" len="sm"/>
          </a:ln>
        </p:spPr>
      </p:cxnSp>
      <p:cxnSp>
        <p:nvCxnSpPr>
          <p:cNvPr id="248" name="Google Shape;248;p12"/>
          <p:cNvCxnSpPr/>
          <p:nvPr/>
        </p:nvCxnSpPr>
        <p:spPr>
          <a:xfrm>
            <a:off x="2240278" y="3697457"/>
            <a:ext cx="0" cy="1141934"/>
          </a:xfrm>
          <a:prstGeom prst="straightConnector1">
            <a:avLst/>
          </a:prstGeom>
          <a:noFill/>
          <a:ln w="12700" cap="flat" cmpd="sng">
            <a:solidFill>
              <a:schemeClr val="dk1"/>
            </a:solidFill>
            <a:prstDash val="solid"/>
            <a:round/>
            <a:headEnd type="none" w="sm" len="sm"/>
            <a:tailEnd type="none" w="sm" len="sm"/>
          </a:ln>
        </p:spPr>
      </p:cxnSp>
      <p:cxnSp>
        <p:nvCxnSpPr>
          <p:cNvPr id="249" name="Google Shape;249;p12"/>
          <p:cNvCxnSpPr/>
          <p:nvPr/>
        </p:nvCxnSpPr>
        <p:spPr>
          <a:xfrm>
            <a:off x="3794759" y="3697457"/>
            <a:ext cx="0" cy="1141934"/>
          </a:xfrm>
          <a:prstGeom prst="straightConnector1">
            <a:avLst/>
          </a:prstGeom>
          <a:noFill/>
          <a:ln w="12700" cap="flat" cmpd="sng">
            <a:solidFill>
              <a:schemeClr val="dk1"/>
            </a:solidFill>
            <a:prstDash val="solid"/>
            <a:round/>
            <a:headEnd type="none" w="sm" len="sm"/>
            <a:tailEnd type="none" w="sm" len="sm"/>
          </a:ln>
        </p:spPr>
      </p:cxnSp>
      <p:cxnSp>
        <p:nvCxnSpPr>
          <p:cNvPr id="250" name="Google Shape;250;p12"/>
          <p:cNvCxnSpPr/>
          <p:nvPr/>
        </p:nvCxnSpPr>
        <p:spPr>
          <a:xfrm>
            <a:off x="5349240" y="3697457"/>
            <a:ext cx="0" cy="1141934"/>
          </a:xfrm>
          <a:prstGeom prst="straightConnector1">
            <a:avLst/>
          </a:prstGeom>
          <a:noFill/>
          <a:ln w="12700" cap="flat" cmpd="sng">
            <a:solidFill>
              <a:schemeClr val="dk1"/>
            </a:solidFill>
            <a:prstDash val="solid"/>
            <a:round/>
            <a:headEnd type="none" w="sm" len="sm"/>
            <a:tailEnd type="none" w="sm" len="sm"/>
          </a:ln>
        </p:spPr>
      </p:cxnSp>
      <p:cxnSp>
        <p:nvCxnSpPr>
          <p:cNvPr id="251" name="Google Shape;251;p12"/>
          <p:cNvCxnSpPr/>
          <p:nvPr/>
        </p:nvCxnSpPr>
        <p:spPr>
          <a:xfrm>
            <a:off x="6903721" y="3697457"/>
            <a:ext cx="0" cy="1141934"/>
          </a:xfrm>
          <a:prstGeom prst="straightConnector1">
            <a:avLst/>
          </a:prstGeom>
          <a:noFill/>
          <a:ln w="12700" cap="flat" cmpd="sng">
            <a:solidFill>
              <a:schemeClr val="dk1"/>
            </a:solidFill>
            <a:prstDash val="solid"/>
            <a:round/>
            <a:headEnd type="none" w="sm" len="sm"/>
            <a:tailEnd type="none" w="sm" len="sm"/>
          </a:ln>
        </p:spPr>
      </p:cxnSp>
      <p:sp>
        <p:nvSpPr>
          <p:cNvPr id="252" name="Google Shape;252;p12"/>
          <p:cNvSpPr txBox="1"/>
          <p:nvPr/>
        </p:nvSpPr>
        <p:spPr>
          <a:xfrm>
            <a:off x="4006582" y="5212095"/>
            <a:ext cx="1032655"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dk1"/>
                </a:solidFill>
                <a:latin typeface="Times New Roman"/>
                <a:ea typeface="Times New Roman"/>
                <a:cs typeface="Times New Roman"/>
                <a:sym typeface="Times New Roman"/>
              </a:rPr>
              <a:t>Ranging Round</a:t>
            </a:r>
            <a:endParaRPr sz="1400" b="0" i="0" u="none" strike="noStrike" cap="none">
              <a:solidFill>
                <a:srgbClr val="000000"/>
              </a:solidFill>
              <a:latin typeface="Arial"/>
              <a:ea typeface="Arial"/>
              <a:cs typeface="Arial"/>
              <a:sym typeface="Arial"/>
            </a:endParaRPr>
          </a:p>
        </p:txBody>
      </p:sp>
      <p:cxnSp>
        <p:nvCxnSpPr>
          <p:cNvPr id="253" name="Google Shape;253;p12"/>
          <p:cNvCxnSpPr/>
          <p:nvPr/>
        </p:nvCxnSpPr>
        <p:spPr>
          <a:xfrm>
            <a:off x="685800" y="3904320"/>
            <a:ext cx="1554478" cy="0"/>
          </a:xfrm>
          <a:prstGeom prst="straightConnector1">
            <a:avLst/>
          </a:prstGeom>
          <a:noFill/>
          <a:ln w="12700" cap="flat" cmpd="sng">
            <a:solidFill>
              <a:schemeClr val="dk1"/>
            </a:solidFill>
            <a:prstDash val="solid"/>
            <a:round/>
            <a:headEnd type="triangle" w="med" len="med"/>
            <a:tailEnd type="triangle" w="med" len="med"/>
          </a:ln>
        </p:spPr>
      </p:cxnSp>
      <p:sp>
        <p:nvSpPr>
          <p:cNvPr id="254" name="Google Shape;254;p12"/>
          <p:cNvSpPr txBox="1"/>
          <p:nvPr/>
        </p:nvSpPr>
        <p:spPr>
          <a:xfrm>
            <a:off x="1001213" y="3619747"/>
            <a:ext cx="923650"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dk1"/>
                </a:solidFill>
                <a:latin typeface="Times New Roman"/>
                <a:ea typeface="Times New Roman"/>
                <a:cs typeface="Times New Roman"/>
                <a:sym typeface="Times New Roman"/>
              </a:rPr>
              <a:t>Ranging Slot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0"/>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dirty="0"/>
              <a:t>Background: ARC IE</a:t>
            </a:r>
            <a:r>
              <a:rPr lang="en-US" baseline="30000" dirty="0"/>
              <a:t> [1]</a:t>
            </a:r>
            <a:endParaRPr dirty="0"/>
          </a:p>
        </p:txBody>
      </p:sp>
      <p:sp>
        <p:nvSpPr>
          <p:cNvPr id="349" name="Google Shape;349;p20"/>
          <p:cNvSpPr txBox="1">
            <a:spLocks noGrp="1"/>
          </p:cNvSpPr>
          <p:nvPr>
            <p:ph type="body" idx="1"/>
          </p:nvPr>
        </p:nvSpPr>
        <p:spPr>
          <a:xfrm>
            <a:off x="685800" y="1981200"/>
            <a:ext cx="7772400" cy="1807840"/>
          </a:xfrm>
          <a:prstGeom prst="rect">
            <a:avLst/>
          </a:prstGeom>
          <a:noFill/>
          <a:ln>
            <a:noFill/>
          </a:ln>
        </p:spPr>
        <p:txBody>
          <a:bodyPr spcFirstLastPara="1" wrap="square" lIns="92075" tIns="46025" rIns="92075" bIns="46025" anchor="t" anchorCtr="0">
            <a:noAutofit/>
          </a:bodyPr>
          <a:lstStyle/>
          <a:p>
            <a:pPr marL="342900" lvl="0" indent="-342900" algn="l" rtl="0">
              <a:lnSpc>
                <a:spcPct val="100000"/>
              </a:lnSpc>
              <a:spcBef>
                <a:spcPts val="0"/>
              </a:spcBef>
              <a:spcAft>
                <a:spcPts val="0"/>
              </a:spcAft>
              <a:buClr>
                <a:schemeClr val="dk1"/>
              </a:buClr>
              <a:buSzPts val="2000"/>
              <a:buFont typeface="Arial"/>
              <a:buChar char="•"/>
            </a:pPr>
            <a:r>
              <a:rPr lang="en-US" sz="2000"/>
              <a:t>Ranging configuration information</a:t>
            </a:r>
            <a:endParaRPr/>
          </a:p>
          <a:p>
            <a:pPr marL="742950" lvl="1" indent="-285750" algn="l" rtl="0">
              <a:lnSpc>
                <a:spcPct val="100000"/>
              </a:lnSpc>
              <a:spcBef>
                <a:spcPts val="360"/>
              </a:spcBef>
              <a:spcAft>
                <a:spcPts val="0"/>
              </a:spcAft>
              <a:buClr>
                <a:schemeClr val="dk1"/>
              </a:buClr>
              <a:buSzPts val="1800"/>
              <a:buFont typeface="Arial"/>
              <a:buChar char="–"/>
            </a:pPr>
            <a:r>
              <a:rPr lang="en-US" sz="1800"/>
              <a:t>Ranging specific configurations</a:t>
            </a:r>
            <a:endParaRPr/>
          </a:p>
          <a:p>
            <a:pPr marL="1085850" lvl="2" indent="-228600" algn="l" rtl="0">
              <a:lnSpc>
                <a:spcPct val="100000"/>
              </a:lnSpc>
              <a:spcBef>
                <a:spcPts val="320"/>
              </a:spcBef>
              <a:spcAft>
                <a:spcPts val="0"/>
              </a:spcAft>
              <a:buClr>
                <a:schemeClr val="dk1"/>
              </a:buClr>
              <a:buSzPts val="1600"/>
              <a:buFont typeface="Arial"/>
              <a:buChar char="•"/>
            </a:pPr>
            <a:r>
              <a:rPr lang="en-US" sz="1600"/>
              <a:t>Multi-node Mode, Ranging Round Usage, STS Packet Config, etc.</a:t>
            </a:r>
            <a:endParaRPr/>
          </a:p>
          <a:p>
            <a:pPr marL="742950" lvl="1" indent="-285750" algn="l" rtl="0">
              <a:lnSpc>
                <a:spcPct val="100000"/>
              </a:lnSpc>
              <a:spcBef>
                <a:spcPts val="360"/>
              </a:spcBef>
              <a:spcAft>
                <a:spcPts val="0"/>
              </a:spcAft>
              <a:buClr>
                <a:schemeClr val="dk1"/>
              </a:buClr>
              <a:buSzPts val="1800"/>
              <a:buFont typeface="Arial"/>
              <a:buChar char="–"/>
            </a:pPr>
            <a:r>
              <a:rPr lang="en-US" sz="1800"/>
              <a:t>General configurations</a:t>
            </a:r>
            <a:endParaRPr/>
          </a:p>
          <a:p>
            <a:pPr marL="1085850" lvl="2" indent="-228600" algn="l" rtl="0">
              <a:lnSpc>
                <a:spcPct val="100000"/>
              </a:lnSpc>
              <a:spcBef>
                <a:spcPts val="320"/>
              </a:spcBef>
              <a:spcAft>
                <a:spcPts val="0"/>
              </a:spcAft>
              <a:buClr>
                <a:schemeClr val="dk1"/>
              </a:buClr>
              <a:buSzPts val="1600"/>
              <a:buFont typeface="Arial"/>
              <a:buChar char="•"/>
            </a:pPr>
            <a:r>
              <a:rPr lang="en-US" sz="1600"/>
              <a:t>Schedule Mode, Ranging Block Duration, etc.</a:t>
            </a:r>
            <a:endParaRPr/>
          </a:p>
        </p:txBody>
      </p:sp>
      <p:sp>
        <p:nvSpPr>
          <p:cNvPr id="350" name="Google Shape;350;p20"/>
          <p:cNvSpPr txBox="1">
            <a:spLocks noGrp="1"/>
          </p:cNvSpPr>
          <p:nvPr>
            <p:ph type="dt" idx="10"/>
          </p:nvPr>
        </p:nvSpPr>
        <p:spPr>
          <a:xfrm>
            <a:off x="685800" y="378281"/>
            <a:ext cx="1600200" cy="215444"/>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March 2022</a:t>
            </a:r>
            <a:endParaRPr/>
          </a:p>
        </p:txBody>
      </p:sp>
      <p:sp>
        <p:nvSpPr>
          <p:cNvPr id="351" name="Google Shape;351;p20"/>
          <p:cNvSpPr txBox="1">
            <a:spLocks noGrp="1"/>
          </p:cNvSpPr>
          <p:nvPr>
            <p:ph type="ftr" idx="11"/>
          </p:nvPr>
        </p:nvSpPr>
        <p:spPr>
          <a:xfrm>
            <a:off x="5486400" y="6475413"/>
            <a:ext cx="3124200"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Kangjin Yoon (Meta)</a:t>
            </a:r>
            <a:endParaRPr/>
          </a:p>
        </p:txBody>
      </p:sp>
      <p:sp>
        <p:nvSpPr>
          <p:cNvPr id="352" name="Google Shape;352;p20"/>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15</a:t>
            </a:fld>
            <a:endParaRPr/>
          </a:p>
        </p:txBody>
      </p:sp>
      <p:pic>
        <p:nvPicPr>
          <p:cNvPr id="353" name="Google Shape;353;p20"/>
          <p:cNvPicPr preferRelativeResize="0"/>
          <p:nvPr/>
        </p:nvPicPr>
        <p:blipFill rotWithShape="1">
          <a:blip r:embed="rId3">
            <a:alphaModFix/>
          </a:blip>
          <a:srcRect/>
          <a:stretch/>
        </p:blipFill>
        <p:spPr>
          <a:xfrm>
            <a:off x="1187624" y="3789040"/>
            <a:ext cx="6844952" cy="2187098"/>
          </a:xfrm>
          <a:prstGeom prst="rect">
            <a:avLst/>
          </a:prstGeom>
          <a:noFill/>
          <a:ln>
            <a:noFill/>
          </a:ln>
        </p:spPr>
      </p:pic>
      <p:sp>
        <p:nvSpPr>
          <p:cNvPr id="354" name="Google Shape;354;p20"/>
          <p:cNvSpPr txBox="1"/>
          <p:nvPr/>
        </p:nvSpPr>
        <p:spPr>
          <a:xfrm>
            <a:off x="699500" y="6169079"/>
            <a:ext cx="7758700" cy="169277"/>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Times New Roman"/>
                <a:ea typeface="Times New Roman"/>
                <a:cs typeface="Times New Roman"/>
                <a:sym typeface="Times New Roman"/>
              </a:rPr>
              <a:t>[1] IEEE 802.15.4z-2020, p. 78</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0"/>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dirty="0"/>
              <a:t>Background: RDM IE</a:t>
            </a:r>
            <a:r>
              <a:rPr lang="en-US" baseline="30000" dirty="0"/>
              <a:t> [1]</a:t>
            </a:r>
            <a:endParaRPr sz="4000" baseline="30000" dirty="0"/>
          </a:p>
        </p:txBody>
      </p:sp>
      <p:sp>
        <p:nvSpPr>
          <p:cNvPr id="206" name="Google Shape;206;p10"/>
          <p:cNvSpPr txBox="1">
            <a:spLocks noGrp="1"/>
          </p:cNvSpPr>
          <p:nvPr>
            <p:ph type="body" idx="1"/>
          </p:nvPr>
        </p:nvSpPr>
        <p:spPr>
          <a:xfrm>
            <a:off x="685800" y="1981200"/>
            <a:ext cx="7772400" cy="4114800"/>
          </a:xfrm>
          <a:prstGeom prst="rect">
            <a:avLst/>
          </a:prstGeom>
          <a:noFill/>
          <a:ln>
            <a:noFill/>
          </a:ln>
        </p:spPr>
        <p:txBody>
          <a:bodyPr spcFirstLastPara="1" wrap="square" lIns="92075" tIns="46025" rIns="92075" bIns="46025" anchor="t" anchorCtr="0">
            <a:noAutofit/>
          </a:bodyPr>
          <a:lstStyle/>
          <a:p>
            <a:pPr marL="342900" lvl="0" indent="-342900" algn="l" rtl="0">
              <a:lnSpc>
                <a:spcPct val="100000"/>
              </a:lnSpc>
              <a:spcBef>
                <a:spcPts val="0"/>
              </a:spcBef>
              <a:spcAft>
                <a:spcPts val="0"/>
              </a:spcAft>
              <a:buClr>
                <a:schemeClr val="dk1"/>
              </a:buClr>
              <a:buSzPts val="1800"/>
              <a:buFont typeface="Arial"/>
              <a:buChar char="•"/>
            </a:pPr>
            <a:r>
              <a:rPr lang="en-US" sz="1800" dirty="0"/>
              <a:t>Controller sends Ranging Control Message (RCM) in the first slot</a:t>
            </a:r>
            <a:endParaRPr dirty="0"/>
          </a:p>
          <a:p>
            <a:pPr marL="342900" lvl="0" indent="-342900" algn="l" rtl="0">
              <a:lnSpc>
                <a:spcPct val="100000"/>
              </a:lnSpc>
              <a:spcBef>
                <a:spcPts val="360"/>
              </a:spcBef>
              <a:spcAft>
                <a:spcPts val="0"/>
              </a:spcAft>
              <a:buClr>
                <a:schemeClr val="dk1"/>
              </a:buClr>
              <a:buSzPts val="1800"/>
              <a:buFont typeface="Arial"/>
              <a:buChar char="•"/>
            </a:pPr>
            <a:r>
              <a:rPr lang="en-US" sz="1800" dirty="0"/>
              <a:t>RCM includes Ranging Device Management IE (RDM IE), which is used for slot scheduling</a:t>
            </a:r>
            <a:endParaRPr dirty="0"/>
          </a:p>
          <a:p>
            <a:pPr marL="342900" lvl="0" indent="-342900" algn="l" rtl="0">
              <a:lnSpc>
                <a:spcPct val="100000"/>
              </a:lnSpc>
              <a:spcBef>
                <a:spcPts val="360"/>
              </a:spcBef>
              <a:spcAft>
                <a:spcPts val="0"/>
              </a:spcAft>
              <a:buClr>
                <a:schemeClr val="dk1"/>
              </a:buClr>
              <a:buSzPts val="1800"/>
              <a:buFont typeface="Arial"/>
              <a:buChar char="•"/>
            </a:pPr>
            <a:r>
              <a:rPr lang="en-US" sz="1800" dirty="0"/>
              <a:t>By reading RDM List elements, controlees can figure out how slots will be used</a:t>
            </a:r>
            <a:endParaRPr dirty="0"/>
          </a:p>
        </p:txBody>
      </p:sp>
      <p:sp>
        <p:nvSpPr>
          <p:cNvPr id="207" name="Google Shape;207;p10"/>
          <p:cNvSpPr txBox="1">
            <a:spLocks noGrp="1"/>
          </p:cNvSpPr>
          <p:nvPr>
            <p:ph type="dt" idx="10"/>
          </p:nvPr>
        </p:nvSpPr>
        <p:spPr>
          <a:xfrm>
            <a:off x="685800" y="378281"/>
            <a:ext cx="1600200" cy="215444"/>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March 2022</a:t>
            </a:r>
            <a:endParaRPr/>
          </a:p>
        </p:txBody>
      </p:sp>
      <p:sp>
        <p:nvSpPr>
          <p:cNvPr id="208" name="Google Shape;208;p10"/>
          <p:cNvSpPr txBox="1">
            <a:spLocks noGrp="1"/>
          </p:cNvSpPr>
          <p:nvPr>
            <p:ph type="ftr" idx="11"/>
          </p:nvPr>
        </p:nvSpPr>
        <p:spPr>
          <a:xfrm>
            <a:off x="5486400" y="6475413"/>
            <a:ext cx="3124200"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Kangjin Yoon (Meta)</a:t>
            </a:r>
            <a:endParaRPr/>
          </a:p>
        </p:txBody>
      </p:sp>
      <p:sp>
        <p:nvSpPr>
          <p:cNvPr id="209" name="Google Shape;209;p10"/>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16</a:t>
            </a:fld>
            <a:endParaRPr/>
          </a:p>
        </p:txBody>
      </p:sp>
      <p:sp>
        <p:nvSpPr>
          <p:cNvPr id="210" name="Google Shape;210;p10"/>
          <p:cNvSpPr txBox="1"/>
          <p:nvPr/>
        </p:nvSpPr>
        <p:spPr>
          <a:xfrm>
            <a:off x="699500" y="6169079"/>
            <a:ext cx="7758700" cy="169277"/>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Times New Roman"/>
                <a:ea typeface="Times New Roman"/>
                <a:cs typeface="Times New Roman"/>
                <a:sym typeface="Times New Roman"/>
              </a:rPr>
              <a:t>[1] IEEE 802.15.4z-2020, p. 87</a:t>
            </a:r>
            <a:endParaRPr sz="1400" b="0" i="0" u="none" strike="noStrike" cap="none">
              <a:solidFill>
                <a:srgbClr val="000000"/>
              </a:solidFill>
              <a:latin typeface="Arial"/>
              <a:ea typeface="Arial"/>
              <a:cs typeface="Arial"/>
              <a:sym typeface="Arial"/>
            </a:endParaRPr>
          </a:p>
        </p:txBody>
      </p:sp>
      <p:pic>
        <p:nvPicPr>
          <p:cNvPr id="211" name="Google Shape;211;p10"/>
          <p:cNvPicPr preferRelativeResize="0"/>
          <p:nvPr/>
        </p:nvPicPr>
        <p:blipFill rotWithShape="1">
          <a:blip r:embed="rId3">
            <a:alphaModFix/>
          </a:blip>
          <a:srcRect/>
          <a:stretch/>
        </p:blipFill>
        <p:spPr>
          <a:xfrm>
            <a:off x="1814873" y="3645024"/>
            <a:ext cx="6120680" cy="1192748"/>
          </a:xfrm>
          <a:prstGeom prst="rect">
            <a:avLst/>
          </a:prstGeom>
          <a:noFill/>
          <a:ln>
            <a:noFill/>
          </a:ln>
        </p:spPr>
      </p:pic>
      <p:pic>
        <p:nvPicPr>
          <p:cNvPr id="212" name="Google Shape;212;p10"/>
          <p:cNvPicPr preferRelativeResize="0"/>
          <p:nvPr/>
        </p:nvPicPr>
        <p:blipFill rotWithShape="1">
          <a:blip r:embed="rId4">
            <a:alphaModFix/>
          </a:blip>
          <a:srcRect/>
          <a:stretch/>
        </p:blipFill>
        <p:spPr>
          <a:xfrm>
            <a:off x="2532875" y="4878359"/>
            <a:ext cx="4684675" cy="1177054"/>
          </a:xfrm>
          <a:prstGeom prst="rect">
            <a:avLst/>
          </a:prstGeom>
          <a:noFill/>
          <a:ln>
            <a:noFill/>
          </a:ln>
        </p:spPr>
      </p:pic>
    </p:spTree>
    <p:extLst>
      <p:ext uri="{BB962C8B-B14F-4D97-AF65-F5344CB8AC3E}">
        <p14:creationId xmlns:p14="http://schemas.microsoft.com/office/powerpoint/2010/main" val="2502382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
          <p:cNvSpPr txBox="1">
            <a:spLocks noGrp="1"/>
          </p:cNvSpPr>
          <p:nvPr>
            <p:ph type="dt" idx="10"/>
          </p:nvPr>
        </p:nvSpPr>
        <p:spPr>
          <a:xfrm>
            <a:off x="685800" y="378281"/>
            <a:ext cx="1600200" cy="215444"/>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March 2022</a:t>
            </a:r>
            <a:endParaRPr/>
          </a:p>
        </p:txBody>
      </p:sp>
      <p:sp>
        <p:nvSpPr>
          <p:cNvPr id="108" name="Google Shape;108;p2"/>
          <p:cNvSpPr txBox="1">
            <a:spLocks noGrp="1"/>
          </p:cNvSpPr>
          <p:nvPr>
            <p:ph type="ftr" idx="11"/>
          </p:nvPr>
        </p:nvSpPr>
        <p:spPr>
          <a:xfrm>
            <a:off x="5486400" y="6475413"/>
            <a:ext cx="3124200"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Kangjin Yoon (Meta)</a:t>
            </a:r>
            <a:endParaRPr/>
          </a:p>
        </p:txBody>
      </p:sp>
      <p:sp>
        <p:nvSpPr>
          <p:cNvPr id="109" name="Google Shape;109;p2"/>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a:t>
            </a:fld>
            <a:endParaRPr/>
          </a:p>
        </p:txBody>
      </p:sp>
      <p:graphicFrame>
        <p:nvGraphicFramePr>
          <p:cNvPr id="110" name="Google Shape;110;p2"/>
          <p:cNvGraphicFramePr/>
          <p:nvPr>
            <p:extLst>
              <p:ext uri="{D42A27DB-BD31-4B8C-83A1-F6EECF244321}">
                <p14:modId xmlns:p14="http://schemas.microsoft.com/office/powerpoint/2010/main" val="3651001764"/>
              </p:ext>
            </p:extLst>
          </p:nvPr>
        </p:nvGraphicFramePr>
        <p:xfrm>
          <a:off x="685800" y="908720"/>
          <a:ext cx="7774650" cy="5383886"/>
        </p:xfrm>
        <a:graphic>
          <a:graphicData uri="http://schemas.openxmlformats.org/drawingml/2006/table">
            <a:tbl>
              <a:tblPr firstRow="1" bandRow="1">
                <a:noFill/>
                <a:tableStyleId>{688BB2B0-E023-4435-BDC1-0F254332EBF8}</a:tableStyleId>
              </a:tblPr>
              <a:tblGrid>
                <a:gridCol w="4187500">
                  <a:extLst>
                    <a:ext uri="{9D8B030D-6E8A-4147-A177-3AD203B41FA5}">
                      <a16:colId xmlns:a16="http://schemas.microsoft.com/office/drawing/2014/main" val="20000"/>
                    </a:ext>
                  </a:extLst>
                </a:gridCol>
                <a:gridCol w="3587150">
                  <a:extLst>
                    <a:ext uri="{9D8B030D-6E8A-4147-A177-3AD203B41FA5}">
                      <a16:colId xmlns:a16="http://schemas.microsoft.com/office/drawing/2014/main" val="20001"/>
                    </a:ext>
                  </a:extLst>
                </a:gridCol>
              </a:tblGrid>
              <a:tr h="251275">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t>PAR Objective</a:t>
                      </a:r>
                      <a:endParaRPr sz="1200" u="none" strike="noStrike" cap="none">
                        <a:latin typeface="Calibri"/>
                        <a:ea typeface="Calibri"/>
                        <a:cs typeface="Calibri"/>
                        <a:sym typeface="Calibri"/>
                      </a:endParaRPr>
                    </a:p>
                  </a:txBody>
                  <a:tcPr marL="62200" marR="62200" marT="0" marB="0"/>
                </a:tc>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t>Proposed Solution (how addressed)</a:t>
                      </a:r>
                      <a:endParaRPr sz="1200" u="none" strike="noStrike" cap="none">
                        <a:latin typeface="Calibri"/>
                        <a:ea typeface="Calibri"/>
                        <a:cs typeface="Calibri"/>
                        <a:sym typeface="Calibri"/>
                      </a:endParaRPr>
                    </a:p>
                  </a:txBody>
                  <a:tcPr marL="62200" marR="62200" marT="0" marB="0"/>
                </a:tc>
                <a:extLst>
                  <a:ext uri="{0D108BD9-81ED-4DB2-BD59-A6C34878D82A}">
                    <a16:rowId xmlns:a16="http://schemas.microsoft.com/office/drawing/2014/main" val="10000"/>
                  </a:ext>
                </a:extLst>
              </a:tr>
              <a:tr h="251275">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t>Safeguards so that the high throughput data use cases will not cause significant disruption to low duty-cycle ranging use cases</a:t>
                      </a:r>
                      <a:endParaRPr sz="1200" u="none" strike="noStrike" cap="none">
                        <a:latin typeface="Calibri"/>
                        <a:ea typeface="Calibri"/>
                        <a:cs typeface="Calibri"/>
                        <a:sym typeface="Calibri"/>
                      </a:endParaRPr>
                    </a:p>
                  </a:txBody>
                  <a:tcPr marL="62200" marR="62200" marT="0" marB="0"/>
                </a:tc>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Keeping slotted structure may help to make less impact to the coexisting ranging use-case</a:t>
                      </a:r>
                      <a:endParaRPr sz="1400" u="none" strike="noStrike" cap="none"/>
                    </a:p>
                  </a:txBody>
                  <a:tcPr marL="62200" marR="62200" marT="0" marB="0"/>
                </a:tc>
                <a:extLst>
                  <a:ext uri="{0D108BD9-81ED-4DB2-BD59-A6C34878D82A}">
                    <a16:rowId xmlns:a16="http://schemas.microsoft.com/office/drawing/2014/main" val="10001"/>
                  </a:ext>
                </a:extLst>
              </a:tr>
              <a:tr h="251275">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t>Interference mitigation techniques to support higher density and higher traffic use cases</a:t>
                      </a:r>
                      <a:endParaRPr sz="1200" u="none" strike="noStrike" cap="none">
                        <a:latin typeface="Calibri"/>
                        <a:ea typeface="Calibri"/>
                        <a:cs typeface="Calibri"/>
                        <a:sym typeface="Calibri"/>
                      </a:endParaRPr>
                    </a:p>
                  </a:txBody>
                  <a:tcPr marL="62200" marR="62200" marT="0" marB="0"/>
                </a:tc>
                <a:tc>
                  <a:txBody>
                    <a:bodyPr/>
                    <a:lstStyle/>
                    <a:p>
                      <a:pPr marL="0" marR="0" lvl="0" indent="0" algn="l" rtl="0">
                        <a:lnSpc>
                          <a:spcPct val="107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62200" marR="62200" marT="0" marB="0"/>
                </a:tc>
                <a:extLst>
                  <a:ext uri="{0D108BD9-81ED-4DB2-BD59-A6C34878D82A}">
                    <a16:rowId xmlns:a16="http://schemas.microsoft.com/office/drawing/2014/main" val="10002"/>
                  </a:ext>
                </a:extLst>
              </a:tr>
              <a:tr h="251275">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t>Other coexistence improvement</a:t>
                      </a:r>
                      <a:endParaRPr sz="1200" u="none" strike="noStrike" cap="none">
                        <a:latin typeface="Calibri"/>
                        <a:ea typeface="Calibri"/>
                        <a:cs typeface="Calibri"/>
                        <a:sym typeface="Calibri"/>
                      </a:endParaRPr>
                    </a:p>
                  </a:txBody>
                  <a:tcPr marL="62200" marR="62200" marT="0" marB="0"/>
                </a:tc>
                <a:tc>
                  <a:txBody>
                    <a:bodyPr/>
                    <a:lstStyle/>
                    <a:p>
                      <a:pPr marL="0" marR="0" lvl="0" indent="0" algn="l" rtl="0">
                        <a:lnSpc>
                          <a:spcPct val="107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62200" marR="62200" marT="0" marB="0"/>
                </a:tc>
                <a:extLst>
                  <a:ext uri="{0D108BD9-81ED-4DB2-BD59-A6C34878D82A}">
                    <a16:rowId xmlns:a16="http://schemas.microsoft.com/office/drawing/2014/main" val="10003"/>
                  </a:ext>
                </a:extLst>
              </a:tr>
              <a:tr h="251275">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t>Backward compatibility with enhanced ranging capable devices (ERDEVs)</a:t>
                      </a:r>
                      <a:endParaRPr sz="1200" u="none" strike="noStrike" cap="none">
                        <a:latin typeface="Calibri"/>
                        <a:ea typeface="Calibri"/>
                        <a:cs typeface="Calibri"/>
                        <a:sym typeface="Calibri"/>
                      </a:endParaRPr>
                    </a:p>
                  </a:txBody>
                  <a:tcPr marL="62200" marR="62200" marT="0" marB="0"/>
                </a:tc>
                <a:tc>
                  <a:txBody>
                    <a:bodyPr/>
                    <a:lstStyle/>
                    <a:p>
                      <a:pPr marL="0" marR="0" lvl="0" indent="0" algn="l" rtl="0">
                        <a:lnSpc>
                          <a:spcPct val="107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62200" marR="62200" marT="0" marB="0"/>
                </a:tc>
                <a:extLst>
                  <a:ext uri="{0D108BD9-81ED-4DB2-BD59-A6C34878D82A}">
                    <a16:rowId xmlns:a16="http://schemas.microsoft.com/office/drawing/2014/main" val="10004"/>
                  </a:ext>
                </a:extLst>
              </a:tr>
              <a:tr h="251275">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t>Improved link budget and/or reduced air-time</a:t>
                      </a:r>
                      <a:endParaRPr sz="1200" u="none" strike="noStrike" cap="none">
                        <a:latin typeface="Calibri"/>
                        <a:ea typeface="Calibri"/>
                        <a:cs typeface="Calibri"/>
                        <a:sym typeface="Calibri"/>
                      </a:endParaRPr>
                    </a:p>
                  </a:txBody>
                  <a:tcPr marL="62200" marR="62200" marT="0" marB="0"/>
                </a:tc>
                <a:tc>
                  <a:txBody>
                    <a:bodyPr/>
                    <a:lstStyle/>
                    <a:p>
                      <a:pPr marL="0" marR="0" lvl="0" indent="0" algn="l" rtl="0">
                        <a:lnSpc>
                          <a:spcPct val="107000"/>
                        </a:lnSpc>
                        <a:spcBef>
                          <a:spcPts val="0"/>
                        </a:spcBef>
                        <a:spcAft>
                          <a:spcPts val="0"/>
                        </a:spcAft>
                        <a:buClr>
                          <a:schemeClr val="dk1"/>
                        </a:buClr>
                        <a:buSzPts val="1200"/>
                        <a:buFont typeface="Arial"/>
                        <a:buNone/>
                      </a:pPr>
                      <a:endParaRPr sz="1200" u="none" strike="noStrike" cap="none">
                        <a:latin typeface="Calibri"/>
                        <a:ea typeface="Calibri"/>
                        <a:cs typeface="Calibri"/>
                        <a:sym typeface="Calibri"/>
                      </a:endParaRPr>
                    </a:p>
                  </a:txBody>
                  <a:tcPr marL="62200" marR="62200" marT="0" marB="0"/>
                </a:tc>
                <a:extLst>
                  <a:ext uri="{0D108BD9-81ED-4DB2-BD59-A6C34878D82A}">
                    <a16:rowId xmlns:a16="http://schemas.microsoft.com/office/drawing/2014/main" val="10005"/>
                  </a:ext>
                </a:extLst>
              </a:tr>
              <a:tr h="251275">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t>Additional channels and operating frequencies</a:t>
                      </a:r>
                      <a:endParaRPr sz="1200" u="none" strike="noStrike" cap="none">
                        <a:latin typeface="Calibri"/>
                        <a:ea typeface="Calibri"/>
                        <a:cs typeface="Calibri"/>
                        <a:sym typeface="Calibri"/>
                      </a:endParaRPr>
                    </a:p>
                  </a:txBody>
                  <a:tcPr marL="62200" marR="62200" marT="0" marB="0"/>
                </a:tc>
                <a:tc>
                  <a:txBody>
                    <a:bodyPr/>
                    <a:lstStyle/>
                    <a:p>
                      <a:pPr marL="0" marR="0" lvl="0" indent="0" algn="l" rtl="0">
                        <a:lnSpc>
                          <a:spcPct val="107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62200" marR="62200" marT="0" marB="0"/>
                </a:tc>
                <a:extLst>
                  <a:ext uri="{0D108BD9-81ED-4DB2-BD59-A6C34878D82A}">
                    <a16:rowId xmlns:a16="http://schemas.microsoft.com/office/drawing/2014/main" val="10006"/>
                  </a:ext>
                </a:extLst>
              </a:tr>
              <a:tr h="251275">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t>Improvements to accuracy / precision / reliability and interoperability for high-integrity ranging</a:t>
                      </a:r>
                      <a:endParaRPr sz="1200" u="none" strike="noStrike" cap="none">
                        <a:latin typeface="Calibri"/>
                        <a:ea typeface="Calibri"/>
                        <a:cs typeface="Calibri"/>
                        <a:sym typeface="Calibri"/>
                      </a:endParaRPr>
                    </a:p>
                  </a:txBody>
                  <a:tcPr marL="62200" marR="62200" marT="0" marB="0"/>
                </a:tc>
                <a:tc>
                  <a:txBody>
                    <a:bodyPr/>
                    <a:lstStyle/>
                    <a:p>
                      <a:pPr marL="0" marR="0" lvl="0" indent="0" algn="l" rtl="0">
                        <a:lnSpc>
                          <a:spcPct val="107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62200" marR="62200" marT="0" marB="0"/>
                </a:tc>
                <a:extLst>
                  <a:ext uri="{0D108BD9-81ED-4DB2-BD59-A6C34878D82A}">
                    <a16:rowId xmlns:a16="http://schemas.microsoft.com/office/drawing/2014/main" val="10007"/>
                  </a:ext>
                </a:extLst>
              </a:tr>
              <a:tr h="251275">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t>Reduced complexity and power consumption</a:t>
                      </a:r>
                      <a:endParaRPr sz="1200" u="none" strike="noStrike" cap="none">
                        <a:latin typeface="Calibri"/>
                        <a:ea typeface="Calibri"/>
                        <a:cs typeface="Calibri"/>
                        <a:sym typeface="Calibri"/>
                      </a:endParaRPr>
                    </a:p>
                  </a:txBody>
                  <a:tcPr marL="62200" marR="62200" marT="0" marB="0"/>
                </a:tc>
                <a:tc>
                  <a:txBody>
                    <a:bodyPr/>
                    <a:lstStyle/>
                    <a:p>
                      <a:pPr marL="0" marR="0" lvl="0" indent="0" algn="l" rtl="0">
                        <a:lnSpc>
                          <a:spcPct val="107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62200" marR="62200" marT="0" marB="0"/>
                </a:tc>
                <a:extLst>
                  <a:ext uri="{0D108BD9-81ED-4DB2-BD59-A6C34878D82A}">
                    <a16:rowId xmlns:a16="http://schemas.microsoft.com/office/drawing/2014/main" val="10008"/>
                  </a:ext>
                </a:extLst>
              </a:tr>
              <a:tr h="251275">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t>Hybrid operation with narrowband signaling to assist UWB</a:t>
                      </a:r>
                      <a:endParaRPr sz="1200" u="none" strike="noStrike" cap="none">
                        <a:latin typeface="Calibri"/>
                        <a:ea typeface="Calibri"/>
                        <a:cs typeface="Calibri"/>
                        <a:sym typeface="Calibri"/>
                      </a:endParaRPr>
                    </a:p>
                  </a:txBody>
                  <a:tcPr marL="62200" marR="62200" marT="0" marB="0"/>
                </a:tc>
                <a:tc>
                  <a:txBody>
                    <a:bodyPr/>
                    <a:lstStyle/>
                    <a:p>
                      <a:pPr marL="0" marR="0" lvl="0" indent="0" algn="l" rtl="0">
                        <a:lnSpc>
                          <a:spcPct val="107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62200" marR="62200" marT="0" marB="0"/>
                </a:tc>
                <a:extLst>
                  <a:ext uri="{0D108BD9-81ED-4DB2-BD59-A6C34878D82A}">
                    <a16:rowId xmlns:a16="http://schemas.microsoft.com/office/drawing/2014/main" val="10009"/>
                  </a:ext>
                </a:extLst>
              </a:tr>
              <a:tr h="251275">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t>Enhanced native discovery and connection setup mechanisms</a:t>
                      </a:r>
                      <a:endParaRPr sz="1200" u="none" strike="noStrike" cap="none">
                        <a:latin typeface="Calibri"/>
                        <a:ea typeface="Calibri"/>
                        <a:cs typeface="Calibri"/>
                        <a:sym typeface="Calibri"/>
                      </a:endParaRPr>
                    </a:p>
                  </a:txBody>
                  <a:tcPr marL="62200" marR="62200" marT="0" marB="0"/>
                </a:tc>
                <a:tc>
                  <a:txBody>
                    <a:bodyPr/>
                    <a:lstStyle/>
                    <a:p>
                      <a:pPr marL="0" marR="0" lvl="0" indent="0" algn="l" rtl="0">
                        <a:lnSpc>
                          <a:spcPct val="107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62200" marR="62200" marT="0" marB="0"/>
                </a:tc>
                <a:extLst>
                  <a:ext uri="{0D108BD9-81ED-4DB2-BD59-A6C34878D82A}">
                    <a16:rowId xmlns:a16="http://schemas.microsoft.com/office/drawing/2014/main" val="10010"/>
                  </a:ext>
                </a:extLst>
              </a:tr>
              <a:tr h="251275">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Sensing capabilities to support presence detection and environment mapping</a:t>
                      </a:r>
                      <a:endParaRPr sz="1200" u="none" strike="noStrike" cap="none">
                        <a:latin typeface="Arial"/>
                        <a:ea typeface="Arial"/>
                        <a:cs typeface="Arial"/>
                        <a:sym typeface="Arial"/>
                      </a:endParaRPr>
                    </a:p>
                  </a:txBody>
                  <a:tcPr marL="62200" marR="62200" marT="0" marB="0"/>
                </a:tc>
                <a:tc>
                  <a:txBody>
                    <a:bodyPr/>
                    <a:lstStyle/>
                    <a:p>
                      <a:pPr marL="0" marR="0" lvl="0" indent="0" algn="l" rtl="0">
                        <a:lnSpc>
                          <a:spcPct val="107000"/>
                        </a:lnSpc>
                        <a:spcBef>
                          <a:spcPts val="0"/>
                        </a:spcBef>
                        <a:spcAft>
                          <a:spcPts val="0"/>
                        </a:spcAft>
                        <a:buClr>
                          <a:srgbClr val="000000"/>
                        </a:buClr>
                        <a:buSzPts val="1200"/>
                        <a:buFont typeface="Arial"/>
                        <a:buNone/>
                      </a:pPr>
                      <a:endParaRPr sz="1200" u="none" strike="noStrike" cap="none">
                        <a:latin typeface="Arial"/>
                        <a:ea typeface="Arial"/>
                        <a:cs typeface="Arial"/>
                        <a:sym typeface="Arial"/>
                      </a:endParaRPr>
                    </a:p>
                  </a:txBody>
                  <a:tcPr marL="62200" marR="62200" marT="0" marB="0"/>
                </a:tc>
                <a:extLst>
                  <a:ext uri="{0D108BD9-81ED-4DB2-BD59-A6C34878D82A}">
                    <a16:rowId xmlns:a16="http://schemas.microsoft.com/office/drawing/2014/main" val="10011"/>
                  </a:ext>
                </a:extLst>
              </a:tr>
              <a:tr h="251275">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t>Low-power low-latency streaming </a:t>
                      </a:r>
                      <a:endParaRPr sz="1200" u="none" strike="noStrike" cap="none">
                        <a:latin typeface="Calibri"/>
                        <a:ea typeface="Calibri"/>
                        <a:cs typeface="Calibri"/>
                        <a:sym typeface="Calibri"/>
                      </a:endParaRPr>
                    </a:p>
                  </a:txBody>
                  <a:tcPr marL="62200" marR="62200" marT="0" marB="0"/>
                </a:tc>
                <a:tc>
                  <a:txBody>
                    <a:bodyPr/>
                    <a:lstStyle/>
                    <a:p>
                      <a:pPr marL="0" marR="0" lvl="0" indent="0" algn="l" rtl="0">
                        <a:lnSpc>
                          <a:spcPct val="107000"/>
                        </a:lnSpc>
                        <a:spcBef>
                          <a:spcPts val="0"/>
                        </a:spcBef>
                        <a:spcAft>
                          <a:spcPts val="0"/>
                        </a:spcAft>
                        <a:buClr>
                          <a:schemeClr val="dk1"/>
                        </a:buClr>
                        <a:buSzPts val="1200"/>
                        <a:buFont typeface="Calibri"/>
                        <a:buNone/>
                      </a:pPr>
                      <a:r>
                        <a:rPr lang="en-US" sz="1200" u="none" strike="noStrike" cap="none">
                          <a:latin typeface="Calibri"/>
                          <a:ea typeface="Calibri"/>
                          <a:cs typeface="Calibri"/>
                          <a:sym typeface="Calibri"/>
                        </a:rPr>
                        <a:t>Scheduling can be used for data communication to save power</a:t>
                      </a:r>
                      <a:endParaRPr sz="1400" u="none" strike="noStrike" cap="none"/>
                    </a:p>
                  </a:txBody>
                  <a:tcPr marL="62200" marR="62200" marT="0" marB="0"/>
                </a:tc>
                <a:extLst>
                  <a:ext uri="{0D108BD9-81ED-4DB2-BD59-A6C34878D82A}">
                    <a16:rowId xmlns:a16="http://schemas.microsoft.com/office/drawing/2014/main" val="10012"/>
                  </a:ext>
                </a:extLst>
              </a:tr>
              <a:tr h="251275">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t>Higher data-rate streaming allowing at least 50 Mbit/s of throughput</a:t>
                      </a:r>
                      <a:endParaRPr sz="1200" u="none" strike="noStrike" cap="none">
                        <a:latin typeface="Calibri"/>
                        <a:ea typeface="Calibri"/>
                        <a:cs typeface="Calibri"/>
                        <a:sym typeface="Calibri"/>
                      </a:endParaRPr>
                    </a:p>
                  </a:txBody>
                  <a:tcPr marL="62200" marR="62200" marT="0" marB="0"/>
                </a:tc>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dirty="0">
                          <a:latin typeface="Calibri"/>
                          <a:ea typeface="Calibri"/>
                          <a:cs typeface="Calibri"/>
                          <a:sym typeface="Calibri"/>
                        </a:rPr>
                        <a:t>Scheduling mechanism for general data comm</a:t>
                      </a:r>
                      <a:endParaRPr sz="1400" u="none" strike="noStrike" cap="none" dirty="0"/>
                    </a:p>
                  </a:txBody>
                  <a:tcPr marL="62200" marR="62200" marT="0" marB="0"/>
                </a:tc>
                <a:extLst>
                  <a:ext uri="{0D108BD9-81ED-4DB2-BD59-A6C34878D82A}">
                    <a16:rowId xmlns:a16="http://schemas.microsoft.com/office/drawing/2014/main" val="10013"/>
                  </a:ext>
                </a:extLst>
              </a:tr>
              <a:tr h="251275">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t>Support for peer-to-peer, peer-to-multi-peer, and station-to-infrastructure protocols</a:t>
                      </a:r>
                      <a:endParaRPr sz="1200" u="none" strike="noStrike" cap="none">
                        <a:latin typeface="Calibri"/>
                        <a:ea typeface="Calibri"/>
                        <a:cs typeface="Calibri"/>
                        <a:sym typeface="Calibri"/>
                      </a:endParaRPr>
                    </a:p>
                  </a:txBody>
                  <a:tcPr marL="62200" marR="62200" marT="0" marB="0"/>
                </a:tc>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dirty="0">
                          <a:latin typeface="Calibri"/>
                          <a:ea typeface="Calibri"/>
                          <a:cs typeface="Calibri"/>
                          <a:sym typeface="Calibri"/>
                        </a:rPr>
                        <a:t>Scheduling mechanism for general data comm, applicable to all described cases</a:t>
                      </a:r>
                      <a:endParaRPr sz="1200" u="none" strike="noStrike" cap="none" dirty="0"/>
                    </a:p>
                  </a:txBody>
                  <a:tcPr marL="62200" marR="62200" marT="0" marB="0"/>
                </a:tc>
                <a:extLst>
                  <a:ext uri="{0D108BD9-81ED-4DB2-BD59-A6C34878D82A}">
                    <a16:rowId xmlns:a16="http://schemas.microsoft.com/office/drawing/2014/main" val="10014"/>
                  </a:ext>
                </a:extLst>
              </a:tr>
              <a:tr h="251275">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t>Infrastructure synchronization mechanisms</a:t>
                      </a:r>
                      <a:endParaRPr sz="1200" u="none" strike="noStrike" cap="none">
                        <a:latin typeface="Calibri"/>
                        <a:ea typeface="Calibri"/>
                        <a:cs typeface="Calibri"/>
                        <a:sym typeface="Calibri"/>
                      </a:endParaRPr>
                    </a:p>
                  </a:txBody>
                  <a:tcPr marL="62200" marR="62200" marT="0" marB="0"/>
                </a:tc>
                <a:tc>
                  <a:txBody>
                    <a:bodyPr/>
                    <a:lstStyle/>
                    <a:p>
                      <a:pPr marL="0" marR="0" lvl="0" indent="0" algn="l" rtl="0">
                        <a:lnSpc>
                          <a:spcPct val="107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62200" marR="62200" marT="0" marB="0"/>
                </a:tc>
                <a:extLst>
                  <a:ext uri="{0D108BD9-81ED-4DB2-BD59-A6C34878D82A}">
                    <a16:rowId xmlns:a16="http://schemas.microsoft.com/office/drawing/2014/main" val="10015"/>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dirty="0"/>
              <a:t>Previous Contributions for Data Communication</a:t>
            </a:r>
            <a:endParaRPr dirty="0"/>
          </a:p>
        </p:txBody>
      </p:sp>
      <p:sp>
        <p:nvSpPr>
          <p:cNvPr id="116" name="Google Shape;116;p3"/>
          <p:cNvSpPr txBox="1">
            <a:spLocks noGrp="1"/>
          </p:cNvSpPr>
          <p:nvPr>
            <p:ph type="body" idx="1"/>
          </p:nvPr>
        </p:nvSpPr>
        <p:spPr>
          <a:xfrm>
            <a:off x="685800" y="1981200"/>
            <a:ext cx="8034306" cy="4114800"/>
          </a:xfrm>
          <a:prstGeom prst="rect">
            <a:avLst/>
          </a:prstGeom>
          <a:noFill/>
          <a:ln>
            <a:noFill/>
          </a:ln>
        </p:spPr>
        <p:txBody>
          <a:bodyPr spcFirstLastPara="1" wrap="square" lIns="92075" tIns="46025" rIns="92075" bIns="46025" anchor="t" anchorCtr="0">
            <a:noAutofit/>
          </a:bodyPr>
          <a:lstStyle/>
          <a:p>
            <a:pPr marL="342900" lvl="0" indent="-342900" algn="l" rtl="0">
              <a:lnSpc>
                <a:spcPct val="200000"/>
              </a:lnSpc>
              <a:spcBef>
                <a:spcPts val="0"/>
              </a:spcBef>
              <a:spcAft>
                <a:spcPts val="0"/>
              </a:spcAft>
              <a:buClr>
                <a:schemeClr val="dk1"/>
              </a:buClr>
              <a:buSzPts val="2400"/>
              <a:buFont typeface="Arial"/>
              <a:buChar char="•"/>
            </a:pPr>
            <a:r>
              <a:rPr lang="en-US" sz="1600" dirty="0"/>
              <a:t>DCN </a:t>
            </a:r>
            <a:r>
              <a:rPr lang="en-US" sz="1600" dirty="0">
                <a:solidFill>
                  <a:srgbClr val="0070C0"/>
                </a:solidFill>
                <a:hlinkClick r:id="rId3">
                  <a:extLst>
                    <a:ext uri="{A12FA001-AC4F-418D-AE19-62706E023703}">
                      <ahyp:hlinkClr xmlns:ahyp="http://schemas.microsoft.com/office/drawing/2018/hyperlinkcolor" val="tx"/>
                    </a:ext>
                  </a:extLst>
                </a:hlinkClick>
              </a:rPr>
              <a:t>222r0</a:t>
            </a:r>
            <a:r>
              <a:rPr lang="en-US" sz="1600" dirty="0"/>
              <a:t> (Apr. 2021) “Data Communication enhancements”</a:t>
            </a:r>
            <a:endParaRPr sz="1600" dirty="0"/>
          </a:p>
          <a:p>
            <a:pPr marL="742950" lvl="1" indent="-285750" algn="l" rtl="0">
              <a:lnSpc>
                <a:spcPct val="200000"/>
              </a:lnSpc>
              <a:spcBef>
                <a:spcPts val="400"/>
              </a:spcBef>
              <a:spcAft>
                <a:spcPts val="0"/>
              </a:spcAft>
              <a:buClr>
                <a:schemeClr val="dk1"/>
              </a:buClr>
              <a:buSzPts val="2000"/>
              <a:buFont typeface="Arial"/>
              <a:buChar char="–"/>
            </a:pPr>
            <a:r>
              <a:rPr lang="en-US" sz="1400" dirty="0"/>
              <a:t>Introduced essential requirements for data communication in PHY perspective</a:t>
            </a:r>
          </a:p>
          <a:p>
            <a:pPr marL="342900" lvl="0" indent="-342900">
              <a:lnSpc>
                <a:spcPct val="200000"/>
              </a:lnSpc>
              <a:spcBef>
                <a:spcPts val="0"/>
              </a:spcBef>
            </a:pPr>
            <a:r>
              <a:rPr lang="en-US" sz="1600" dirty="0"/>
              <a:t>DCN </a:t>
            </a:r>
            <a:r>
              <a:rPr lang="en-US" sz="1600" dirty="0">
                <a:solidFill>
                  <a:srgbClr val="0070C0"/>
                </a:solidFill>
                <a:hlinkClick r:id="rId4">
                  <a:extLst>
                    <a:ext uri="{A12FA001-AC4F-418D-AE19-62706E023703}">
                      <ahyp:hlinkClr xmlns:ahyp="http://schemas.microsoft.com/office/drawing/2018/hyperlinkcolor" val="tx"/>
                    </a:ext>
                  </a:extLst>
                </a:hlinkClick>
              </a:rPr>
              <a:t>501r0</a:t>
            </a:r>
            <a:r>
              <a:rPr lang="en-US" sz="1600" dirty="0"/>
              <a:t> (Sept. 2021) “Ways to achieve higher data rate for the HRP-UWB PHY”</a:t>
            </a:r>
          </a:p>
          <a:p>
            <a:pPr marL="742950" lvl="1" indent="-285750">
              <a:lnSpc>
                <a:spcPct val="200000"/>
              </a:lnSpc>
            </a:pPr>
            <a:r>
              <a:rPr lang="en-US" sz="1400" dirty="0"/>
              <a:t>Shared options for achieving higher data rate</a:t>
            </a:r>
            <a:endParaRPr lang="en-US" sz="1600" dirty="0"/>
          </a:p>
          <a:p>
            <a:pPr marL="342900" indent="-342900">
              <a:lnSpc>
                <a:spcPct val="200000"/>
              </a:lnSpc>
            </a:pPr>
            <a:r>
              <a:rPr lang="en-US" sz="1600" dirty="0"/>
              <a:t>DCN </a:t>
            </a:r>
            <a:r>
              <a:rPr lang="en-US" sz="1600" dirty="0">
                <a:solidFill>
                  <a:srgbClr val="0070C0"/>
                </a:solidFill>
                <a:hlinkClick r:id="rId5">
                  <a:extLst>
                    <a:ext uri="{A12FA001-AC4F-418D-AE19-62706E023703}">
                      <ahyp:hlinkClr xmlns:ahyp="http://schemas.microsoft.com/office/drawing/2018/hyperlinkcolor" val="tx"/>
                    </a:ext>
                  </a:extLst>
                </a:hlinkClick>
              </a:rPr>
              <a:t>047r1</a:t>
            </a:r>
            <a:r>
              <a:rPr lang="en-US" sz="1600" dirty="0"/>
              <a:t> (Jan. 2022) “MAC layer considerations for UWB data streaming”</a:t>
            </a:r>
            <a:endParaRPr sz="1600" dirty="0"/>
          </a:p>
          <a:p>
            <a:pPr marL="742950" lvl="1" indent="-285750" algn="l" rtl="0">
              <a:lnSpc>
                <a:spcPct val="200000"/>
              </a:lnSpc>
              <a:spcBef>
                <a:spcPts val="400"/>
              </a:spcBef>
              <a:spcAft>
                <a:spcPts val="0"/>
              </a:spcAft>
              <a:buClr>
                <a:schemeClr val="dk1"/>
              </a:buClr>
              <a:buSzPts val="2000"/>
              <a:buFont typeface="Arial"/>
              <a:buChar char="–"/>
            </a:pPr>
            <a:r>
              <a:rPr lang="en-US" sz="1400" dirty="0"/>
              <a:t>Proposed channel access with energy detection sensing to improve coexistence performance</a:t>
            </a:r>
          </a:p>
        </p:txBody>
      </p:sp>
      <p:sp>
        <p:nvSpPr>
          <p:cNvPr id="117" name="Google Shape;117;p3"/>
          <p:cNvSpPr txBox="1">
            <a:spLocks noGrp="1"/>
          </p:cNvSpPr>
          <p:nvPr>
            <p:ph type="dt" idx="10"/>
          </p:nvPr>
        </p:nvSpPr>
        <p:spPr>
          <a:xfrm>
            <a:off x="685800" y="378281"/>
            <a:ext cx="1600200" cy="215444"/>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March 2022</a:t>
            </a:r>
            <a:endParaRPr/>
          </a:p>
        </p:txBody>
      </p:sp>
      <p:sp>
        <p:nvSpPr>
          <p:cNvPr id="118" name="Google Shape;118;p3"/>
          <p:cNvSpPr txBox="1">
            <a:spLocks noGrp="1"/>
          </p:cNvSpPr>
          <p:nvPr>
            <p:ph type="ftr" idx="11"/>
          </p:nvPr>
        </p:nvSpPr>
        <p:spPr>
          <a:xfrm>
            <a:off x="5486400" y="6475413"/>
            <a:ext cx="3124200"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Kangjin Yoon (Meta)</a:t>
            </a:r>
            <a:endParaRPr/>
          </a:p>
        </p:txBody>
      </p:sp>
      <p:sp>
        <p:nvSpPr>
          <p:cNvPr id="119" name="Google Shape;119;p3"/>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a:t>UWB for Data Communication</a:t>
            </a:r>
            <a:endParaRPr/>
          </a:p>
        </p:txBody>
      </p:sp>
      <p:sp>
        <p:nvSpPr>
          <p:cNvPr id="129" name="Google Shape;129;p4"/>
          <p:cNvSpPr txBox="1">
            <a:spLocks noGrp="1"/>
          </p:cNvSpPr>
          <p:nvPr>
            <p:ph type="body" idx="1"/>
          </p:nvPr>
        </p:nvSpPr>
        <p:spPr>
          <a:xfrm>
            <a:off x="685800" y="1981200"/>
            <a:ext cx="7772400" cy="511696"/>
          </a:xfrm>
          <a:prstGeom prst="rect">
            <a:avLst/>
          </a:prstGeom>
          <a:noFill/>
          <a:ln>
            <a:noFill/>
          </a:ln>
        </p:spPr>
        <p:txBody>
          <a:bodyPr spcFirstLastPara="1" wrap="square" lIns="92075" tIns="46025" rIns="92075" bIns="46025" anchor="t" anchorCtr="0">
            <a:noAutofit/>
          </a:bodyPr>
          <a:lstStyle/>
          <a:p>
            <a:pPr marL="342900" lvl="0" indent="-342900" algn="l" rtl="0">
              <a:lnSpc>
                <a:spcPct val="100000"/>
              </a:lnSpc>
              <a:spcBef>
                <a:spcPts val="0"/>
              </a:spcBef>
              <a:spcAft>
                <a:spcPts val="0"/>
              </a:spcAft>
              <a:buClr>
                <a:schemeClr val="dk1"/>
              </a:buClr>
              <a:buSzPts val="2400"/>
              <a:buFont typeface="Arial"/>
              <a:buChar char="•"/>
            </a:pPr>
            <a:r>
              <a:rPr lang="en-US"/>
              <a:t>UWB has low latency and relatively high PHY rate</a:t>
            </a:r>
            <a:endParaRPr/>
          </a:p>
        </p:txBody>
      </p:sp>
      <p:sp>
        <p:nvSpPr>
          <p:cNvPr id="130" name="Google Shape;130;p4"/>
          <p:cNvSpPr txBox="1">
            <a:spLocks noGrp="1"/>
          </p:cNvSpPr>
          <p:nvPr>
            <p:ph type="dt" idx="10"/>
          </p:nvPr>
        </p:nvSpPr>
        <p:spPr>
          <a:xfrm>
            <a:off x="685800" y="378281"/>
            <a:ext cx="1600200" cy="215444"/>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March 2022</a:t>
            </a:r>
            <a:endParaRPr/>
          </a:p>
        </p:txBody>
      </p:sp>
      <p:sp>
        <p:nvSpPr>
          <p:cNvPr id="131" name="Google Shape;131;p4"/>
          <p:cNvSpPr txBox="1">
            <a:spLocks noGrp="1"/>
          </p:cNvSpPr>
          <p:nvPr>
            <p:ph type="ftr" idx="11"/>
          </p:nvPr>
        </p:nvSpPr>
        <p:spPr>
          <a:xfrm>
            <a:off x="5486400" y="6475413"/>
            <a:ext cx="3124200"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Kangjin Yoon (Meta)</a:t>
            </a:r>
            <a:endParaRPr/>
          </a:p>
        </p:txBody>
      </p:sp>
      <p:sp>
        <p:nvSpPr>
          <p:cNvPr id="132" name="Google Shape;132;p4"/>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4</a:t>
            </a:fld>
            <a:endParaRPr/>
          </a:p>
        </p:txBody>
      </p:sp>
      <p:graphicFrame>
        <p:nvGraphicFramePr>
          <p:cNvPr id="133" name="Google Shape;133;p4"/>
          <p:cNvGraphicFramePr/>
          <p:nvPr>
            <p:extLst>
              <p:ext uri="{D42A27DB-BD31-4B8C-83A1-F6EECF244321}">
                <p14:modId xmlns:p14="http://schemas.microsoft.com/office/powerpoint/2010/main" val="2477275753"/>
              </p:ext>
            </p:extLst>
          </p:nvPr>
        </p:nvGraphicFramePr>
        <p:xfrm>
          <a:off x="685800" y="2492896"/>
          <a:ext cx="7772400" cy="1793960"/>
        </p:xfrm>
        <a:graphic>
          <a:graphicData uri="http://schemas.openxmlformats.org/drawingml/2006/table">
            <a:tbl>
              <a:tblPr firstRow="1" bandRow="1">
                <a:noFill/>
                <a:tableStyleId>{629BE499-EC08-481C-8FB6-73A4C926A9FC}</a:tableStyleId>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285525">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128450" marR="128450" marT="64225" marB="642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BT Classic/LE</a:t>
                      </a:r>
                      <a:endParaRPr sz="1400" u="none" strike="noStrike" cap="none"/>
                    </a:p>
                  </a:txBody>
                  <a:tcPr marL="128450" marR="128450" marT="64225" marB="642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802.15.4z UWB</a:t>
                      </a:r>
                      <a:endParaRPr sz="1400" u="none" strike="noStrike" cap="none"/>
                    </a:p>
                  </a:txBody>
                  <a:tcPr marL="128450" marR="128450" marT="64225" marB="642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802.11 Wi-Fi</a:t>
                      </a:r>
                      <a:endParaRPr sz="1400" u="none" strike="noStrike" cap="none"/>
                    </a:p>
                  </a:txBody>
                  <a:tcPr marL="128450" marR="128450" marT="64225" marB="64225"/>
                </a:tc>
                <a:extLst>
                  <a:ext uri="{0D108BD9-81ED-4DB2-BD59-A6C34878D82A}">
                    <a16:rowId xmlns:a16="http://schemas.microsoft.com/office/drawing/2014/main" val="10000"/>
                  </a:ext>
                </a:extLst>
              </a:tr>
              <a:tr h="285525">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Latency</a:t>
                      </a:r>
                      <a:endParaRPr sz="1400" u="none" strike="noStrike" cap="none"/>
                    </a:p>
                  </a:txBody>
                  <a:tcPr marL="128450" marR="128450" marT="64225" marB="642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Low (No LBT</a:t>
                      </a:r>
                      <a:r>
                        <a:rPr lang="en-US" sz="1400" b="1" u="none" strike="noStrike" cap="none" baseline="30000"/>
                        <a:t> [1]</a:t>
                      </a:r>
                      <a:r>
                        <a:rPr lang="en-US" sz="1400" b="1" u="none" strike="noStrike" cap="none"/>
                        <a:t>)</a:t>
                      </a:r>
                      <a:endParaRPr sz="1400" u="none" strike="noStrike" cap="none"/>
                    </a:p>
                  </a:txBody>
                  <a:tcPr marL="128450" marR="128450" marT="64225" marB="642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Low (No LBT)</a:t>
                      </a:r>
                      <a:endParaRPr sz="1400" u="none" strike="noStrike" cap="none"/>
                    </a:p>
                  </a:txBody>
                  <a:tcPr marL="128450" marR="128450" marT="64225" marB="642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High (LBT)</a:t>
                      </a:r>
                      <a:endParaRPr sz="1400" u="none" strike="noStrike" cap="none"/>
                    </a:p>
                  </a:txBody>
                  <a:tcPr marL="128450" marR="128450" marT="64225" marB="64225"/>
                </a:tc>
                <a:extLst>
                  <a:ext uri="{0D108BD9-81ED-4DB2-BD59-A6C34878D82A}">
                    <a16:rowId xmlns:a16="http://schemas.microsoft.com/office/drawing/2014/main" val="10001"/>
                  </a:ext>
                </a:extLst>
              </a:tr>
              <a:tr h="285525">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PHY rate</a:t>
                      </a:r>
                      <a:endParaRPr sz="1400" u="none" strike="noStrike" cap="none"/>
                    </a:p>
                  </a:txBody>
                  <a:tcPr marL="128450" marR="128450" marT="64225" marB="642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3 Mbps</a:t>
                      </a:r>
                      <a:endParaRPr sz="1400" u="none" strike="noStrike" cap="none"/>
                    </a:p>
                  </a:txBody>
                  <a:tcPr marL="128450" marR="128450" marT="64225" marB="642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31.2 Mbps</a:t>
                      </a:r>
                      <a:endParaRPr sz="1400" u="none" strike="noStrike" cap="none"/>
                    </a:p>
                  </a:txBody>
                  <a:tcPr marL="128450" marR="128450" marT="64225" marB="642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t>100+ Mbps</a:t>
                      </a:r>
                      <a:endParaRPr sz="1400" u="none" strike="noStrike" cap="none" dirty="0"/>
                    </a:p>
                  </a:txBody>
                  <a:tcPr marL="128450" marR="128450" marT="64225" marB="64225"/>
                </a:tc>
                <a:extLst>
                  <a:ext uri="{0D108BD9-81ED-4DB2-BD59-A6C34878D82A}">
                    <a16:rowId xmlns:a16="http://schemas.microsoft.com/office/drawing/2014/main" val="10002"/>
                  </a:ext>
                </a:extLst>
              </a:tr>
              <a:tr h="51155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Range</a:t>
                      </a:r>
                      <a:endParaRPr sz="1400" u="none" strike="noStrike" cap="none"/>
                    </a:p>
                  </a:txBody>
                  <a:tcPr marL="128450" marR="128450" marT="64225" marB="642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10 m</a:t>
                      </a:r>
                      <a:endParaRPr sz="1400" u="none" strike="noStrike" cap="none"/>
                    </a:p>
                  </a:txBody>
                  <a:tcPr marL="128450" marR="128450" marT="64225" marB="642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10 m </a:t>
                      </a:r>
                      <a:br>
                        <a:rPr lang="en-US" sz="1400" u="none" strike="noStrike" cap="none"/>
                      </a:br>
                      <a:r>
                        <a:rPr lang="en-US" sz="1400" u="none" strike="noStrike" cap="none"/>
                        <a:t>(much shorter in NLOS)</a:t>
                      </a:r>
                      <a:endParaRPr sz="1400" u="none" strike="noStrike" cap="none"/>
                    </a:p>
                  </a:txBody>
                  <a:tcPr marL="128450" marR="128450" marT="64225" marB="642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t>100 m</a:t>
                      </a:r>
                      <a:endParaRPr sz="1400" u="none" strike="noStrike" cap="none" dirty="0"/>
                    </a:p>
                  </a:txBody>
                  <a:tcPr marL="128450" marR="128450" marT="64225" marB="64225"/>
                </a:tc>
                <a:extLst>
                  <a:ext uri="{0D108BD9-81ED-4DB2-BD59-A6C34878D82A}">
                    <a16:rowId xmlns:a16="http://schemas.microsoft.com/office/drawing/2014/main" val="10003"/>
                  </a:ext>
                </a:extLst>
              </a:tr>
            </a:tbl>
          </a:graphicData>
        </a:graphic>
      </p:graphicFrame>
      <p:sp>
        <p:nvSpPr>
          <p:cNvPr id="134" name="Google Shape;134;p4"/>
          <p:cNvSpPr txBox="1"/>
          <p:nvPr/>
        </p:nvSpPr>
        <p:spPr>
          <a:xfrm>
            <a:off x="685800" y="4379228"/>
            <a:ext cx="7772400" cy="1792972"/>
          </a:xfrm>
          <a:prstGeom prst="rect">
            <a:avLst/>
          </a:prstGeom>
          <a:noFill/>
          <a:ln>
            <a:noFill/>
          </a:ln>
        </p:spPr>
        <p:txBody>
          <a:bodyPr spcFirstLastPara="1" wrap="square" lIns="92075" tIns="46025" rIns="92075" bIns="46025"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000" b="0" i="0" u="none" strike="noStrike" cap="none">
                <a:solidFill>
                  <a:schemeClr val="dk1"/>
                </a:solidFill>
                <a:latin typeface="Arial"/>
                <a:ea typeface="Arial"/>
                <a:cs typeface="Arial"/>
                <a:sym typeface="Arial"/>
              </a:rPr>
              <a:t>UWB is a good candidate for some type of time-sensitive traffic that requires higher PHY rate/throughput than BT Classic/LE can provide</a:t>
            </a:r>
            <a:endParaRPr sz="1200" b="0" i="0" u="none" strike="noStrike" cap="none">
              <a:solidFill>
                <a:srgbClr val="000000"/>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ts val="2400"/>
              <a:buFont typeface="Arial"/>
              <a:buChar char="•"/>
            </a:pPr>
            <a:r>
              <a:rPr lang="en-US" sz="2000" b="0" i="0" u="none" strike="noStrike" cap="none">
                <a:solidFill>
                  <a:schemeClr val="dk1"/>
                </a:solidFill>
                <a:latin typeface="Arial"/>
                <a:ea typeface="Arial"/>
                <a:cs typeface="Arial"/>
                <a:sym typeface="Arial"/>
              </a:rPr>
              <a:t>In 4ab, we can enhance PHY rate and communication range while keeping low latency</a:t>
            </a:r>
            <a:endParaRPr sz="1200" b="0" i="0" u="none" strike="noStrike" cap="none">
              <a:solidFill>
                <a:srgbClr val="000000"/>
              </a:solidFill>
              <a:latin typeface="Arial"/>
              <a:ea typeface="Arial"/>
              <a:cs typeface="Arial"/>
              <a:sym typeface="Arial"/>
            </a:endParaRPr>
          </a:p>
        </p:txBody>
      </p:sp>
      <p:sp>
        <p:nvSpPr>
          <p:cNvPr id="135" name="Google Shape;135;p4"/>
          <p:cNvSpPr txBox="1"/>
          <p:nvPr/>
        </p:nvSpPr>
        <p:spPr>
          <a:xfrm>
            <a:off x="699500" y="6169079"/>
            <a:ext cx="7758700" cy="169277"/>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Times New Roman"/>
                <a:ea typeface="Times New Roman"/>
                <a:cs typeface="Times New Roman"/>
                <a:sym typeface="Times New Roman"/>
              </a:rPr>
              <a:t>[1] LBT: Listen-before-talk</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a:t>Target Network Topology</a:t>
            </a:r>
            <a:endParaRPr/>
          </a:p>
        </p:txBody>
      </p:sp>
      <p:sp>
        <p:nvSpPr>
          <p:cNvPr id="141" name="Google Shape;141;p5"/>
          <p:cNvSpPr txBox="1">
            <a:spLocks noGrp="1"/>
          </p:cNvSpPr>
          <p:nvPr>
            <p:ph type="body" idx="1"/>
          </p:nvPr>
        </p:nvSpPr>
        <p:spPr>
          <a:xfrm>
            <a:off x="685800" y="1981200"/>
            <a:ext cx="7772400" cy="4114800"/>
          </a:xfrm>
          <a:prstGeom prst="rect">
            <a:avLst/>
          </a:prstGeom>
          <a:noFill/>
          <a:ln>
            <a:noFill/>
          </a:ln>
        </p:spPr>
        <p:txBody>
          <a:bodyPr spcFirstLastPara="1" wrap="square" lIns="92075" tIns="46025" rIns="92075" bIns="46025" anchor="t" anchorCtr="0">
            <a:noAutofit/>
          </a:bodyPr>
          <a:lstStyle/>
          <a:p>
            <a:pPr marL="342900" lvl="0" indent="-342900" algn="l" rtl="0">
              <a:lnSpc>
                <a:spcPct val="100000"/>
              </a:lnSpc>
              <a:spcBef>
                <a:spcPts val="0"/>
              </a:spcBef>
              <a:spcAft>
                <a:spcPts val="0"/>
              </a:spcAft>
              <a:buClr>
                <a:schemeClr val="dk1"/>
              </a:buClr>
              <a:buSzPts val="2400"/>
              <a:buFont typeface="Arial"/>
              <a:buChar char="•"/>
            </a:pPr>
            <a:r>
              <a:rPr lang="en-US" dirty="0"/>
              <a:t>Star topology: One controller, one or more controlees</a:t>
            </a:r>
            <a:endParaRPr dirty="0"/>
          </a:p>
          <a:p>
            <a:pPr marL="742950" lvl="1" indent="-158750" algn="l" rtl="0">
              <a:lnSpc>
                <a:spcPct val="100000"/>
              </a:lnSpc>
              <a:spcBef>
                <a:spcPts val="400"/>
              </a:spcBef>
              <a:spcAft>
                <a:spcPts val="0"/>
              </a:spcAft>
              <a:buClr>
                <a:schemeClr val="dk1"/>
              </a:buClr>
              <a:buSzPts val="2000"/>
              <a:buFont typeface="Arial"/>
              <a:buNone/>
            </a:pPr>
            <a:endParaRPr dirty="0"/>
          </a:p>
        </p:txBody>
      </p:sp>
      <p:sp>
        <p:nvSpPr>
          <p:cNvPr id="142" name="Google Shape;142;p5"/>
          <p:cNvSpPr txBox="1">
            <a:spLocks noGrp="1"/>
          </p:cNvSpPr>
          <p:nvPr>
            <p:ph type="dt" idx="10"/>
          </p:nvPr>
        </p:nvSpPr>
        <p:spPr>
          <a:xfrm>
            <a:off x="685800" y="378281"/>
            <a:ext cx="1600200" cy="215444"/>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March 2022</a:t>
            </a:r>
            <a:endParaRPr/>
          </a:p>
        </p:txBody>
      </p:sp>
      <p:sp>
        <p:nvSpPr>
          <p:cNvPr id="143" name="Google Shape;143;p5"/>
          <p:cNvSpPr txBox="1">
            <a:spLocks noGrp="1"/>
          </p:cNvSpPr>
          <p:nvPr>
            <p:ph type="ftr" idx="11"/>
          </p:nvPr>
        </p:nvSpPr>
        <p:spPr>
          <a:xfrm>
            <a:off x="5486400" y="6475413"/>
            <a:ext cx="3124200"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Kangjin Yoon (Meta)</a:t>
            </a:r>
            <a:endParaRPr/>
          </a:p>
        </p:txBody>
      </p:sp>
      <p:sp>
        <p:nvSpPr>
          <p:cNvPr id="144" name="Google Shape;144;p5"/>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5</a:t>
            </a:fld>
            <a:endParaRPr/>
          </a:p>
        </p:txBody>
      </p:sp>
      <p:sp>
        <p:nvSpPr>
          <p:cNvPr id="147" name="Google Shape;147;p5"/>
          <p:cNvSpPr/>
          <p:nvPr/>
        </p:nvSpPr>
        <p:spPr>
          <a:xfrm rot="2700000">
            <a:off x="5254432" y="3873255"/>
            <a:ext cx="1349714" cy="240897"/>
          </a:xfrm>
          <a:prstGeom prst="leftRightArrow">
            <a:avLst>
              <a:gd name="adj1" fmla="val 50000"/>
              <a:gd name="adj2"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imes New Roman"/>
              <a:buNone/>
            </a:pPr>
            <a:endParaRPr sz="1200" b="0" i="0" u="none" strike="noStrike" cap="none">
              <a:solidFill>
                <a:schemeClr val="dk1"/>
              </a:solidFill>
              <a:latin typeface="Times New Roman"/>
              <a:ea typeface="Times New Roman"/>
              <a:cs typeface="Times New Roman"/>
              <a:sym typeface="Times New Roman"/>
            </a:endParaRPr>
          </a:p>
        </p:txBody>
      </p:sp>
      <p:sp>
        <p:nvSpPr>
          <p:cNvPr id="148" name="Google Shape;148;p5"/>
          <p:cNvSpPr/>
          <p:nvPr/>
        </p:nvSpPr>
        <p:spPr>
          <a:xfrm rot="16200000">
            <a:off x="4013572" y="4116438"/>
            <a:ext cx="1119598" cy="257178"/>
          </a:xfrm>
          <a:prstGeom prst="leftRightArrow">
            <a:avLst>
              <a:gd name="adj1" fmla="val 50000"/>
              <a:gd name="adj2"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imes New Roman"/>
              <a:buNone/>
            </a:pPr>
            <a:endParaRPr sz="1200" b="0" i="0" u="none" strike="noStrike" cap="none">
              <a:solidFill>
                <a:schemeClr val="dk1"/>
              </a:solidFill>
              <a:latin typeface="Times New Roman"/>
              <a:ea typeface="Times New Roman"/>
              <a:cs typeface="Times New Roman"/>
              <a:sym typeface="Times New Roman"/>
            </a:endParaRPr>
          </a:p>
        </p:txBody>
      </p:sp>
      <p:sp>
        <p:nvSpPr>
          <p:cNvPr id="149" name="Google Shape;149;p5"/>
          <p:cNvSpPr/>
          <p:nvPr/>
        </p:nvSpPr>
        <p:spPr>
          <a:xfrm>
            <a:off x="3966504" y="2924944"/>
            <a:ext cx="1196987" cy="57606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Controller</a:t>
            </a:r>
            <a:endParaRPr sz="1400" b="0" i="0" u="none" strike="noStrike" cap="none">
              <a:solidFill>
                <a:srgbClr val="000000"/>
              </a:solidFill>
              <a:latin typeface="Arial"/>
              <a:ea typeface="Arial"/>
              <a:cs typeface="Arial"/>
              <a:sym typeface="Arial"/>
            </a:endParaRPr>
          </a:p>
        </p:txBody>
      </p:sp>
      <p:sp>
        <p:nvSpPr>
          <p:cNvPr id="150" name="Google Shape;150;p5"/>
          <p:cNvSpPr/>
          <p:nvPr/>
        </p:nvSpPr>
        <p:spPr>
          <a:xfrm>
            <a:off x="3964570" y="4925438"/>
            <a:ext cx="1196987" cy="57606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Controlee 2</a:t>
            </a:r>
            <a:endParaRPr sz="1400" b="0" i="0" u="none" strike="noStrike" cap="none">
              <a:solidFill>
                <a:srgbClr val="000000"/>
              </a:solidFill>
              <a:latin typeface="Arial"/>
              <a:ea typeface="Arial"/>
              <a:cs typeface="Arial"/>
              <a:sym typeface="Arial"/>
            </a:endParaRPr>
          </a:p>
        </p:txBody>
      </p:sp>
      <p:sp>
        <p:nvSpPr>
          <p:cNvPr id="151" name="Google Shape;151;p5"/>
          <p:cNvSpPr/>
          <p:nvPr/>
        </p:nvSpPr>
        <p:spPr>
          <a:xfrm>
            <a:off x="2059570" y="4601766"/>
            <a:ext cx="1196987" cy="57606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Controlee 1</a:t>
            </a:r>
            <a:endParaRPr sz="1400" b="0" i="0" u="none" strike="noStrike" cap="none">
              <a:solidFill>
                <a:srgbClr val="000000"/>
              </a:solidFill>
              <a:latin typeface="Arial"/>
              <a:ea typeface="Arial"/>
              <a:cs typeface="Arial"/>
              <a:sym typeface="Arial"/>
            </a:endParaRPr>
          </a:p>
        </p:txBody>
      </p:sp>
      <p:sp>
        <p:nvSpPr>
          <p:cNvPr id="152" name="Google Shape;152;p5"/>
          <p:cNvSpPr/>
          <p:nvPr/>
        </p:nvSpPr>
        <p:spPr>
          <a:xfrm>
            <a:off x="5887443" y="4601766"/>
            <a:ext cx="1196987" cy="57606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Controlee 3</a:t>
            </a:r>
            <a:endParaRPr sz="1400" b="0" i="0" u="none" strike="noStrike" cap="none">
              <a:solidFill>
                <a:srgbClr val="000000"/>
              </a:solidFill>
              <a:latin typeface="Arial"/>
              <a:ea typeface="Arial"/>
              <a:cs typeface="Arial"/>
              <a:sym typeface="Arial"/>
            </a:endParaRPr>
          </a:p>
        </p:txBody>
      </p:sp>
      <p:sp>
        <p:nvSpPr>
          <p:cNvPr id="15" name="Google Shape;147;p5">
            <a:extLst>
              <a:ext uri="{FF2B5EF4-FFF2-40B4-BE49-F238E27FC236}">
                <a16:creationId xmlns:a16="http://schemas.microsoft.com/office/drawing/2014/main" id="{40364527-70E7-0C46-A6FA-73FB24FCF5F2}"/>
              </a:ext>
            </a:extLst>
          </p:cNvPr>
          <p:cNvSpPr/>
          <p:nvPr/>
        </p:nvSpPr>
        <p:spPr>
          <a:xfrm rot="8100000">
            <a:off x="2525849" y="3873254"/>
            <a:ext cx="1349714" cy="240897"/>
          </a:xfrm>
          <a:prstGeom prst="leftRightArrow">
            <a:avLst>
              <a:gd name="adj1" fmla="val 50000"/>
              <a:gd name="adj2"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imes New Roman"/>
              <a:buNone/>
            </a:pP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6"/>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a:t>MAC Considerations for Data Comm.</a:t>
            </a:r>
            <a:endParaRPr/>
          </a:p>
        </p:txBody>
      </p:sp>
      <p:sp>
        <p:nvSpPr>
          <p:cNvPr id="158" name="Google Shape;158;p6"/>
          <p:cNvSpPr txBox="1">
            <a:spLocks noGrp="1"/>
          </p:cNvSpPr>
          <p:nvPr>
            <p:ph type="body" idx="1"/>
          </p:nvPr>
        </p:nvSpPr>
        <p:spPr>
          <a:xfrm>
            <a:off x="685800" y="1981200"/>
            <a:ext cx="7772400" cy="4114800"/>
          </a:xfrm>
          <a:prstGeom prst="rect">
            <a:avLst/>
          </a:prstGeom>
          <a:noFill/>
          <a:ln>
            <a:noFill/>
          </a:ln>
        </p:spPr>
        <p:txBody>
          <a:bodyPr spcFirstLastPara="1" wrap="square" lIns="92075" tIns="46025" rIns="92075" bIns="46025" anchor="t" anchorCtr="0">
            <a:noAutofit/>
          </a:bodyPr>
          <a:lstStyle/>
          <a:p>
            <a:pPr marL="342900" lvl="0" indent="-342900" algn="l" rtl="0">
              <a:lnSpc>
                <a:spcPct val="100000"/>
              </a:lnSpc>
              <a:spcBef>
                <a:spcPts val="0"/>
              </a:spcBef>
              <a:spcAft>
                <a:spcPts val="0"/>
              </a:spcAft>
              <a:buClr>
                <a:schemeClr val="dk1"/>
              </a:buClr>
              <a:buSzPts val="2400"/>
              <a:buFont typeface="Arial"/>
              <a:buChar char="•"/>
            </a:pPr>
            <a:r>
              <a:rPr lang="en-US" dirty="0"/>
              <a:t>To use UWB for data communication, we have following high level design questions as first step:</a:t>
            </a:r>
            <a:endParaRPr dirty="0"/>
          </a:p>
          <a:p>
            <a:pPr marL="742950" lvl="1" indent="-285750" algn="l" rtl="0">
              <a:lnSpc>
                <a:spcPct val="150000"/>
              </a:lnSpc>
              <a:spcBef>
                <a:spcPts val="400"/>
              </a:spcBef>
              <a:spcAft>
                <a:spcPts val="0"/>
              </a:spcAft>
              <a:buClr>
                <a:schemeClr val="dk1"/>
              </a:buClr>
              <a:buSzPts val="2000"/>
              <a:buFont typeface="Arial"/>
              <a:buChar char="–"/>
            </a:pPr>
            <a:r>
              <a:rPr lang="en-US" dirty="0"/>
              <a:t>Slotted structure vs. unslotted structure</a:t>
            </a:r>
            <a:endParaRPr dirty="0"/>
          </a:p>
          <a:p>
            <a:pPr marL="742950" lvl="1" indent="-285750" algn="l" rtl="0">
              <a:lnSpc>
                <a:spcPct val="150000"/>
              </a:lnSpc>
              <a:spcBef>
                <a:spcPts val="400"/>
              </a:spcBef>
              <a:spcAft>
                <a:spcPts val="0"/>
              </a:spcAft>
              <a:buClr>
                <a:schemeClr val="dk1"/>
              </a:buClr>
              <a:buSzPts val="2000"/>
              <a:buFont typeface="Arial"/>
              <a:buChar char="–"/>
            </a:pPr>
            <a:r>
              <a:rPr lang="en-US" dirty="0"/>
              <a:t>Contention-based vs. scheduling-based</a:t>
            </a:r>
            <a:endParaRPr dirty="0"/>
          </a:p>
          <a:p>
            <a:pPr marL="742950" lvl="1" indent="-285750" algn="l" rtl="0">
              <a:lnSpc>
                <a:spcPct val="150000"/>
              </a:lnSpc>
              <a:spcBef>
                <a:spcPts val="400"/>
              </a:spcBef>
              <a:spcAft>
                <a:spcPts val="0"/>
              </a:spcAft>
              <a:buClr>
                <a:schemeClr val="dk1"/>
              </a:buClr>
              <a:buSzPts val="2000"/>
              <a:buFont typeface="Arial"/>
              <a:buChar char="–"/>
            </a:pPr>
            <a:r>
              <a:rPr lang="en-US" dirty="0"/>
              <a:t>Control, scheduling mechanisms for data communication</a:t>
            </a:r>
            <a:endParaRPr dirty="0"/>
          </a:p>
          <a:p>
            <a:pPr marL="742950" lvl="1" indent="-285750" algn="l" rtl="0">
              <a:lnSpc>
                <a:spcPct val="150000"/>
              </a:lnSpc>
              <a:spcBef>
                <a:spcPts val="400"/>
              </a:spcBef>
              <a:spcAft>
                <a:spcPts val="0"/>
              </a:spcAft>
              <a:buClr>
                <a:schemeClr val="dk1"/>
              </a:buClr>
              <a:buSzPts val="2000"/>
              <a:buFont typeface="Arial"/>
              <a:buChar char="–"/>
            </a:pPr>
            <a:r>
              <a:rPr lang="en-US" dirty="0"/>
              <a:t>Ack mechanism for data frame (in separate contribution)</a:t>
            </a:r>
            <a:endParaRPr dirty="0"/>
          </a:p>
          <a:p>
            <a:pPr marL="342900" lvl="0" indent="-190500" algn="l" rtl="0">
              <a:lnSpc>
                <a:spcPct val="150000"/>
              </a:lnSpc>
              <a:spcBef>
                <a:spcPts val="480"/>
              </a:spcBef>
              <a:spcAft>
                <a:spcPts val="0"/>
              </a:spcAft>
              <a:buClr>
                <a:schemeClr val="dk1"/>
              </a:buClr>
              <a:buSzPts val="2400"/>
              <a:buFont typeface="Arial"/>
              <a:buNone/>
            </a:pPr>
            <a:endParaRPr dirty="0"/>
          </a:p>
        </p:txBody>
      </p:sp>
      <p:sp>
        <p:nvSpPr>
          <p:cNvPr id="159" name="Google Shape;159;p6"/>
          <p:cNvSpPr txBox="1">
            <a:spLocks noGrp="1"/>
          </p:cNvSpPr>
          <p:nvPr>
            <p:ph type="dt" idx="10"/>
          </p:nvPr>
        </p:nvSpPr>
        <p:spPr>
          <a:xfrm>
            <a:off x="685800" y="378281"/>
            <a:ext cx="1600200" cy="215444"/>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March 2022</a:t>
            </a:r>
            <a:endParaRPr/>
          </a:p>
        </p:txBody>
      </p:sp>
      <p:sp>
        <p:nvSpPr>
          <p:cNvPr id="160" name="Google Shape;160;p6"/>
          <p:cNvSpPr txBox="1">
            <a:spLocks noGrp="1"/>
          </p:cNvSpPr>
          <p:nvPr>
            <p:ph type="ftr" idx="11"/>
          </p:nvPr>
        </p:nvSpPr>
        <p:spPr>
          <a:xfrm>
            <a:off x="5486400" y="6475413"/>
            <a:ext cx="3124200"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Kangjin Yoon (Meta)</a:t>
            </a:r>
            <a:endParaRPr/>
          </a:p>
        </p:txBody>
      </p:sp>
      <p:sp>
        <p:nvSpPr>
          <p:cNvPr id="161" name="Google Shape;161;p6"/>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7"/>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a:t>Slotted Structure vs. Unslotted Structure</a:t>
            </a:r>
            <a:endParaRPr/>
          </a:p>
        </p:txBody>
      </p:sp>
      <p:sp>
        <p:nvSpPr>
          <p:cNvPr id="167" name="Google Shape;167;p7"/>
          <p:cNvSpPr txBox="1">
            <a:spLocks noGrp="1"/>
          </p:cNvSpPr>
          <p:nvPr>
            <p:ph type="body" idx="1"/>
          </p:nvPr>
        </p:nvSpPr>
        <p:spPr>
          <a:xfrm>
            <a:off x="685800" y="1981200"/>
            <a:ext cx="7772400" cy="583704"/>
          </a:xfrm>
          <a:prstGeom prst="rect">
            <a:avLst/>
          </a:prstGeom>
          <a:noFill/>
          <a:ln>
            <a:noFill/>
          </a:ln>
        </p:spPr>
        <p:txBody>
          <a:bodyPr spcFirstLastPara="1" wrap="square" lIns="92075" tIns="46025" rIns="92075" bIns="46025" anchor="t" anchorCtr="0">
            <a:noAutofit/>
          </a:bodyPr>
          <a:lstStyle/>
          <a:p>
            <a:pPr marL="342900" lvl="0" indent="-342900" algn="l" rtl="0">
              <a:lnSpc>
                <a:spcPct val="100000"/>
              </a:lnSpc>
              <a:spcBef>
                <a:spcPts val="0"/>
              </a:spcBef>
              <a:spcAft>
                <a:spcPts val="0"/>
              </a:spcAft>
              <a:buClr>
                <a:schemeClr val="dk1"/>
              </a:buClr>
              <a:buSzPts val="2400"/>
              <a:buFont typeface="Arial"/>
              <a:buChar char="•"/>
            </a:pPr>
            <a:r>
              <a:rPr lang="en-US" dirty="0"/>
              <a:t>4z enhanced ranging utilizes slotted structure</a:t>
            </a:r>
            <a:endParaRPr dirty="0"/>
          </a:p>
          <a:p>
            <a:pPr marL="742950" lvl="1" indent="-158750" algn="l" rtl="0">
              <a:lnSpc>
                <a:spcPct val="100000"/>
              </a:lnSpc>
              <a:spcBef>
                <a:spcPts val="400"/>
              </a:spcBef>
              <a:spcAft>
                <a:spcPts val="0"/>
              </a:spcAft>
              <a:buClr>
                <a:schemeClr val="dk1"/>
              </a:buClr>
              <a:buSzPts val="2000"/>
              <a:buFont typeface="Arial"/>
              <a:buNone/>
            </a:pPr>
            <a:endParaRPr dirty="0"/>
          </a:p>
        </p:txBody>
      </p:sp>
      <p:sp>
        <p:nvSpPr>
          <p:cNvPr id="168" name="Google Shape;168;p7"/>
          <p:cNvSpPr txBox="1">
            <a:spLocks noGrp="1"/>
          </p:cNvSpPr>
          <p:nvPr>
            <p:ph type="dt" idx="10"/>
          </p:nvPr>
        </p:nvSpPr>
        <p:spPr>
          <a:xfrm>
            <a:off x="685800" y="378281"/>
            <a:ext cx="1600200" cy="215444"/>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March 2022</a:t>
            </a:r>
            <a:endParaRPr/>
          </a:p>
        </p:txBody>
      </p:sp>
      <p:sp>
        <p:nvSpPr>
          <p:cNvPr id="169" name="Google Shape;169;p7"/>
          <p:cNvSpPr txBox="1">
            <a:spLocks noGrp="1"/>
          </p:cNvSpPr>
          <p:nvPr>
            <p:ph type="ftr" idx="11"/>
          </p:nvPr>
        </p:nvSpPr>
        <p:spPr>
          <a:xfrm>
            <a:off x="5486400" y="6475413"/>
            <a:ext cx="3124200"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Kangjin Yoon (Meta)</a:t>
            </a:r>
            <a:endParaRPr/>
          </a:p>
        </p:txBody>
      </p:sp>
      <p:sp>
        <p:nvSpPr>
          <p:cNvPr id="170" name="Google Shape;170;p7"/>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7</a:t>
            </a:fld>
            <a:endParaRPr/>
          </a:p>
        </p:txBody>
      </p:sp>
      <p:graphicFrame>
        <p:nvGraphicFramePr>
          <p:cNvPr id="171" name="Google Shape;171;p7"/>
          <p:cNvGraphicFramePr/>
          <p:nvPr>
            <p:extLst>
              <p:ext uri="{D42A27DB-BD31-4B8C-83A1-F6EECF244321}">
                <p14:modId xmlns:p14="http://schemas.microsoft.com/office/powerpoint/2010/main" val="476459992"/>
              </p:ext>
            </p:extLst>
          </p:nvPr>
        </p:nvGraphicFramePr>
        <p:xfrm>
          <a:off x="685800" y="4221088"/>
          <a:ext cx="7772375" cy="1193820"/>
        </p:xfrm>
        <a:graphic>
          <a:graphicData uri="http://schemas.openxmlformats.org/drawingml/2006/table">
            <a:tbl>
              <a:tblPr firstRow="1" bandRow="1">
                <a:noFill/>
                <a:tableStyleId>{629BE499-EC08-481C-8FB6-73A4C926A9FC}</a:tableStyleId>
              </a:tblPr>
              <a:tblGrid>
                <a:gridCol w="1005875">
                  <a:extLst>
                    <a:ext uri="{9D8B030D-6E8A-4147-A177-3AD203B41FA5}">
                      <a16:colId xmlns:a16="http://schemas.microsoft.com/office/drawing/2014/main" val="20000"/>
                    </a:ext>
                  </a:extLst>
                </a:gridCol>
                <a:gridCol w="3727348">
                  <a:extLst>
                    <a:ext uri="{9D8B030D-6E8A-4147-A177-3AD203B41FA5}">
                      <a16:colId xmlns:a16="http://schemas.microsoft.com/office/drawing/2014/main" val="20001"/>
                    </a:ext>
                  </a:extLst>
                </a:gridCol>
                <a:gridCol w="3039152">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Slotted Structure</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Unslotted structure</a:t>
                      </a:r>
                      <a:endParaRPr sz="1400" u="none" strike="noStrike" cap="none" dirty="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Pros</a:t>
                      </a:r>
                      <a:endParaRPr sz="1400" u="none" strike="noStrike" cap="none"/>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600"/>
                        <a:buFont typeface="Arial"/>
                        <a:buChar char="•"/>
                      </a:pPr>
                      <a:r>
                        <a:rPr lang="en-US" sz="1600" u="none" strike="noStrike" cap="none" dirty="0"/>
                        <a:t>Facilitate efficient scheduling</a:t>
                      </a:r>
                    </a:p>
                    <a:p>
                      <a:pPr marL="285750" marR="0" lvl="0" indent="-285750" algn="l" rtl="0">
                        <a:lnSpc>
                          <a:spcPct val="100000"/>
                        </a:lnSpc>
                        <a:spcBef>
                          <a:spcPts val="0"/>
                        </a:spcBef>
                        <a:spcAft>
                          <a:spcPts val="0"/>
                        </a:spcAft>
                        <a:buClr>
                          <a:schemeClr val="dk1"/>
                        </a:buClr>
                        <a:buSzPts val="1600"/>
                        <a:buFont typeface="Arial"/>
                        <a:buChar char="•"/>
                      </a:pPr>
                      <a:r>
                        <a:rPr lang="en-US" sz="1600" u="none" strike="noStrike" cap="none" dirty="0"/>
                        <a:t>Reuses 4z design</a:t>
                      </a:r>
                      <a:endParaRPr sz="1400" u="none" strike="noStrike" cap="none" dirty="0"/>
                    </a:p>
                    <a:p>
                      <a:pPr marL="285750" marR="0" lvl="0" indent="-285750" algn="l" rtl="0">
                        <a:lnSpc>
                          <a:spcPct val="100000"/>
                        </a:lnSpc>
                        <a:spcBef>
                          <a:spcPts val="0"/>
                        </a:spcBef>
                        <a:spcAft>
                          <a:spcPts val="0"/>
                        </a:spcAft>
                        <a:buClr>
                          <a:schemeClr val="dk1"/>
                        </a:buClr>
                        <a:buSzPts val="1600"/>
                        <a:buFont typeface="Arial"/>
                        <a:buChar char="•"/>
                      </a:pPr>
                      <a:r>
                        <a:rPr lang="en-US" sz="1600" u="none" strike="noStrike" cap="none" dirty="0" err="1"/>
                        <a:t>Coex</a:t>
                      </a:r>
                      <a:r>
                        <a:rPr lang="en-US" sz="1600" u="none" strike="noStrike" cap="none" dirty="0"/>
                        <a:t> with ranging natively</a:t>
                      </a:r>
                      <a:endParaRPr sz="1400" u="none" strike="noStrike" cap="none" dirty="0"/>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600"/>
                        <a:buFont typeface="Arial"/>
                        <a:buChar char="•"/>
                      </a:pPr>
                      <a:r>
                        <a:rPr lang="en-US" sz="1600" u="none" strike="noStrike" cap="none" dirty="0"/>
                        <a:t>More flexibility</a:t>
                      </a:r>
                      <a:endParaRPr sz="1400" u="none" strike="noStrike" cap="none" dirty="0"/>
                    </a:p>
                  </a:txBody>
                  <a:tcPr marL="91450" marR="91450" marT="45725" marB="45725"/>
                </a:tc>
                <a:extLst>
                  <a:ext uri="{0D108BD9-81ED-4DB2-BD59-A6C34878D82A}">
                    <a16:rowId xmlns:a16="http://schemas.microsoft.com/office/drawing/2014/main" val="10001"/>
                  </a:ext>
                </a:extLst>
              </a:tr>
            </a:tbl>
          </a:graphicData>
        </a:graphic>
      </p:graphicFrame>
      <p:pic>
        <p:nvPicPr>
          <p:cNvPr id="172" name="Google Shape;172;p7"/>
          <p:cNvPicPr preferRelativeResize="0"/>
          <p:nvPr/>
        </p:nvPicPr>
        <p:blipFill rotWithShape="1">
          <a:blip r:embed="rId3">
            <a:alphaModFix/>
          </a:blip>
          <a:srcRect/>
          <a:stretch/>
        </p:blipFill>
        <p:spPr>
          <a:xfrm>
            <a:off x="1878968" y="2491011"/>
            <a:ext cx="4932040" cy="1567825"/>
          </a:xfrm>
          <a:prstGeom prst="rect">
            <a:avLst/>
          </a:prstGeom>
          <a:noFill/>
          <a:ln>
            <a:noFill/>
          </a:ln>
        </p:spPr>
      </p:pic>
      <p:sp>
        <p:nvSpPr>
          <p:cNvPr id="173" name="Google Shape;173;p7"/>
          <p:cNvSpPr txBox="1"/>
          <p:nvPr/>
        </p:nvSpPr>
        <p:spPr>
          <a:xfrm>
            <a:off x="685800" y="5578244"/>
            <a:ext cx="7772400" cy="583704"/>
          </a:xfrm>
          <a:prstGeom prst="rect">
            <a:avLst/>
          </a:prstGeom>
          <a:noFill/>
          <a:ln>
            <a:noFill/>
          </a:ln>
        </p:spPr>
        <p:txBody>
          <a:bodyPr spcFirstLastPara="1" wrap="square" lIns="92075" tIns="46025" rIns="92075" bIns="46025"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Propose to focus on the slotted structure</a:t>
            </a:r>
            <a:endParaRPr sz="1400" b="0" i="0" u="none" strike="noStrike" cap="none">
              <a:solidFill>
                <a:srgbClr val="000000"/>
              </a:solidFill>
              <a:latin typeface="Arial"/>
              <a:ea typeface="Arial"/>
              <a:cs typeface="Arial"/>
              <a:sym typeface="Arial"/>
            </a:endParaRPr>
          </a:p>
          <a:p>
            <a:pPr marL="742950" marR="0" lvl="1" indent="-158750" algn="l" rtl="0">
              <a:lnSpc>
                <a:spcPct val="100000"/>
              </a:lnSpc>
              <a:spcBef>
                <a:spcPts val="4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8"/>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a:t>Contention-based vs. Scheduling-based</a:t>
            </a:r>
            <a:endParaRPr/>
          </a:p>
        </p:txBody>
      </p:sp>
      <p:sp>
        <p:nvSpPr>
          <p:cNvPr id="183" name="Google Shape;183;p8"/>
          <p:cNvSpPr txBox="1">
            <a:spLocks noGrp="1"/>
          </p:cNvSpPr>
          <p:nvPr>
            <p:ph type="body" idx="1"/>
          </p:nvPr>
        </p:nvSpPr>
        <p:spPr>
          <a:xfrm>
            <a:off x="685800" y="1981200"/>
            <a:ext cx="7772400" cy="1231776"/>
          </a:xfrm>
          <a:prstGeom prst="rect">
            <a:avLst/>
          </a:prstGeom>
          <a:noFill/>
          <a:ln>
            <a:noFill/>
          </a:ln>
        </p:spPr>
        <p:txBody>
          <a:bodyPr spcFirstLastPara="1" wrap="square" lIns="92075" tIns="46025" rIns="92075" bIns="46025" anchor="t" anchorCtr="0">
            <a:noAutofit/>
          </a:bodyPr>
          <a:lstStyle/>
          <a:p>
            <a:pPr marL="342900" lvl="0" indent="-342900" algn="l" rtl="0">
              <a:lnSpc>
                <a:spcPct val="100000"/>
              </a:lnSpc>
              <a:spcBef>
                <a:spcPts val="0"/>
              </a:spcBef>
              <a:spcAft>
                <a:spcPts val="0"/>
              </a:spcAft>
              <a:buClr>
                <a:schemeClr val="dk1"/>
              </a:buClr>
              <a:buSzPts val="2000"/>
              <a:buFont typeface="Arial"/>
              <a:buChar char="•"/>
            </a:pPr>
            <a:r>
              <a:rPr lang="en-US" dirty="0"/>
              <a:t>4z has both modes, while most of ranging applications utilize scheduling-based mode</a:t>
            </a:r>
            <a:endParaRPr sz="2800" dirty="0"/>
          </a:p>
        </p:txBody>
      </p:sp>
      <p:sp>
        <p:nvSpPr>
          <p:cNvPr id="184" name="Google Shape;184;p8"/>
          <p:cNvSpPr txBox="1">
            <a:spLocks noGrp="1"/>
          </p:cNvSpPr>
          <p:nvPr>
            <p:ph type="dt" idx="10"/>
          </p:nvPr>
        </p:nvSpPr>
        <p:spPr>
          <a:xfrm>
            <a:off x="685800" y="378281"/>
            <a:ext cx="1600200" cy="215444"/>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March 2022</a:t>
            </a:r>
            <a:endParaRPr/>
          </a:p>
        </p:txBody>
      </p:sp>
      <p:sp>
        <p:nvSpPr>
          <p:cNvPr id="185" name="Google Shape;185;p8"/>
          <p:cNvSpPr txBox="1">
            <a:spLocks noGrp="1"/>
          </p:cNvSpPr>
          <p:nvPr>
            <p:ph type="ftr" idx="11"/>
          </p:nvPr>
        </p:nvSpPr>
        <p:spPr>
          <a:xfrm>
            <a:off x="5486400" y="6475413"/>
            <a:ext cx="3124200"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Kangjin Yoon (Meta)</a:t>
            </a:r>
            <a:endParaRPr/>
          </a:p>
        </p:txBody>
      </p:sp>
      <p:sp>
        <p:nvSpPr>
          <p:cNvPr id="186" name="Google Shape;186;p8"/>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8</a:t>
            </a:fld>
            <a:endParaRPr/>
          </a:p>
        </p:txBody>
      </p:sp>
      <p:graphicFrame>
        <p:nvGraphicFramePr>
          <p:cNvPr id="187" name="Google Shape;187;p8"/>
          <p:cNvGraphicFramePr/>
          <p:nvPr>
            <p:extLst>
              <p:ext uri="{D42A27DB-BD31-4B8C-83A1-F6EECF244321}">
                <p14:modId xmlns:p14="http://schemas.microsoft.com/office/powerpoint/2010/main" val="2113846364"/>
              </p:ext>
            </p:extLst>
          </p:nvPr>
        </p:nvGraphicFramePr>
        <p:xfrm>
          <a:off x="685800" y="3645024"/>
          <a:ext cx="7772375" cy="2016790"/>
        </p:xfrm>
        <a:graphic>
          <a:graphicData uri="http://schemas.openxmlformats.org/drawingml/2006/table">
            <a:tbl>
              <a:tblPr firstRow="1" bandRow="1">
                <a:noFill/>
                <a:tableStyleId>{629BE499-EC08-481C-8FB6-73A4C926A9FC}</a:tableStyleId>
              </a:tblPr>
              <a:tblGrid>
                <a:gridCol w="1005875">
                  <a:extLst>
                    <a:ext uri="{9D8B030D-6E8A-4147-A177-3AD203B41FA5}">
                      <a16:colId xmlns:a16="http://schemas.microsoft.com/office/drawing/2014/main" val="20000"/>
                    </a:ext>
                  </a:extLst>
                </a:gridCol>
                <a:gridCol w="3383250">
                  <a:extLst>
                    <a:ext uri="{9D8B030D-6E8A-4147-A177-3AD203B41FA5}">
                      <a16:colId xmlns:a16="http://schemas.microsoft.com/office/drawing/2014/main" val="20001"/>
                    </a:ext>
                  </a:extLst>
                </a:gridCol>
                <a:gridCol w="3383250">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Contention-based mode</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Scheduling-based mode</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Pros</a:t>
                      </a:r>
                      <a:endParaRPr sz="1400" u="none" strike="noStrike" cap="none"/>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600"/>
                        <a:buFont typeface="Arial"/>
                        <a:buChar char="•"/>
                      </a:pPr>
                      <a:r>
                        <a:rPr lang="en-US" sz="1600" u="none" strike="noStrike" cap="none"/>
                        <a:t>Can support more devices than the number of slots</a:t>
                      </a:r>
                      <a:endParaRPr sz="1400" u="none" strike="noStrike" cap="none"/>
                    </a:p>
                    <a:p>
                      <a:pPr marL="285750" marR="0" lvl="0" indent="-285750" algn="l" rtl="0">
                        <a:lnSpc>
                          <a:spcPct val="100000"/>
                        </a:lnSpc>
                        <a:spcBef>
                          <a:spcPts val="0"/>
                        </a:spcBef>
                        <a:spcAft>
                          <a:spcPts val="0"/>
                        </a:spcAft>
                        <a:buClr>
                          <a:schemeClr val="dk1"/>
                        </a:buClr>
                        <a:buSzPts val="1600"/>
                        <a:buFont typeface="Arial"/>
                        <a:buChar char="•"/>
                      </a:pPr>
                      <a:r>
                        <a:rPr lang="en-US" sz="1600" u="none" strike="noStrike" cap="none"/>
                        <a:t>No scheduling negotiation</a:t>
                      </a:r>
                      <a:endParaRPr sz="1400" u="none" strike="noStrike" cap="none"/>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600"/>
                        <a:buFont typeface="Arial"/>
                        <a:buChar char="•"/>
                      </a:pPr>
                      <a:r>
                        <a:rPr lang="en-US" sz="1600" u="none" strike="noStrike" cap="none"/>
                        <a:t>Well defined in 4z-2020</a:t>
                      </a:r>
                      <a:endParaRPr sz="1400" u="none" strike="noStrike" cap="none"/>
                    </a:p>
                    <a:p>
                      <a:pPr marL="285750" marR="0" lvl="0" indent="-285750" algn="l" rtl="0">
                        <a:lnSpc>
                          <a:spcPct val="100000"/>
                        </a:lnSpc>
                        <a:spcBef>
                          <a:spcPts val="0"/>
                        </a:spcBef>
                        <a:spcAft>
                          <a:spcPts val="0"/>
                        </a:spcAft>
                        <a:buClr>
                          <a:schemeClr val="dk1"/>
                        </a:buClr>
                        <a:buSzPts val="1600"/>
                        <a:buFont typeface="Arial"/>
                        <a:buChar char="•"/>
                      </a:pPr>
                      <a:r>
                        <a:rPr lang="en-US" sz="1600" u="none" strike="noStrike" cap="none"/>
                        <a:t>Efficient channel usage thanks to no collision in intra-session</a:t>
                      </a:r>
                      <a:endParaRPr sz="1400" u="none" strike="noStrike" cap="none"/>
                    </a:p>
                    <a:p>
                      <a:pPr marL="285750" marR="0" lvl="0" indent="-285750" algn="l" rtl="0">
                        <a:lnSpc>
                          <a:spcPct val="100000"/>
                        </a:lnSpc>
                        <a:spcBef>
                          <a:spcPts val="0"/>
                        </a:spcBef>
                        <a:spcAft>
                          <a:spcPts val="0"/>
                        </a:spcAft>
                        <a:buClr>
                          <a:schemeClr val="dk1"/>
                        </a:buClr>
                        <a:buSzPts val="1600"/>
                        <a:buFont typeface="Arial"/>
                        <a:buChar char="•"/>
                      </a:pPr>
                      <a:r>
                        <a:rPr lang="en-US" sz="1600" u="none" strike="noStrike" cap="none"/>
                        <a:t>Power saving</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Fit</a:t>
                      </a:r>
                      <a:endParaRPr sz="1400" u="none" strike="noStrike" cap="none"/>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600"/>
                        <a:buFont typeface="Arial"/>
                        <a:buChar char="•"/>
                      </a:pPr>
                      <a:r>
                        <a:rPr lang="en-US" sz="1600" u="none" strike="noStrike" cap="none" dirty="0"/>
                        <a:t>Bursty and unpredictable traffic per device</a:t>
                      </a:r>
                      <a:endParaRPr sz="1400" u="none" strike="noStrike" cap="none" dirty="0"/>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600"/>
                        <a:buFont typeface="Arial"/>
                        <a:buChar char="•"/>
                      </a:pPr>
                      <a:r>
                        <a:rPr lang="en-US" sz="1600" u="none" strike="noStrike" cap="none" dirty="0"/>
                        <a:t>Recurring traffic pattern</a:t>
                      </a:r>
                      <a:endParaRPr sz="1400" u="none" strike="noStrike" cap="none" dirty="0"/>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9"/>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a:t>Scheduling-based Mode</a:t>
            </a:r>
            <a:endParaRPr/>
          </a:p>
        </p:txBody>
      </p:sp>
      <p:sp>
        <p:nvSpPr>
          <p:cNvPr id="197" name="Google Shape;197;p9"/>
          <p:cNvSpPr txBox="1">
            <a:spLocks noGrp="1"/>
          </p:cNvSpPr>
          <p:nvPr>
            <p:ph type="body" idx="1"/>
          </p:nvPr>
        </p:nvSpPr>
        <p:spPr>
          <a:xfrm>
            <a:off x="685800" y="1981200"/>
            <a:ext cx="7772400" cy="3896072"/>
          </a:xfrm>
          <a:prstGeom prst="rect">
            <a:avLst/>
          </a:prstGeom>
          <a:noFill/>
          <a:ln>
            <a:noFill/>
          </a:ln>
        </p:spPr>
        <p:txBody>
          <a:bodyPr spcFirstLastPara="1" wrap="square" lIns="92075" tIns="46025" rIns="92075" bIns="46025" anchor="t" anchorCtr="0">
            <a:noAutofit/>
          </a:bodyPr>
          <a:lstStyle/>
          <a:p>
            <a:pPr marL="342900" lvl="0" indent="-342900" algn="l" rtl="0">
              <a:lnSpc>
                <a:spcPct val="100000"/>
              </a:lnSpc>
              <a:spcBef>
                <a:spcPts val="0"/>
              </a:spcBef>
              <a:spcAft>
                <a:spcPts val="0"/>
              </a:spcAft>
              <a:buClr>
                <a:schemeClr val="dk1"/>
              </a:buClr>
              <a:buSzPts val="2000"/>
              <a:buFont typeface="Arial"/>
              <a:buChar char="•"/>
            </a:pPr>
            <a:r>
              <a:rPr lang="en-US" dirty="0"/>
              <a:t>Scheduling-based mode is preferred due to following reasons:</a:t>
            </a:r>
            <a:endParaRPr sz="2800" dirty="0"/>
          </a:p>
          <a:p>
            <a:pPr marL="742950" lvl="1" indent="-285750" algn="l" rtl="0">
              <a:lnSpc>
                <a:spcPct val="100000"/>
              </a:lnSpc>
              <a:spcBef>
                <a:spcPts val="320"/>
              </a:spcBef>
              <a:spcAft>
                <a:spcPts val="0"/>
              </a:spcAft>
              <a:buClr>
                <a:schemeClr val="dk1"/>
              </a:buClr>
              <a:buSzPts val="1600"/>
              <a:buFont typeface="Arial"/>
              <a:buChar char="–"/>
            </a:pPr>
            <a:r>
              <a:rPr lang="en-US" sz="1800" dirty="0"/>
              <a:t>Minimal change from 4z-2020</a:t>
            </a:r>
            <a:endParaRPr sz="2400" strike="sngStrike" dirty="0"/>
          </a:p>
          <a:p>
            <a:pPr marL="742950" lvl="1" indent="-285750" algn="l" rtl="0">
              <a:lnSpc>
                <a:spcPct val="100000"/>
              </a:lnSpc>
              <a:spcBef>
                <a:spcPts val="320"/>
              </a:spcBef>
              <a:spcAft>
                <a:spcPts val="0"/>
              </a:spcAft>
              <a:buClr>
                <a:schemeClr val="dk1"/>
              </a:buClr>
              <a:buSzPts val="1600"/>
              <a:buFont typeface="Arial"/>
              <a:buChar char="–"/>
            </a:pPr>
            <a:r>
              <a:rPr lang="en-US" sz="1800" dirty="0"/>
              <a:t>More predictable latency if reliability can be maintained by link budget and retransmission</a:t>
            </a:r>
            <a:endParaRPr sz="2400" dirty="0"/>
          </a:p>
          <a:p>
            <a:pPr marL="342900" lvl="0" indent="-215900" algn="l" rtl="0">
              <a:lnSpc>
                <a:spcPct val="100000"/>
              </a:lnSpc>
              <a:spcBef>
                <a:spcPts val="400"/>
              </a:spcBef>
              <a:spcAft>
                <a:spcPts val="0"/>
              </a:spcAft>
              <a:buClr>
                <a:schemeClr val="dk1"/>
              </a:buClr>
              <a:buSzPts val="2000"/>
              <a:buFont typeface="Arial"/>
              <a:buNone/>
            </a:pPr>
            <a:endParaRPr dirty="0"/>
          </a:p>
          <a:p>
            <a:pPr marL="342900" lvl="0" indent="-342900" algn="l" rtl="0">
              <a:lnSpc>
                <a:spcPct val="100000"/>
              </a:lnSpc>
              <a:spcBef>
                <a:spcPts val="400"/>
              </a:spcBef>
              <a:spcAft>
                <a:spcPts val="0"/>
              </a:spcAft>
              <a:buClr>
                <a:schemeClr val="dk1"/>
              </a:buClr>
              <a:buSzPts val="2000"/>
              <a:buFont typeface="Arial"/>
              <a:buChar char="•"/>
            </a:pPr>
            <a:r>
              <a:rPr lang="en-US" dirty="0"/>
              <a:t>Contention-based mode might be still useful in some cases but probably limited and not always needed</a:t>
            </a:r>
            <a:endParaRPr sz="2800" dirty="0"/>
          </a:p>
        </p:txBody>
      </p:sp>
      <p:sp>
        <p:nvSpPr>
          <p:cNvPr id="198" name="Google Shape;198;p9"/>
          <p:cNvSpPr txBox="1">
            <a:spLocks noGrp="1"/>
          </p:cNvSpPr>
          <p:nvPr>
            <p:ph type="dt" idx="10"/>
          </p:nvPr>
        </p:nvSpPr>
        <p:spPr>
          <a:xfrm>
            <a:off x="685800" y="378281"/>
            <a:ext cx="1600200" cy="215444"/>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March 2022</a:t>
            </a:r>
            <a:endParaRPr/>
          </a:p>
        </p:txBody>
      </p:sp>
      <p:sp>
        <p:nvSpPr>
          <p:cNvPr id="199" name="Google Shape;199;p9"/>
          <p:cNvSpPr txBox="1">
            <a:spLocks noGrp="1"/>
          </p:cNvSpPr>
          <p:nvPr>
            <p:ph type="ftr" idx="11"/>
          </p:nvPr>
        </p:nvSpPr>
        <p:spPr>
          <a:xfrm>
            <a:off x="5486400" y="6475413"/>
            <a:ext cx="3124200"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Kangjin Yoon (Meta)</a:t>
            </a:r>
            <a:endParaRPr/>
          </a:p>
        </p:txBody>
      </p:sp>
      <p:sp>
        <p:nvSpPr>
          <p:cNvPr id="200" name="Google Shape;200;p9"/>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IEEE-P802_15">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3866</TotalTime>
  <Words>1447</Words>
  <Application>Microsoft Macintosh PowerPoint</Application>
  <PresentationFormat>On-screen Show (4:3)</PresentationFormat>
  <Paragraphs>238</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Arial</vt:lpstr>
      <vt:lpstr>Times New Roman</vt:lpstr>
      <vt:lpstr>IEEE-P802_15</vt:lpstr>
      <vt:lpstr>PowerPoint Presentation</vt:lpstr>
      <vt:lpstr>PowerPoint Presentation</vt:lpstr>
      <vt:lpstr>Previous Contributions for Data Communication</vt:lpstr>
      <vt:lpstr>UWB for Data Communication</vt:lpstr>
      <vt:lpstr>Target Network Topology</vt:lpstr>
      <vt:lpstr>MAC Considerations for Data Comm.</vt:lpstr>
      <vt:lpstr>Slotted Structure vs. Unslotted Structure</vt:lpstr>
      <vt:lpstr>Contention-based vs. Scheduling-based</vt:lpstr>
      <vt:lpstr>Scheduling-based Mode</vt:lpstr>
      <vt:lpstr>Control and Scheduling for Ranging</vt:lpstr>
      <vt:lpstr>Thoughts on Control and Scheduling  for Data Comm</vt:lpstr>
      <vt:lpstr>Summary</vt:lpstr>
      <vt:lpstr>Appendix</vt:lpstr>
      <vt:lpstr>Control Mechanism for Data Communication Session</vt:lpstr>
      <vt:lpstr>Background: ARC IE [1]</vt:lpstr>
      <vt:lpstr>Background: RDM IE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Kangjin Yoon</cp:lastModifiedBy>
  <cp:revision>53</cp:revision>
  <dcterms:created xsi:type="dcterms:W3CDTF">2021-11-12T12:25:54Z</dcterms:created>
  <dcterms:modified xsi:type="dcterms:W3CDTF">2022-03-11T04:05:20Z</dcterms:modified>
</cp:coreProperties>
</file>