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138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640AA53E-1C8F-4A6C-A06F-FD042ED7B405}" type="datetimeFigureOut">
              <a:rPr lang="en-US" smtClean="0"/>
              <a:t>3/15/2022</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061D1D51-5FCE-4473-8DD0-B66C1258DBD8}" type="slidenum">
              <a:rPr lang="en-US" smtClean="0"/>
              <a:t>‹#›</a:t>
            </a:fld>
            <a:endParaRPr lang="en-US"/>
          </a:p>
        </p:txBody>
      </p:sp>
    </p:spTree>
    <p:extLst>
      <p:ext uri="{BB962C8B-B14F-4D97-AF65-F5344CB8AC3E}">
        <p14:creationId xmlns:p14="http://schemas.microsoft.com/office/powerpoint/2010/main" val="1936392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p:cNvSpPr>
            <a:spLocks noGrp="1"/>
          </p:cNvSpPr>
          <p:nvPr>
            <p:ph type="sldNum" sz="quarter" idx="12"/>
          </p:nvPr>
        </p:nvSpPr>
        <p:spPr/>
        <p:txBody>
          <a:bodyPr/>
          <a:lstStyle/>
          <a:p>
            <a:pPr algn="ctr"/>
            <a:r>
              <a:rPr lang="en-US" dirty="0"/>
              <a:t>Slide </a:t>
            </a:r>
            <a:fld id="{3F538EBF-84DB-4BAE-BC6F-EFE8BCBF74B5}" type="slidenum">
              <a:rPr lang="en-US" smtClean="0"/>
              <a:pPr algn="ctr"/>
              <a:t>‹#›</a:t>
            </a:fld>
            <a:endParaRPr lang="en-US" dirty="0"/>
          </a:p>
        </p:txBody>
      </p:sp>
    </p:spTree>
    <p:extLst>
      <p:ext uri="{BB962C8B-B14F-4D97-AF65-F5344CB8AC3E}">
        <p14:creationId xmlns:p14="http://schemas.microsoft.com/office/powerpoint/2010/main" val="1066509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Kohno, Kobayashi, Kim (YRP-IAI, YNU)</a:t>
            </a:r>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1677905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Kohno, Kobayashi, Kim (YRP-IAI, YNU)</a:t>
            </a:r>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445276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a:xfrm>
            <a:off x="5353235" y="6176963"/>
            <a:ext cx="3355759" cy="365125"/>
          </a:xfrm>
        </p:spPr>
        <p:txBody>
          <a:bodyPr/>
          <a:lstStyle/>
          <a:p>
            <a:pPr algn="r"/>
            <a:r>
              <a:rPr lang="en-US"/>
              <a:t>Hernandez, Kohno, Kobayashi, Kim (YRP-IAI, YNU)</a:t>
            </a:r>
            <a:endParaRPr lang="en-US" dirty="0"/>
          </a:p>
        </p:txBody>
      </p:sp>
      <p:sp>
        <p:nvSpPr>
          <p:cNvPr id="6" name="Slide Number Placeholder 5"/>
          <p:cNvSpPr>
            <a:spLocks noGrp="1"/>
          </p:cNvSpPr>
          <p:nvPr>
            <p:ph type="sldNum" sz="quarter" idx="12"/>
          </p:nvPr>
        </p:nvSpPr>
        <p:spPr>
          <a:xfrm>
            <a:off x="4314546" y="6168085"/>
            <a:ext cx="431123" cy="365125"/>
          </a:xfrm>
        </p:spPr>
        <p:txBody>
          <a:bodyPr/>
          <a:lstStyle/>
          <a:p>
            <a:pPr algn="ctr"/>
            <a:fld id="{3F538EBF-84DB-4BAE-BC6F-EFE8BCBF74B5}" type="slidenum">
              <a:rPr lang="en-US" smtClean="0"/>
              <a:pPr algn="ctr"/>
              <a:t>‹#›</a:t>
            </a:fld>
            <a:endParaRPr lang="en-US" dirty="0"/>
          </a:p>
        </p:txBody>
      </p:sp>
    </p:spTree>
    <p:extLst>
      <p:ext uri="{BB962C8B-B14F-4D97-AF65-F5344CB8AC3E}">
        <p14:creationId xmlns:p14="http://schemas.microsoft.com/office/powerpoint/2010/main" val="2348979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Kohno, Kobayashi, Kim (YRP-IAI, YNU)</a:t>
            </a:r>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011846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Kohno, Kobayashi, Kim (YRP-IAI, YNU)</a:t>
            </a:r>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797117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March 2022</a:t>
            </a:r>
          </a:p>
        </p:txBody>
      </p:sp>
      <p:sp>
        <p:nvSpPr>
          <p:cNvPr id="8" name="Footer Placeholder 7"/>
          <p:cNvSpPr>
            <a:spLocks noGrp="1"/>
          </p:cNvSpPr>
          <p:nvPr>
            <p:ph type="ftr" sz="quarter" idx="11"/>
          </p:nvPr>
        </p:nvSpPr>
        <p:spPr/>
        <p:txBody>
          <a:bodyPr/>
          <a:lstStyle/>
          <a:p>
            <a:r>
              <a:rPr lang="en-US"/>
              <a:t>Hernandez, Kohno, Kobayashi, Kim (YRP-IAI, YNU)</a:t>
            </a:r>
          </a:p>
        </p:txBody>
      </p:sp>
      <p:sp>
        <p:nvSpPr>
          <p:cNvPr id="9" name="Slide Number Placeholder 8"/>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628414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March 2022</a:t>
            </a:r>
          </a:p>
        </p:txBody>
      </p:sp>
      <p:sp>
        <p:nvSpPr>
          <p:cNvPr id="4" name="Footer Placeholder 3"/>
          <p:cNvSpPr>
            <a:spLocks noGrp="1"/>
          </p:cNvSpPr>
          <p:nvPr>
            <p:ph type="ftr" sz="quarter" idx="11"/>
          </p:nvPr>
        </p:nvSpPr>
        <p:spPr/>
        <p:txBody>
          <a:bodyPr/>
          <a:lstStyle/>
          <a:p>
            <a:r>
              <a:rPr lang="en-US"/>
              <a:t>Hernandez, Kohno, Kobayashi, Kim (YRP-IAI, YNU)</a:t>
            </a:r>
          </a:p>
        </p:txBody>
      </p:sp>
      <p:sp>
        <p:nvSpPr>
          <p:cNvPr id="5" name="Slide Number Placeholder 4"/>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10530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March 2022</a:t>
            </a:r>
          </a:p>
        </p:txBody>
      </p:sp>
      <p:sp>
        <p:nvSpPr>
          <p:cNvPr id="3" name="Footer Placeholder 2"/>
          <p:cNvSpPr>
            <a:spLocks noGrp="1"/>
          </p:cNvSpPr>
          <p:nvPr>
            <p:ph type="ftr" sz="quarter" idx="11"/>
          </p:nvPr>
        </p:nvSpPr>
        <p:spPr/>
        <p:txBody>
          <a:bodyPr/>
          <a:lstStyle/>
          <a:p>
            <a:r>
              <a:rPr lang="en-US"/>
              <a:t>Hernandez, Kohno, Kobayashi, Kim (YRP-IAI, YNU)</a:t>
            </a:r>
            <a:endParaRPr lang="en-US" dirty="0"/>
          </a:p>
        </p:txBody>
      </p:sp>
      <p:sp>
        <p:nvSpPr>
          <p:cNvPr id="4" name="Slide Number Placeholder 3"/>
          <p:cNvSpPr>
            <a:spLocks noGrp="1"/>
          </p:cNvSpPr>
          <p:nvPr>
            <p:ph type="sldNum" sz="quarter" idx="12"/>
          </p:nvPr>
        </p:nvSpPr>
        <p:spPr/>
        <p:txBody>
          <a:bodyPr/>
          <a:lstStyle>
            <a:lvl1pPr>
              <a:defRPr b="0"/>
            </a:lvl1pPr>
          </a:lstStyle>
          <a:p>
            <a:fld id="{3F538EBF-84DB-4BAE-BC6F-EFE8BCBF74B5}" type="slidenum">
              <a:rPr lang="en-US" smtClean="0"/>
              <a:pPr/>
              <a:t>‹#›</a:t>
            </a:fld>
            <a:endParaRPr lang="en-US" dirty="0"/>
          </a:p>
        </p:txBody>
      </p:sp>
    </p:spTree>
    <p:extLst>
      <p:ext uri="{BB962C8B-B14F-4D97-AF65-F5344CB8AC3E}">
        <p14:creationId xmlns:p14="http://schemas.microsoft.com/office/powerpoint/2010/main" val="169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Kohno, Kobayashi, Kim (YRP-IAI, YNU)</a:t>
            </a:r>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278266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Kohno, Kobayashi, Kim (YRP-IAI, YNU)</a:t>
            </a:r>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384570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6508" y="47627"/>
            <a:ext cx="2057400" cy="365125"/>
          </a:xfrm>
          <a:prstGeom prst="rect">
            <a:avLst/>
          </a:prstGeom>
        </p:spPr>
        <p:txBody>
          <a:bodyPr vert="horz" lIns="91440" tIns="45720" rIns="91440" bIns="45720" rtlCol="0" anchor="ctr"/>
          <a:lstStyle>
            <a:lvl1pPr algn="l">
              <a:defRPr sz="1400">
                <a:solidFill>
                  <a:schemeClr val="tx1">
                    <a:tint val="75000"/>
                  </a:schemeClr>
                </a:solidFill>
                <a:latin typeface="Times New Roman" panose="02020603050405020304" pitchFamily="18" charset="0"/>
                <a:cs typeface="Times New Roman" panose="02020603050405020304" pitchFamily="18" charset="0"/>
              </a:defRPr>
            </a:lvl1pPr>
          </a:lstStyle>
          <a:p>
            <a:r>
              <a:rPr lang="en-US"/>
              <a:t>March 2022</a:t>
            </a:r>
            <a:endParaRPr lang="en-US" dirty="0"/>
          </a:p>
        </p:txBody>
      </p:sp>
      <p:sp>
        <p:nvSpPr>
          <p:cNvPr id="5" name="Footer Placeholder 4"/>
          <p:cNvSpPr>
            <a:spLocks noGrp="1"/>
          </p:cNvSpPr>
          <p:nvPr>
            <p:ph type="ftr" sz="quarter" idx="3"/>
          </p:nvPr>
        </p:nvSpPr>
        <p:spPr>
          <a:xfrm>
            <a:off x="5291090" y="6176963"/>
            <a:ext cx="3391269"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cs typeface="Times New Roman" panose="02020603050405020304" pitchFamily="18" charset="0"/>
              </a:defRPr>
            </a:lvl1pPr>
          </a:lstStyle>
          <a:p>
            <a:pPr algn="r"/>
            <a:r>
              <a:rPr lang="en-US"/>
              <a:t>Hernandez, Kohno, Kobayashi, Kim (YRP-IAI, YNU)</a:t>
            </a:r>
            <a:endParaRPr lang="en-US" dirty="0"/>
          </a:p>
        </p:txBody>
      </p:sp>
      <p:sp>
        <p:nvSpPr>
          <p:cNvPr id="6" name="Slide Number Placeholder 5"/>
          <p:cNvSpPr>
            <a:spLocks noGrp="1"/>
          </p:cNvSpPr>
          <p:nvPr>
            <p:ph type="sldNum" sz="quarter" idx="4"/>
          </p:nvPr>
        </p:nvSpPr>
        <p:spPr>
          <a:xfrm>
            <a:off x="4314546" y="6168085"/>
            <a:ext cx="431123" cy="365125"/>
          </a:xfrm>
          <a:prstGeom prst="rect">
            <a:avLst/>
          </a:prstGeom>
        </p:spPr>
        <p:txBody>
          <a:bodyPr vert="horz" lIns="91440" tIns="45720" rIns="91440" bIns="45720" rtlCol="0" anchor="ctr"/>
          <a:lstStyle>
            <a:lvl1pPr algn="r">
              <a:defRPr sz="1200" b="0">
                <a:solidFill>
                  <a:schemeClr val="tx1">
                    <a:tint val="75000"/>
                  </a:schemeClr>
                </a:solidFill>
                <a:latin typeface="Times New Roman" panose="02020603050405020304" pitchFamily="18" charset="0"/>
                <a:cs typeface="Times New Roman" panose="02020603050405020304" pitchFamily="18" charset="0"/>
              </a:defRPr>
            </a:lvl1pPr>
          </a:lstStyle>
          <a:p>
            <a:pPr algn="ctr"/>
            <a:r>
              <a:rPr lang="en-US"/>
              <a:t> </a:t>
            </a:r>
            <a:fld id="{3F538EBF-84DB-4BAE-BC6F-EFE8BCBF74B5}" type="slidenum">
              <a:rPr lang="en-US" smtClean="0"/>
              <a:pPr algn="ctr"/>
              <a:t>‹#›</a:t>
            </a:fld>
            <a:endParaRPr lang="en-US" dirty="0"/>
          </a:p>
        </p:txBody>
      </p:sp>
      <p:sp>
        <p:nvSpPr>
          <p:cNvPr id="7" name="TextBox 6">
            <a:extLst>
              <a:ext uri="{FF2B5EF4-FFF2-40B4-BE49-F238E27FC236}">
                <a16:creationId xmlns:a16="http://schemas.microsoft.com/office/drawing/2014/main" id="{33BD9F3B-B57E-42A1-AE90-166B6F6215AB}"/>
              </a:ext>
            </a:extLst>
          </p:cNvPr>
          <p:cNvSpPr txBox="1"/>
          <p:nvPr userDrawn="1"/>
        </p:nvSpPr>
        <p:spPr>
          <a:xfrm>
            <a:off x="566508" y="6215873"/>
            <a:ext cx="1314450" cy="276999"/>
          </a:xfrm>
          <a:prstGeom prst="rect">
            <a:avLst/>
          </a:prstGeom>
          <a:noFill/>
        </p:spPr>
        <p:txBody>
          <a:bodyPr wrap="square" rtlCol="0">
            <a:spAutoFit/>
          </a:bodyPr>
          <a:lstStyle/>
          <a:p>
            <a:r>
              <a:rPr lang="en-US" sz="1200" baseline="0" dirty="0">
                <a:solidFill>
                  <a:schemeClr val="bg1">
                    <a:lumMod val="50000"/>
                  </a:schemeClr>
                </a:solidFill>
                <a:latin typeface="Times New Roman" panose="02020603050405020304" pitchFamily="18" charset="0"/>
                <a:cs typeface="Times New Roman" panose="02020603050405020304" pitchFamily="18" charset="0"/>
              </a:rPr>
              <a:t>Submission</a:t>
            </a:r>
          </a:p>
        </p:txBody>
      </p:sp>
      <p:sp>
        <p:nvSpPr>
          <p:cNvPr id="8" name="TextBox 7">
            <a:extLst>
              <a:ext uri="{FF2B5EF4-FFF2-40B4-BE49-F238E27FC236}">
                <a16:creationId xmlns:a16="http://schemas.microsoft.com/office/drawing/2014/main" id="{8C1A205E-8585-496B-BD8C-82C483F26133}"/>
              </a:ext>
            </a:extLst>
          </p:cNvPr>
          <p:cNvSpPr txBox="1"/>
          <p:nvPr userDrawn="1"/>
        </p:nvSpPr>
        <p:spPr>
          <a:xfrm>
            <a:off x="5854823" y="76300"/>
            <a:ext cx="2871926" cy="307777"/>
          </a:xfrm>
          <a:prstGeom prst="rect">
            <a:avLst/>
          </a:prstGeom>
          <a:noFill/>
        </p:spPr>
        <p:txBody>
          <a:bodyPr wrap="square" rtlCol="0">
            <a:spAutoFit/>
          </a:bodyPr>
          <a:lstStyle/>
          <a:p>
            <a:r>
              <a:rPr lang="en-US" sz="1400" b="1" dirty="0">
                <a:solidFill>
                  <a:schemeClr val="bg1">
                    <a:lumMod val="50000"/>
                  </a:schemeClr>
                </a:solidFill>
                <a:latin typeface="Times New Roman" panose="02020603050405020304" pitchFamily="18" charset="0"/>
                <a:cs typeface="Times New Roman" panose="02020603050405020304" pitchFamily="18" charset="0"/>
              </a:rPr>
              <a:t>Doc: IEEE P802.15-22-0167-03-6a</a:t>
            </a:r>
          </a:p>
        </p:txBody>
      </p:sp>
      <p:sp>
        <p:nvSpPr>
          <p:cNvPr id="9" name="TextBox 8">
            <a:extLst>
              <a:ext uri="{FF2B5EF4-FFF2-40B4-BE49-F238E27FC236}">
                <a16:creationId xmlns:a16="http://schemas.microsoft.com/office/drawing/2014/main" id="{678D875F-2797-477F-B5E3-9F97146AB351}"/>
              </a:ext>
            </a:extLst>
          </p:cNvPr>
          <p:cNvSpPr txBox="1"/>
          <p:nvPr userDrawn="1"/>
        </p:nvSpPr>
        <p:spPr>
          <a:xfrm>
            <a:off x="3988571" y="6212147"/>
            <a:ext cx="914400" cy="276999"/>
          </a:xfrm>
          <a:prstGeom prst="rect">
            <a:avLst/>
          </a:prstGeom>
          <a:noFill/>
        </p:spPr>
        <p:txBody>
          <a:bodyPr wrap="square" rtlCol="0">
            <a:spAutoFit/>
          </a:bodyPr>
          <a:lstStyle/>
          <a:p>
            <a:r>
              <a:rPr lang="en-US" sz="1200" dirty="0">
                <a:solidFill>
                  <a:schemeClr val="bg1">
                    <a:lumMod val="50000"/>
                  </a:schemeClr>
                </a:solidFill>
                <a:latin typeface="Times New Roman" panose="02020603050405020304" pitchFamily="18" charset="0"/>
                <a:cs typeface="Times New Roman" panose="02020603050405020304" pitchFamily="18" charset="0"/>
              </a:rPr>
              <a:t>Slide</a:t>
            </a:r>
          </a:p>
        </p:txBody>
      </p:sp>
    </p:spTree>
    <p:extLst>
      <p:ext uri="{BB962C8B-B14F-4D97-AF65-F5344CB8AC3E}">
        <p14:creationId xmlns:p14="http://schemas.microsoft.com/office/powerpoint/2010/main" val="36684206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lnSpc>
          <a:spcPct val="90000"/>
        </a:lnSpc>
        <a:spcBef>
          <a:spcPct val="0"/>
        </a:spcBef>
        <a:buNone/>
        <a:defRPr sz="36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Symbol" panose="05050102010706020507" pitchFamily="18" charset="2"/>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Wingdings" panose="05000000000000000000" pitchFamily="2" charset="2"/>
        <a:buChar char="ü"/>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Wingdings" panose="05000000000000000000" pitchFamily="2" charset="2"/>
        <a:buChar char="Ø"/>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5/dcn/22/15-22-0088-00-006a-par-revision-draf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5/dcn/21/15-21-0260-02-006a-ieee-802-15-6a-csd-draft.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A3FE1D2-58D6-4A58-BB1C-F159539EC911}"/>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CCA44505-5F0C-48B8-90D4-B18967DF4E7D}"/>
              </a:ext>
            </a:extLst>
          </p:cNvPr>
          <p:cNvSpPr>
            <a:spLocks noGrp="1"/>
          </p:cNvSpPr>
          <p:nvPr>
            <p:ph type="ftr" sz="quarter" idx="11"/>
          </p:nvPr>
        </p:nvSpPr>
        <p:spPr>
          <a:xfrm>
            <a:off x="5060272" y="6176963"/>
            <a:ext cx="3622087" cy="365125"/>
          </a:xfrm>
        </p:spPr>
        <p:txBody>
          <a:bodyPr/>
          <a:lstStyle/>
          <a:p>
            <a:pPr algn="r"/>
            <a:r>
              <a:rPr lang="en-US" dirty="0"/>
              <a:t>Hernandez, Kohno, Kobayashi, Kim (YRP-IAI, YNU)</a:t>
            </a:r>
          </a:p>
        </p:txBody>
      </p:sp>
      <p:sp>
        <p:nvSpPr>
          <p:cNvPr id="6" name="Slide Number Placeholder 5">
            <a:extLst>
              <a:ext uri="{FF2B5EF4-FFF2-40B4-BE49-F238E27FC236}">
                <a16:creationId xmlns:a16="http://schemas.microsoft.com/office/drawing/2014/main" id="{14162B0C-0B6B-45FA-8270-3B882CDB518E}"/>
              </a:ext>
            </a:extLst>
          </p:cNvPr>
          <p:cNvSpPr>
            <a:spLocks noGrp="1"/>
          </p:cNvSpPr>
          <p:nvPr>
            <p:ph type="sldNum" sz="quarter" idx="12"/>
          </p:nvPr>
        </p:nvSpPr>
        <p:spPr/>
        <p:txBody>
          <a:bodyPr/>
          <a:lstStyle/>
          <a:p>
            <a:pPr algn="ctr"/>
            <a:fld id="{3F538EBF-84DB-4BAE-BC6F-EFE8BCBF74B5}" type="slidenum">
              <a:rPr lang="en-US" smtClean="0"/>
              <a:pPr algn="ctr"/>
              <a:t>1</a:t>
            </a:fld>
            <a:endParaRPr lang="en-US" dirty="0"/>
          </a:p>
        </p:txBody>
      </p:sp>
      <p:sp>
        <p:nvSpPr>
          <p:cNvPr id="8" name="TextBox 7">
            <a:extLst>
              <a:ext uri="{FF2B5EF4-FFF2-40B4-BE49-F238E27FC236}">
                <a16:creationId xmlns:a16="http://schemas.microsoft.com/office/drawing/2014/main" id="{D4BD0DAB-9A75-407E-A9C2-E093A5B2FD1A}"/>
              </a:ext>
            </a:extLst>
          </p:cNvPr>
          <p:cNvSpPr txBox="1"/>
          <p:nvPr/>
        </p:nvSpPr>
        <p:spPr>
          <a:xfrm>
            <a:off x="566508" y="812899"/>
            <a:ext cx="7989903" cy="5319405"/>
          </a:xfrm>
          <a:prstGeom prst="rect">
            <a:avLst/>
          </a:prstGeom>
          <a:noFill/>
        </p:spPr>
        <p:txBody>
          <a:bodyPr wrap="square">
            <a:spAutoFit/>
          </a:bodyPr>
          <a:lstStyle/>
          <a:p>
            <a:pPr lvl="0" algn="ctr">
              <a:buClr>
                <a:schemeClr val="dk2"/>
              </a:buClr>
            </a:pPr>
            <a:r>
              <a:rPr lang="en-US" b="1" i="0" u="sng" strike="noStrike" cap="none" dirty="0">
                <a:latin typeface="Times New Roman"/>
                <a:ea typeface="Times New Roman"/>
                <a:cs typeface="Times New Roman"/>
                <a:sym typeface="Times New Roman"/>
              </a:rPr>
              <a:t>Project: </a:t>
            </a:r>
            <a:r>
              <a:rPr lang="en-US" b="1" u="sng" dirty="0">
                <a:latin typeface="Times New Roman"/>
                <a:ea typeface="Times New Roman"/>
                <a:cs typeface="Times New Roman"/>
                <a:sym typeface="Times New Roman"/>
              </a:rPr>
              <a:t>P802.15 Working Group for Wireless Specialty Networks</a:t>
            </a:r>
            <a:endParaRPr lang="en-US" b="1" i="0" u="none" strike="noStrike" cap="none" dirty="0">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800" b="0" i="0" u="none" strike="noStrike" cap="none" dirty="0">
              <a:latin typeface="Times New Roman"/>
              <a:ea typeface="Times New Roman"/>
              <a:cs typeface="Times New Roman"/>
              <a:sym typeface="Times New Roman"/>
            </a:endParaRPr>
          </a:p>
          <a:p>
            <a:pPr marL="0" marR="0" lvl="0" indent="0" algn="l" rtl="0">
              <a:spcBef>
                <a:spcPts val="200"/>
              </a:spcBef>
              <a:spcAft>
                <a:spcPts val="20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Submission Title: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r>
              <a:rPr lang="en-US" sz="1600" dirty="0">
                <a:latin typeface="Times New Roman" panose="02020603050405020304" pitchFamily="18" charset="0"/>
                <a:ea typeface="Times New Roman"/>
                <a:cs typeface="Times New Roman" panose="02020603050405020304" pitchFamily="18" charset="0"/>
                <a:sym typeface="Times New Roman"/>
              </a:rPr>
              <a:t>Responses to 802.1, 802.3, 802.11 comments to the PAR and CSD revision</a:t>
            </a:r>
            <a:endParaRPr lang="en-US" sz="1600" dirty="0">
              <a:latin typeface="Times New Roman" panose="02020603050405020304" pitchFamily="18" charset="0"/>
              <a:cs typeface="Times New Roman" panose="02020603050405020304" pitchFamily="18" charset="0"/>
            </a:endParaRPr>
          </a:p>
          <a:p>
            <a:pPr marL="0" marR="0" lvl="0" indent="0" algn="l" rtl="0">
              <a:spcBef>
                <a:spcPts val="200"/>
              </a:spcBef>
              <a:spcAft>
                <a:spcPts val="20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Date Submitted: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March 10th, 2022 </a:t>
            </a:r>
            <a:endParaRPr lang="en-US" sz="1600" dirty="0">
              <a:latin typeface="Times New Roman" panose="02020603050405020304" pitchFamily="18" charset="0"/>
              <a:cs typeface="Times New Roman" panose="02020603050405020304" pitchFamily="18" charset="0"/>
            </a:endParaRPr>
          </a:p>
          <a:p>
            <a:pPr>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Source: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Marco Hernandez</a:t>
            </a:r>
            <a:r>
              <a:rPr lang="en-US" sz="1600" b="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r>
              <a:rPr lang="en-US" sz="1600" dirty="0">
                <a:latin typeface="Times New Roman" panose="02020603050405020304" pitchFamily="18" charset="0"/>
                <a:ea typeface="Times New Roman"/>
                <a:cs typeface="Times New Roman" panose="02020603050405020304" pitchFamily="18" charset="0"/>
                <a:sym typeface="Times New Roman"/>
              </a:rPr>
              <a:t>Ryuji Kohno</a:t>
            </a:r>
            <a:r>
              <a:rPr lang="en-US" sz="1600" baseline="30000" dirty="0">
                <a:latin typeface="Times New Roman" panose="02020603050405020304" pitchFamily="18" charset="0"/>
                <a:ea typeface="Times New Roman"/>
                <a:cs typeface="Times New Roman" panose="02020603050405020304" pitchFamily="18" charset="0"/>
                <a:sym typeface="Times New Roman"/>
              </a:rPr>
              <a:t>1,2</a:t>
            </a:r>
            <a:r>
              <a:rPr lang="en-US" sz="1600" dirty="0">
                <a:latin typeface="Times New Roman" panose="02020603050405020304" pitchFamily="18" charset="0"/>
                <a:ea typeface="Times New Roman"/>
                <a:cs typeface="Times New Roman" panose="02020603050405020304" pitchFamily="18" charset="0"/>
                <a:sym typeface="Times New Roman"/>
              </a:rPr>
              <a:t>, Takumi Kobayashi</a:t>
            </a:r>
            <a:r>
              <a:rPr lang="en-US" sz="1600" baseline="30000" dirty="0">
                <a:latin typeface="Times New Roman" panose="02020603050405020304" pitchFamily="18" charset="0"/>
                <a:ea typeface="Times New Roman"/>
                <a:cs typeface="Times New Roman" panose="02020603050405020304" pitchFamily="18" charset="0"/>
                <a:sym typeface="Times New Roman"/>
              </a:rPr>
              <a:t>1,2</a:t>
            </a:r>
            <a:r>
              <a:rPr lang="en-US" sz="1600" dirty="0">
                <a:latin typeface="Times New Roman" panose="02020603050405020304" pitchFamily="18" charset="0"/>
                <a:ea typeface="Times New Roman"/>
                <a:cs typeface="Times New Roman" panose="02020603050405020304" pitchFamily="18" charset="0"/>
                <a:sym typeface="Times New Roman"/>
              </a:rPr>
              <a:t>, Minsoo Kim</a:t>
            </a:r>
            <a:r>
              <a:rPr lang="en-US" sz="1600" baseline="30000" dirty="0">
                <a:latin typeface="Times New Roman" panose="02020603050405020304" pitchFamily="18" charset="0"/>
                <a:ea typeface="Times New Roman"/>
                <a:cs typeface="Times New Roman" panose="02020603050405020304" pitchFamily="18" charset="0"/>
                <a:sym typeface="Times New Roman"/>
              </a:rPr>
              <a:t>1</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a:p>
            <a:pPr marL="0" marR="0" lvl="0" indent="0" algn="l" rtl="0">
              <a:spcBef>
                <a:spcPts val="200"/>
              </a:spcBef>
              <a:spcAft>
                <a:spcPts val="20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Company:</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r>
              <a:rPr lang="en-US" sz="1600" b="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dirty="0">
                <a:latin typeface="Times New Roman" panose="02020603050405020304" pitchFamily="18" charset="0"/>
                <a:ea typeface="Times New Roman"/>
                <a:cs typeface="Times New Roman" panose="02020603050405020304" pitchFamily="18" charset="0"/>
                <a:sym typeface="Times New Roman"/>
              </a:rPr>
              <a:t>Yokosuka Research Park International Alliance Institute (YRP-IAI), Japan; </a:t>
            </a:r>
            <a:r>
              <a:rPr lang="en-US" sz="1600" baseline="30000" dirty="0">
                <a:latin typeface="Times New Roman" panose="02020603050405020304" pitchFamily="18" charset="0"/>
                <a:ea typeface="Times New Roman"/>
                <a:cs typeface="Times New Roman" panose="02020603050405020304" pitchFamily="18" charset="0"/>
                <a:sym typeface="Times New Roman"/>
              </a:rPr>
              <a:t>2</a:t>
            </a:r>
            <a:r>
              <a:rPr lang="en-US" sz="1600" dirty="0">
                <a:latin typeface="Times New Roman" panose="02020603050405020304" pitchFamily="18" charset="0"/>
                <a:ea typeface="Times New Roman"/>
                <a:cs typeface="Times New Roman" panose="02020603050405020304" pitchFamily="18" charset="0"/>
                <a:sym typeface="Times New Roman"/>
              </a:rPr>
              <a:t>Yokohama National University (YNU), Japan</a:t>
            </a:r>
            <a:endParaRPr lang="en-US" sz="1600" dirty="0">
              <a:latin typeface="Times New Roman" panose="02020603050405020304" pitchFamily="18" charset="0"/>
              <a:cs typeface="Times New Roman" panose="02020603050405020304" pitchFamily="18" charset="0"/>
            </a:endParaRPr>
          </a:p>
          <a:p>
            <a:pPr lvl="0">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Address: </a:t>
            </a:r>
            <a:r>
              <a:rPr lang="en-US" sz="160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i="0" u="none" strike="noStrike" cap="none" dirty="0">
                <a:latin typeface="Times New Roman" panose="02020603050405020304" pitchFamily="18" charset="0"/>
                <a:ea typeface="Times New Roman"/>
                <a:cs typeface="Times New Roman" panose="02020603050405020304" pitchFamily="18" charset="0"/>
                <a:sym typeface="Times New Roman"/>
              </a:rPr>
              <a:t>YRP 1,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3-4 Hikarino-oka, Yokosuka, 239-0847, Japan</a:t>
            </a:r>
            <a:r>
              <a:rPr lang="en-US" sz="1600" dirty="0">
                <a:latin typeface="Times New Roman" panose="02020603050405020304" pitchFamily="18" charset="0"/>
                <a:ea typeface="Times New Roman"/>
                <a:cs typeface="Times New Roman" panose="02020603050405020304" pitchFamily="18" charset="0"/>
                <a:sym typeface="Times New Roman"/>
              </a:rPr>
              <a:t>; </a:t>
            </a:r>
            <a:r>
              <a:rPr lang="en-US" sz="1600" baseline="30000" dirty="0">
                <a:latin typeface="Times New Roman" panose="02020603050405020304" pitchFamily="18" charset="0"/>
                <a:ea typeface="Times New Roman"/>
                <a:cs typeface="Times New Roman" panose="02020603050405020304" pitchFamily="18" charset="0"/>
                <a:sym typeface="Times New Roman"/>
              </a:rPr>
              <a:t>2</a:t>
            </a:r>
            <a:r>
              <a:rPr lang="en-US" sz="1600" dirty="0">
                <a:latin typeface="Times New Roman" panose="02020603050405020304" pitchFamily="18" charset="0"/>
                <a:ea typeface="Times New Roman"/>
                <a:cs typeface="Times New Roman" panose="02020603050405020304" pitchFamily="18" charset="0"/>
                <a:sym typeface="Times New Roman"/>
              </a:rPr>
              <a:t>79-5 Tokiwadai, Hodogaya-ku, Yokohama, 240-8501 Japan</a:t>
            </a:r>
            <a:endParaRPr lang="en-US" sz="1600" dirty="0">
              <a:latin typeface="Times New Roman" panose="02020603050405020304" pitchFamily="18" charset="0"/>
              <a:cs typeface="Times New Roman" panose="02020603050405020304" pitchFamily="18" charset="0"/>
            </a:endParaRPr>
          </a:p>
          <a:p>
            <a:pPr>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E-Mail: </a:t>
            </a:r>
            <a:r>
              <a:rPr lang="en-US" sz="1600" dirty="0">
                <a:latin typeface="Times New Roman" panose="02020603050405020304" pitchFamily="18" charset="0"/>
                <a:ea typeface="Times New Roman"/>
                <a:cs typeface="Times New Roman" panose="02020603050405020304" pitchFamily="18" charset="0"/>
                <a:sym typeface="Times New Roman"/>
              </a:rPr>
              <a:t>Marco.Hernandez@ieee.org; kohno@ynu.ac.jp; </a:t>
            </a:r>
            <a:r>
              <a:rPr lang="en-US" sz="1600" dirty="0">
                <a:latin typeface="Times New Roman" panose="02020603050405020304" pitchFamily="18" charset="0"/>
                <a:cs typeface="Times New Roman" panose="02020603050405020304" pitchFamily="18" charset="0"/>
              </a:rPr>
              <a:t>Kobayashi-Takumi-ch@ynu.ac.jp; Minsoo@minsookim.com</a:t>
            </a:r>
          </a:p>
          <a:p>
            <a:pPr lvl="0">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Abstract</a:t>
            </a:r>
            <a:r>
              <a:rPr lang="en-US" sz="1600" b="1" dirty="0">
                <a:latin typeface="Times New Roman" panose="02020603050405020304" pitchFamily="18" charset="0"/>
                <a:ea typeface="Times New Roman"/>
                <a:cs typeface="Times New Roman" panose="02020603050405020304" pitchFamily="18" charset="0"/>
                <a:sym typeface="Times New Roman"/>
              </a:rPr>
              <a:t>: </a:t>
            </a:r>
            <a:r>
              <a:rPr lang="en-US" sz="1600" dirty="0">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a:p>
            <a:pPr lvl="0">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Purpose:</a:t>
            </a:r>
            <a:r>
              <a:rPr lang="en-US" sz="1600" dirty="0">
                <a:latin typeface="Times New Roman" panose="02020603050405020304" pitchFamily="18" charset="0"/>
                <a:ea typeface="Times New Roman"/>
                <a:cs typeface="Times New Roman" panose="02020603050405020304" pitchFamily="18" charset="0"/>
                <a:sym typeface="Times New Roman"/>
              </a:rPr>
              <a:t> Material for discussion.</a:t>
            </a:r>
            <a:endParaRPr lang="en-US" sz="1600" dirty="0">
              <a:latin typeface="Times New Roman" panose="02020603050405020304" pitchFamily="18" charset="0"/>
              <a:cs typeface="Times New Roman" panose="02020603050405020304" pitchFamily="18" charset="0"/>
            </a:endParaRPr>
          </a:p>
          <a:p>
            <a:pPr lvl="0">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Notice:</a:t>
            </a:r>
            <a:r>
              <a:rPr lang="en-US" sz="1600" dirty="0">
                <a:latin typeface="Times New Roman" panose="02020603050405020304" pitchFamily="18" charset="0"/>
                <a:ea typeface="Times New Roman"/>
                <a:cs typeface="Times New Roman" panose="02020603050405020304" pitchFamily="18" charset="0"/>
                <a:sym typeface="Times New Roman"/>
              </a:rPr>
              <a:t>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This document has been prepared to assist </a:t>
            </a:r>
            <a:r>
              <a:rPr lang="en-US" sz="1600" dirty="0">
                <a:latin typeface="Times New Roman" panose="02020603050405020304" pitchFamily="18" charset="0"/>
                <a:ea typeface="Times New Roman"/>
                <a:cs typeface="Times New Roman" panose="02020603050405020304" pitchFamily="18" charset="0"/>
                <a:sym typeface="Times New Roman"/>
              </a:rPr>
              <a:t>P802.15.6a</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sz="1600" dirty="0">
              <a:latin typeface="Times New Roman" panose="02020603050405020304" pitchFamily="18" charset="0"/>
              <a:cs typeface="Times New Roman" panose="02020603050405020304" pitchFamily="18" charset="0"/>
            </a:endParaRPr>
          </a:p>
          <a:p>
            <a:pPr lvl="0">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Release: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The contributor acknowledges and accepts that this contribution becomes the property of IEEE and may be made publicly available by </a:t>
            </a:r>
            <a:r>
              <a:rPr lang="en-US" sz="1600" dirty="0">
                <a:latin typeface="Times New Roman" panose="02020603050405020304" pitchFamily="18" charset="0"/>
                <a:ea typeface="Times New Roman"/>
                <a:cs typeface="Times New Roman" panose="02020603050405020304" pitchFamily="18" charset="0"/>
                <a:sym typeface="Times New Roman"/>
              </a:rPr>
              <a:t>P802.15.6a</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a:t>
            </a:r>
            <a:r>
              <a:rPr lang="en-US" sz="1600" b="0" i="0" u="none" strike="noStrike" cap="none" dirty="0">
                <a:solidFill>
                  <a:schemeClr val="dk2"/>
                </a:solidFill>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8631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4A18F-8A70-4886-B33C-9519FA30E366}"/>
              </a:ext>
            </a:extLst>
          </p:cNvPr>
          <p:cNvSpPr>
            <a:spLocks noGrp="1"/>
          </p:cNvSpPr>
          <p:nvPr>
            <p:ph type="title"/>
          </p:nvPr>
        </p:nvSpPr>
        <p:spPr/>
        <p:txBody>
          <a:bodyPr/>
          <a:lstStyle/>
          <a:p>
            <a:r>
              <a:rPr lang="en-US" dirty="0"/>
              <a:t>802.11: PAR Withdrawal</a:t>
            </a:r>
          </a:p>
        </p:txBody>
      </p:sp>
      <p:sp>
        <p:nvSpPr>
          <p:cNvPr id="3" name="Content Placeholder 2">
            <a:extLst>
              <a:ext uri="{FF2B5EF4-FFF2-40B4-BE49-F238E27FC236}">
                <a16:creationId xmlns:a16="http://schemas.microsoft.com/office/drawing/2014/main" id="{42376C53-AD27-4969-96C1-F3739F844169}"/>
              </a:ext>
            </a:extLst>
          </p:cNvPr>
          <p:cNvSpPr>
            <a:spLocks noGrp="1"/>
          </p:cNvSpPr>
          <p:nvPr>
            <p:ph idx="1"/>
          </p:nvPr>
        </p:nvSpPr>
        <p:spPr/>
        <p:txBody>
          <a:bodyPr>
            <a:normAutofit lnSpcReduction="10000"/>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PAR Withdrawal Additional Information: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	“P802.15.6a was for an amendment to IEEE Std 802..15.6-2012. Since this standard will expire at the end of 2022 without a revision, the 802.15 WG wishes to continue the project as a revision.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Change to : “P802.15.6a is an amendment to IEEE Std 802.15.6-2012, which will expire at the end of 2022 without a revision. The 802.15 WG wishes to continue the new project features as part of the new revision project.”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000" b="1" i="0" u="none" strike="noStrike" kern="0" cap="none" spc="0" normalizeH="0" baseline="0" noProof="0" dirty="0">
              <a:ln>
                <a:noFill/>
              </a:ln>
              <a:solidFill>
                <a:srgbClr val="000000"/>
              </a:solidFill>
              <a:effectLst/>
              <a:uLnTx/>
              <a:uFillTx/>
              <a:latin typeface="Times New Roman"/>
              <a:ea typeface="MS Gothic"/>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We refer to the 802.15 WG Chair to address the PAR withdrawal comments and changes on the </a:t>
            </a:r>
            <a:r>
              <a:rPr kumimoji="0" lang="en-US" sz="20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myProject</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website.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000" b="1" i="0" u="none" strike="noStrike" kern="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 </a:t>
            </a:r>
            <a:endParaRPr kumimoji="0" lang="en-US" sz="2000" i="0" u="none" strike="noStrike" kern="0" cap="none" spc="0" normalizeH="0" baseline="0" noProof="0" dirty="0">
              <a:ln>
                <a:noFill/>
              </a:ln>
              <a:solidFill>
                <a:srgbClr val="000000"/>
              </a:solidFill>
              <a:effectLst/>
              <a:uLnTx/>
              <a:uFillTx/>
              <a:latin typeface="Times New Roman"/>
              <a:ea typeface="MS Gothic"/>
            </a:endParaRPr>
          </a:p>
          <a:p>
            <a:endParaRPr lang="en-US" dirty="0"/>
          </a:p>
        </p:txBody>
      </p:sp>
      <p:sp>
        <p:nvSpPr>
          <p:cNvPr id="4" name="Date Placeholder 3">
            <a:extLst>
              <a:ext uri="{FF2B5EF4-FFF2-40B4-BE49-F238E27FC236}">
                <a16:creationId xmlns:a16="http://schemas.microsoft.com/office/drawing/2014/main" id="{6B20E927-FDDC-4544-9966-BB168ADE0345}"/>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15E680FB-567A-425B-A75A-18F777DB460F}"/>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9C9D3729-ED90-4FE9-8E2D-C2BEE5B99511}"/>
              </a:ext>
            </a:extLst>
          </p:cNvPr>
          <p:cNvSpPr>
            <a:spLocks noGrp="1"/>
          </p:cNvSpPr>
          <p:nvPr>
            <p:ph type="sldNum" sz="quarter" idx="12"/>
          </p:nvPr>
        </p:nvSpPr>
        <p:spPr/>
        <p:txBody>
          <a:bodyPr/>
          <a:lstStyle/>
          <a:p>
            <a:pPr algn="ctr"/>
            <a:fld id="{3F538EBF-84DB-4BAE-BC6F-EFE8BCBF74B5}" type="slidenum">
              <a:rPr lang="en-US" smtClean="0"/>
              <a:pPr algn="ctr"/>
              <a:t>10</a:t>
            </a:fld>
            <a:endParaRPr lang="en-US" dirty="0"/>
          </a:p>
        </p:txBody>
      </p:sp>
    </p:spTree>
    <p:extLst>
      <p:ext uri="{BB962C8B-B14F-4D97-AF65-F5344CB8AC3E}">
        <p14:creationId xmlns:p14="http://schemas.microsoft.com/office/powerpoint/2010/main" val="3034138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91F2B-2FEE-45FA-B343-BC09AF5833C4}"/>
              </a:ext>
            </a:extLst>
          </p:cNvPr>
          <p:cNvSpPr>
            <a:spLocks noGrp="1"/>
          </p:cNvSpPr>
          <p:nvPr>
            <p:ph type="title"/>
          </p:nvPr>
        </p:nvSpPr>
        <p:spPr/>
        <p:txBody>
          <a:bodyPr/>
          <a:lstStyle/>
          <a:p>
            <a:r>
              <a:rPr lang="en-US" dirty="0"/>
              <a:t>802.3: PAR</a:t>
            </a:r>
          </a:p>
        </p:txBody>
      </p:sp>
      <p:sp>
        <p:nvSpPr>
          <p:cNvPr id="3" name="Content Placeholder 2">
            <a:extLst>
              <a:ext uri="{FF2B5EF4-FFF2-40B4-BE49-F238E27FC236}">
                <a16:creationId xmlns:a16="http://schemas.microsoft.com/office/drawing/2014/main" id="{1EBE5643-2F0A-4426-B564-70DB31903EA5}"/>
              </a:ext>
            </a:extLst>
          </p:cNvPr>
          <p:cNvSpPr>
            <a:spLocks noGrp="1"/>
          </p:cNvSpPr>
          <p:nvPr>
            <p:ph idx="1"/>
          </p:nvPr>
        </p:nvSpPr>
        <p:spPr/>
        <p:txBody>
          <a:bodyPr/>
          <a:lstStyle/>
          <a:p>
            <a:pPr marL="0" indent="0">
              <a:buNone/>
            </a:pPr>
            <a:r>
              <a:rPr lang="en-US" sz="2000" b="1" dirty="0">
                <a:latin typeface="Helvetica" pitchFamily="2" charset="0"/>
              </a:rPr>
              <a:t>Revision:  IEEE Standard for Local and metropolitan area networks - Part 15.6: Wireless Body Area Networks : Dependable Human and Vehicle Body Area Networks</a:t>
            </a:r>
          </a:p>
          <a:p>
            <a:pPr marL="0" indent="0">
              <a:buNone/>
            </a:pPr>
            <a:r>
              <a:rPr lang="en-US" sz="2000" dirty="0">
                <a:latin typeface="Helvetica" pitchFamily="2" charset="0"/>
              </a:rPr>
              <a:t>PAR: </a:t>
            </a:r>
            <a:r>
              <a:rPr lang="en-US" sz="2000" dirty="0">
                <a:latin typeface="Helvetica" pitchFamily="2" charset="0"/>
                <a:hlinkClick r:id="rId2"/>
              </a:rPr>
              <a:t>https://mentor.ieee.org/802.15/dcn/22/15-22-0088-00-006a-par-revision-draft.pdf</a:t>
            </a:r>
            <a:endParaRPr lang="en-US" sz="2000" dirty="0">
              <a:latin typeface="Helvetica" pitchFamily="2" charset="0"/>
            </a:endParaRPr>
          </a:p>
          <a:p>
            <a:r>
              <a:rPr lang="en-US" sz="2000" dirty="0">
                <a:latin typeface="Helvetica" pitchFamily="2" charset="0"/>
              </a:rPr>
              <a:t>5.2 — BAN is an unexpanded acronym.  Recommend an 8.1 note explaining that BAN is body area network, which covers both VBAN and HBAN.</a:t>
            </a:r>
          </a:p>
          <a:p>
            <a:pPr marR="0" lvl="0" algn="l" defTabSz="609585" rtl="0" eaLnBrk="1" fontAlgn="auto" latinLnBrk="0" hangingPunct="1">
              <a:lnSpc>
                <a:spcPct val="100000"/>
              </a:lnSpc>
              <a:spcBef>
                <a:spcPct val="20000"/>
              </a:spcBef>
              <a:spcAft>
                <a:spcPts val="0"/>
              </a:spcAft>
              <a:buClrTx/>
              <a:buSzTx/>
              <a:buFont typeface="Wingdings" pitchFamily="2" charset="2"/>
              <a:buChar char="Ø"/>
              <a:tabLst/>
              <a:defRPr/>
            </a:pPr>
            <a:r>
              <a:rPr lang="en-US" sz="2000" kern="1200" dirty="0">
                <a:solidFill>
                  <a:schemeClr val="tx1"/>
                </a:solidFill>
                <a:effectLst/>
                <a:latin typeface="Helvetica" pitchFamily="2" charset="0"/>
              </a:rPr>
              <a:t>Response – </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All instances of the BAN acronym are expanded in 5.2 and 5.5.</a:t>
            </a:r>
            <a:endParaRPr lang="en-US" sz="2000" dirty="0">
              <a:effectLst/>
              <a:latin typeface="Helvetica" pitchFamily="2" charset="0"/>
            </a:endParaRPr>
          </a:p>
          <a:p>
            <a:endParaRPr lang="en-US" dirty="0"/>
          </a:p>
        </p:txBody>
      </p:sp>
      <p:sp>
        <p:nvSpPr>
          <p:cNvPr id="4" name="Date Placeholder 3">
            <a:extLst>
              <a:ext uri="{FF2B5EF4-FFF2-40B4-BE49-F238E27FC236}">
                <a16:creationId xmlns:a16="http://schemas.microsoft.com/office/drawing/2014/main" id="{E6B067FB-6498-4E02-990A-C6C1BD4C2D94}"/>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E40CE61C-99B0-4B9C-A8D6-EDF8E810C439}"/>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32A305AD-D8EE-4433-BFA0-5BDFC5D90506}"/>
              </a:ext>
            </a:extLst>
          </p:cNvPr>
          <p:cNvSpPr>
            <a:spLocks noGrp="1"/>
          </p:cNvSpPr>
          <p:nvPr>
            <p:ph type="sldNum" sz="quarter" idx="12"/>
          </p:nvPr>
        </p:nvSpPr>
        <p:spPr/>
        <p:txBody>
          <a:bodyPr/>
          <a:lstStyle/>
          <a:p>
            <a:pPr algn="ctr"/>
            <a:fld id="{3F538EBF-84DB-4BAE-BC6F-EFE8BCBF74B5}" type="slidenum">
              <a:rPr lang="en-US" smtClean="0"/>
              <a:pPr algn="ctr"/>
              <a:t>11</a:t>
            </a:fld>
            <a:endParaRPr lang="en-US" dirty="0"/>
          </a:p>
        </p:txBody>
      </p:sp>
    </p:spTree>
    <p:extLst>
      <p:ext uri="{BB962C8B-B14F-4D97-AF65-F5344CB8AC3E}">
        <p14:creationId xmlns:p14="http://schemas.microsoft.com/office/powerpoint/2010/main" val="1022731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E8A6B-99A7-4507-82E3-94514ADD7704}"/>
              </a:ext>
            </a:extLst>
          </p:cNvPr>
          <p:cNvSpPr>
            <a:spLocks noGrp="1"/>
          </p:cNvSpPr>
          <p:nvPr>
            <p:ph type="title"/>
          </p:nvPr>
        </p:nvSpPr>
        <p:spPr/>
        <p:txBody>
          <a:bodyPr/>
          <a:lstStyle/>
          <a:p>
            <a:r>
              <a:rPr lang="en-US" dirty="0"/>
              <a:t>802.3: PAR</a:t>
            </a:r>
          </a:p>
        </p:txBody>
      </p:sp>
      <p:sp>
        <p:nvSpPr>
          <p:cNvPr id="3" name="Content Placeholder 2">
            <a:extLst>
              <a:ext uri="{FF2B5EF4-FFF2-40B4-BE49-F238E27FC236}">
                <a16:creationId xmlns:a16="http://schemas.microsoft.com/office/drawing/2014/main" id="{CB580B34-93F8-4E9D-BFC6-C213752AA1B7}"/>
              </a:ext>
            </a:extLst>
          </p:cNvPr>
          <p:cNvSpPr>
            <a:spLocks noGrp="1"/>
          </p:cNvSpPr>
          <p:nvPr>
            <p:ph idx="1"/>
          </p:nvPr>
        </p:nvSpPr>
        <p:spPr/>
        <p:txBody>
          <a:bodyPr/>
          <a:lstStyle/>
          <a:p>
            <a:r>
              <a:rPr lang="en-US" sz="2000" dirty="0">
                <a:latin typeface="Helvetica" pitchFamily="2" charset="0"/>
              </a:rPr>
              <a:t>6.1.2 — IEEE Std 802.15.6-2012 does include registry content (OUI at a minimum).  Answer should be Yes, with an explanation something like: "The Registration Authority Committee may wish to review to assure usage of registries and registry terms are consistent with current usage.”  Obviously if the new content will use or define any registry, then the explanation might differ.</a:t>
            </a:r>
          </a:p>
          <a:p>
            <a:pPr marR="0" lvl="0" algn="l" defTabSz="609585" rtl="0" eaLnBrk="1" fontAlgn="auto" latinLnBrk="0" hangingPunct="1">
              <a:lnSpc>
                <a:spcPct val="100000"/>
              </a:lnSpc>
              <a:spcBef>
                <a:spcPct val="20000"/>
              </a:spcBef>
              <a:spcAft>
                <a:spcPts val="0"/>
              </a:spcAft>
              <a:buClrTx/>
              <a:buSzTx/>
              <a:buFont typeface="Wingdings" pitchFamily="2" charset="2"/>
              <a:buChar char="Ø"/>
              <a:tabLst/>
              <a:defRPr/>
            </a:pPr>
            <a:r>
              <a:rPr lang="en-US" sz="2000" kern="1200" dirty="0">
                <a:solidFill>
                  <a:schemeClr val="tx1"/>
                </a:solidFill>
                <a:effectLst/>
                <a:latin typeface="Helvetica" pitchFamily="2" charset="0"/>
              </a:rPr>
              <a:t>Response – </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Change answer to "Yes. The Registration Authority Committee may wish to review to assure usage of registries and registry terms are consistent with the project.  </a:t>
            </a:r>
            <a:endParaRPr lang="en-US" sz="2000" dirty="0"/>
          </a:p>
          <a:p>
            <a:endParaRPr lang="en-US" dirty="0"/>
          </a:p>
        </p:txBody>
      </p:sp>
      <p:sp>
        <p:nvSpPr>
          <p:cNvPr id="4" name="Date Placeholder 3">
            <a:extLst>
              <a:ext uri="{FF2B5EF4-FFF2-40B4-BE49-F238E27FC236}">
                <a16:creationId xmlns:a16="http://schemas.microsoft.com/office/drawing/2014/main" id="{E07903A5-1717-4F9B-ABAF-454202A246F7}"/>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CA449046-0E5B-4354-9AEB-98E9A94772D9}"/>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F8F81D63-2C4C-401A-9529-93C73073F077}"/>
              </a:ext>
            </a:extLst>
          </p:cNvPr>
          <p:cNvSpPr>
            <a:spLocks noGrp="1"/>
          </p:cNvSpPr>
          <p:nvPr>
            <p:ph type="sldNum" sz="quarter" idx="12"/>
          </p:nvPr>
        </p:nvSpPr>
        <p:spPr/>
        <p:txBody>
          <a:bodyPr/>
          <a:lstStyle/>
          <a:p>
            <a:pPr algn="ctr"/>
            <a:fld id="{3F538EBF-84DB-4BAE-BC6F-EFE8BCBF74B5}" type="slidenum">
              <a:rPr lang="en-US" smtClean="0"/>
              <a:pPr algn="ctr"/>
              <a:t>12</a:t>
            </a:fld>
            <a:endParaRPr lang="en-US" dirty="0"/>
          </a:p>
        </p:txBody>
      </p:sp>
    </p:spTree>
    <p:extLst>
      <p:ext uri="{BB962C8B-B14F-4D97-AF65-F5344CB8AC3E}">
        <p14:creationId xmlns:p14="http://schemas.microsoft.com/office/powerpoint/2010/main" val="2818523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5ED07-EA1A-46D8-85D8-790FD1BFF8AE}"/>
              </a:ext>
            </a:extLst>
          </p:cNvPr>
          <p:cNvSpPr>
            <a:spLocks noGrp="1"/>
          </p:cNvSpPr>
          <p:nvPr>
            <p:ph type="title"/>
          </p:nvPr>
        </p:nvSpPr>
        <p:spPr/>
        <p:txBody>
          <a:bodyPr/>
          <a:lstStyle/>
          <a:p>
            <a:r>
              <a:rPr lang="en-US" dirty="0"/>
              <a:t>802.3: CSD</a:t>
            </a:r>
          </a:p>
        </p:txBody>
      </p:sp>
      <p:sp>
        <p:nvSpPr>
          <p:cNvPr id="3" name="Content Placeholder 2">
            <a:extLst>
              <a:ext uri="{FF2B5EF4-FFF2-40B4-BE49-F238E27FC236}">
                <a16:creationId xmlns:a16="http://schemas.microsoft.com/office/drawing/2014/main" id="{D763C198-5815-435A-A51A-02E92BD8A4DE}"/>
              </a:ext>
            </a:extLst>
          </p:cNvPr>
          <p:cNvSpPr>
            <a:spLocks noGrp="1"/>
          </p:cNvSpPr>
          <p:nvPr>
            <p:ph idx="1"/>
          </p:nvPr>
        </p:nvSpPr>
        <p:spPr/>
        <p:txBody>
          <a:bodyPr/>
          <a:lstStyle/>
          <a:p>
            <a:pPr marL="0" marR="0" lvl="0" indent="0" algn="l" defTabSz="609585" rtl="0" eaLnBrk="1" fontAlgn="auto" latinLnBrk="0" hangingPunct="1">
              <a:lnSpc>
                <a:spcPct val="100000"/>
              </a:lnSpc>
              <a:spcBef>
                <a:spcPct val="20000"/>
              </a:spcBef>
              <a:spcAft>
                <a:spcPts val="0"/>
              </a:spcAft>
              <a:buClrTx/>
              <a:buSzTx/>
              <a:buNone/>
              <a:tabLst/>
              <a:defRPr/>
            </a:pPr>
            <a:r>
              <a:rPr lang="en-US" sz="2000" dirty="0">
                <a:latin typeface="Helvetica" pitchFamily="2" charset="0"/>
              </a:rPr>
              <a:t>CSD: </a:t>
            </a:r>
            <a:r>
              <a:rPr lang="en-US" sz="2000" dirty="0">
                <a:latin typeface="Helvetica" pitchFamily="2" charset="0"/>
                <a:hlinkClick r:id="rId2"/>
              </a:rPr>
              <a:t>https://mentor.ieee.org/802.15/dcn/22/15-22-0087-01-006a-ieee-802-criteria-for-standards-development-for-p802-15-6ma-revision.docx</a:t>
            </a:r>
            <a:endParaRPr lang="en-US" sz="2000" dirty="0">
              <a:latin typeface="Helvetica" pitchFamily="2" charset="0"/>
            </a:endParaRPr>
          </a:p>
          <a:p>
            <a:r>
              <a:rPr lang="en-US" sz="2000" dirty="0">
                <a:latin typeface="Helvetica" pitchFamily="2" charset="0"/>
              </a:rPr>
              <a:t>General — Thank you for your careful adherence to LMSC procedures and for supplying a CSD for the revision when the intent is to add significant new functionality (not just a revision to roll up amendments and maintenance items).</a:t>
            </a:r>
          </a:p>
          <a:p>
            <a:pPr marL="457189" marR="0" lvl="0" indent="-457189" algn="l" defTabSz="609585" rtl="0" eaLnBrk="1" fontAlgn="auto" latinLnBrk="0" hangingPunct="1">
              <a:lnSpc>
                <a:spcPct val="100000"/>
              </a:lnSpc>
              <a:spcBef>
                <a:spcPct val="20000"/>
              </a:spcBef>
              <a:spcAft>
                <a:spcPts val="0"/>
              </a:spcAft>
              <a:buClrTx/>
              <a:buSzTx/>
              <a:buFont typeface="Wingdings" pitchFamily="2" charset="2"/>
              <a:buChar char="Ø"/>
              <a:tabLst/>
              <a:defRPr/>
            </a:pPr>
            <a:r>
              <a:rPr lang="en-US" sz="2000" kern="1200" dirty="0">
                <a:solidFill>
                  <a:schemeClr val="tx1"/>
                </a:solidFill>
                <a:effectLst/>
                <a:latin typeface="Helvetica" pitchFamily="2" charset="0"/>
              </a:rPr>
              <a:t>Response – </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Our pleasure.</a:t>
            </a:r>
            <a:endParaRPr lang="en-US" sz="2000" dirty="0">
              <a:effectLst/>
              <a:latin typeface="Helvetica" pitchFamily="2" charset="0"/>
            </a:endParaRPr>
          </a:p>
          <a:p>
            <a:endParaRPr lang="en-US" dirty="0"/>
          </a:p>
        </p:txBody>
      </p:sp>
      <p:sp>
        <p:nvSpPr>
          <p:cNvPr id="4" name="Date Placeholder 3">
            <a:extLst>
              <a:ext uri="{FF2B5EF4-FFF2-40B4-BE49-F238E27FC236}">
                <a16:creationId xmlns:a16="http://schemas.microsoft.com/office/drawing/2014/main" id="{7B6FC0B7-4D5E-49EA-9EE1-E4180BF9F8F4}"/>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2E39D5BC-0496-4E5B-B20D-09D8F4F160D2}"/>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4D8128CF-1916-4A74-B8AF-670031A34BB1}"/>
              </a:ext>
            </a:extLst>
          </p:cNvPr>
          <p:cNvSpPr>
            <a:spLocks noGrp="1"/>
          </p:cNvSpPr>
          <p:nvPr>
            <p:ph type="sldNum" sz="quarter" idx="12"/>
          </p:nvPr>
        </p:nvSpPr>
        <p:spPr/>
        <p:txBody>
          <a:bodyPr/>
          <a:lstStyle/>
          <a:p>
            <a:pPr algn="ctr"/>
            <a:fld id="{3F538EBF-84DB-4BAE-BC6F-EFE8BCBF74B5}" type="slidenum">
              <a:rPr lang="en-US" smtClean="0"/>
              <a:pPr algn="ctr"/>
              <a:t>13</a:t>
            </a:fld>
            <a:endParaRPr lang="en-US" dirty="0"/>
          </a:p>
        </p:txBody>
      </p:sp>
    </p:spTree>
    <p:extLst>
      <p:ext uri="{BB962C8B-B14F-4D97-AF65-F5344CB8AC3E}">
        <p14:creationId xmlns:p14="http://schemas.microsoft.com/office/powerpoint/2010/main" val="4115348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C46A-8350-4D61-9F18-0F8B8DE38508}"/>
              </a:ext>
            </a:extLst>
          </p:cNvPr>
          <p:cNvSpPr>
            <a:spLocks noGrp="1"/>
          </p:cNvSpPr>
          <p:nvPr>
            <p:ph type="title"/>
          </p:nvPr>
        </p:nvSpPr>
        <p:spPr/>
        <p:txBody>
          <a:bodyPr/>
          <a:lstStyle/>
          <a:p>
            <a:r>
              <a:rPr lang="en-US" dirty="0"/>
              <a:t>802.1: PAR</a:t>
            </a:r>
          </a:p>
        </p:txBody>
      </p:sp>
      <p:sp>
        <p:nvSpPr>
          <p:cNvPr id="3" name="Content Placeholder 2">
            <a:extLst>
              <a:ext uri="{FF2B5EF4-FFF2-40B4-BE49-F238E27FC236}">
                <a16:creationId xmlns:a16="http://schemas.microsoft.com/office/drawing/2014/main" id="{44C2D404-D617-46ED-9481-CBB5704AC743}"/>
              </a:ext>
            </a:extLst>
          </p:cNvPr>
          <p:cNvSpPr>
            <a:spLocks noGrp="1"/>
          </p:cNvSpPr>
          <p:nvPr>
            <p:ph idx="1"/>
          </p:nvPr>
        </p:nvSpPr>
        <p:spPr/>
        <p:txBody>
          <a:bodyPr/>
          <a:lstStyle/>
          <a:p>
            <a:pPr marL="46990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5" normalizeH="0" baseline="0" noProof="0" dirty="0">
                <a:ln>
                  <a:noFill/>
                </a:ln>
                <a:solidFill>
                  <a:prstClr val="black"/>
                </a:solidFill>
                <a:effectLst/>
                <a:uLnTx/>
                <a:uFillTx/>
                <a:latin typeface="Arial"/>
                <a:ea typeface="+mn-ea"/>
                <a:cs typeface="Arial"/>
              </a:rPr>
              <a:t>5.2 Scope of proposed</a:t>
            </a:r>
            <a:r>
              <a:rPr kumimoji="0" lang="en-US" sz="2400" b="1" i="0" u="none" strike="noStrike" kern="1200" cap="none" spc="-40" normalizeH="0" baseline="0" noProof="0" dirty="0">
                <a:ln>
                  <a:noFill/>
                </a:ln>
                <a:solidFill>
                  <a:prstClr val="black"/>
                </a:solidFill>
                <a:effectLst/>
                <a:uLnTx/>
                <a:uFillTx/>
                <a:latin typeface="Arial"/>
                <a:ea typeface="+mn-ea"/>
                <a:cs typeface="Arial"/>
              </a:rPr>
              <a:t> </a:t>
            </a:r>
            <a:r>
              <a:rPr kumimoji="0" lang="en-US" sz="2400" b="1" i="0" u="none" strike="noStrike" kern="1200" cap="none" spc="0" normalizeH="0" baseline="0" noProof="0" dirty="0">
                <a:ln>
                  <a:noFill/>
                </a:ln>
                <a:solidFill>
                  <a:prstClr val="black"/>
                </a:solidFill>
                <a:effectLst/>
                <a:uLnTx/>
                <a:uFillTx/>
                <a:latin typeface="Arial"/>
                <a:ea typeface="+mn-ea"/>
                <a:cs typeface="Arial"/>
              </a:rPr>
              <a:t>standard:</a:t>
            </a:r>
            <a:endParaRPr kumimoji="0" lang="en-US" sz="2550" b="0" i="0" u="none" strike="noStrike" kern="1200" cap="none" spc="0" normalizeH="0" baseline="0" noProof="0" dirty="0">
              <a:ln>
                <a:noFill/>
              </a:ln>
              <a:solidFill>
                <a:prstClr val="black"/>
              </a:solidFill>
              <a:effectLst/>
              <a:uLnTx/>
              <a:uFillTx/>
              <a:latin typeface="Times New Roman"/>
              <a:ea typeface="+mn-ea"/>
              <a:cs typeface="Times New Roman"/>
            </a:endParaRPr>
          </a:p>
          <a:p>
            <a:pPr marL="698500" marR="0" lvl="0" indent="-228600" algn="l" defTabSz="914400" rtl="0" eaLnBrk="1" fontAlgn="auto" latinLnBrk="0" hangingPunct="1">
              <a:lnSpc>
                <a:spcPct val="100000"/>
              </a:lnSpc>
              <a:spcBef>
                <a:spcPts val="0"/>
              </a:spcBef>
              <a:spcAft>
                <a:spcPts val="0"/>
              </a:spcAft>
              <a:buClrTx/>
              <a:buSzTx/>
              <a:buFontTx/>
              <a:buChar char="•"/>
              <a:tabLst>
                <a:tab pos="697865" algn="l"/>
                <a:tab pos="69850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A </a:t>
            </a:r>
            <a:r>
              <a:rPr kumimoji="0" lang="en-US" sz="2000" b="0" i="0" u="none" strike="noStrike" kern="1200" cap="none" spc="-405" normalizeH="0" baseline="0" noProof="0" dirty="0">
                <a:ln>
                  <a:noFill/>
                </a:ln>
                <a:solidFill>
                  <a:prstClr val="black"/>
                </a:solidFill>
                <a:effectLst/>
                <a:uLnTx/>
                <a:uFillTx/>
                <a:latin typeface="Arial"/>
                <a:ea typeface="+mn-ea"/>
                <a:cs typeface="Arial"/>
              </a:rPr>
              <a:t> </a:t>
            </a:r>
            <a:r>
              <a:rPr kumimoji="0" lang="en-US" sz="2000" b="0" i="0" u="none" strike="noStrike" kern="1200" cap="none" spc="-5" normalizeH="0" baseline="0" noProof="0" dirty="0">
                <a:ln>
                  <a:noFill/>
                </a:ln>
                <a:solidFill>
                  <a:prstClr val="black"/>
                </a:solidFill>
                <a:effectLst/>
                <a:uLnTx/>
                <a:uFillTx/>
                <a:latin typeface="Arial"/>
                <a:ea typeface="+mn-ea"/>
                <a:cs typeface="Arial"/>
              </a:rPr>
              <a:t>large </a:t>
            </a:r>
            <a:r>
              <a:rPr kumimoji="0" lang="en-US" sz="2000" b="0" i="0" u="none" strike="noStrike" kern="1200" cap="none" spc="0" normalizeH="0" baseline="0" noProof="0" dirty="0">
                <a:ln>
                  <a:noFill/>
                </a:ln>
                <a:solidFill>
                  <a:prstClr val="black"/>
                </a:solidFill>
                <a:effectLst/>
                <a:uLnTx/>
                <a:uFillTx/>
                <a:latin typeface="Arial"/>
                <a:ea typeface="+mn-ea"/>
                <a:cs typeface="Arial"/>
              </a:rPr>
              <a:t>part of the content of the scope </a:t>
            </a:r>
            <a:r>
              <a:rPr kumimoji="0" lang="en-US" sz="2000" b="0" i="0" u="none" strike="noStrike" kern="1200" cap="none" spc="-5" normalizeH="0" baseline="0" noProof="0" dirty="0">
                <a:ln>
                  <a:noFill/>
                </a:ln>
                <a:solidFill>
                  <a:prstClr val="black"/>
                </a:solidFill>
                <a:effectLst/>
                <a:uLnTx/>
                <a:uFillTx/>
                <a:latin typeface="Arial"/>
                <a:ea typeface="+mn-ea"/>
                <a:cs typeface="Arial"/>
              </a:rPr>
              <a:t>is </a:t>
            </a:r>
            <a:r>
              <a:rPr kumimoji="0" lang="en-US" sz="2000" b="0" i="0" u="none" strike="noStrike" kern="1200" cap="none" spc="0" normalizeH="0" baseline="0" noProof="0" dirty="0">
                <a:ln>
                  <a:noFill/>
                </a:ln>
                <a:solidFill>
                  <a:prstClr val="black"/>
                </a:solidFill>
                <a:effectLst/>
                <a:uLnTx/>
                <a:uFillTx/>
                <a:latin typeface="Arial"/>
                <a:ea typeface="+mn-ea"/>
                <a:cs typeface="Arial"/>
              </a:rPr>
              <a:t>more appropriate </a:t>
            </a:r>
            <a:r>
              <a:rPr kumimoji="0" lang="en-US" sz="2000" b="0" i="0" u="none" strike="noStrike" kern="1200" cap="none" spc="-5" normalizeH="0" baseline="0" noProof="0" dirty="0">
                <a:ln>
                  <a:noFill/>
                </a:ln>
                <a:solidFill>
                  <a:prstClr val="black"/>
                </a:solidFill>
                <a:effectLst/>
                <a:uLnTx/>
                <a:uFillTx/>
                <a:latin typeface="Arial"/>
                <a:ea typeface="+mn-ea"/>
                <a:cs typeface="Arial"/>
              </a:rPr>
              <a:t>in </a:t>
            </a:r>
            <a:r>
              <a:rPr kumimoji="0" lang="en-US" sz="2000" b="0" i="0" u="none" strike="noStrike" kern="1200" cap="none" spc="0" normalizeH="0" baseline="0" noProof="0" dirty="0">
                <a:ln>
                  <a:noFill/>
                </a:ln>
                <a:solidFill>
                  <a:prstClr val="black"/>
                </a:solidFill>
                <a:effectLst/>
                <a:uLnTx/>
                <a:uFillTx/>
                <a:latin typeface="Arial"/>
                <a:ea typeface="+mn-ea"/>
                <a:cs typeface="Arial"/>
              </a:rPr>
              <a:t>the statement of need.</a:t>
            </a:r>
          </a:p>
          <a:p>
            <a:pPr marL="698500" marR="0" lvl="0" indent="-228600" algn="l" defTabSz="914400" rtl="0" eaLnBrk="1" fontAlgn="auto" latinLnBrk="0" hangingPunct="1">
              <a:lnSpc>
                <a:spcPts val="2280"/>
              </a:lnSpc>
              <a:spcBef>
                <a:spcPts val="254"/>
              </a:spcBef>
              <a:spcAft>
                <a:spcPts val="0"/>
              </a:spcAft>
              <a:buClrTx/>
              <a:buSzTx/>
              <a:buFontTx/>
              <a:buChar char="•"/>
              <a:tabLst>
                <a:tab pos="697865" algn="l"/>
                <a:tab pos="69850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The scope is described in terms of change (for </a:t>
            </a:r>
            <a:r>
              <a:rPr kumimoji="0" lang="en-US" sz="2000" b="0" i="0" u="none" strike="noStrike" kern="1200" cap="none" spc="-5" normalizeH="0" baseline="0" noProof="0" dirty="0">
                <a:ln>
                  <a:noFill/>
                </a:ln>
                <a:solidFill>
                  <a:prstClr val="black"/>
                </a:solidFill>
                <a:effectLst/>
                <a:uLnTx/>
                <a:uFillTx/>
                <a:latin typeface="Arial"/>
                <a:ea typeface="+mn-ea"/>
                <a:cs typeface="Arial"/>
              </a:rPr>
              <a:t>example ‘improves’</a:t>
            </a:r>
            <a:r>
              <a:rPr kumimoji="0" lang="en-US" sz="2000" b="0" i="0" u="none" strike="noStrike" kern="1200" cap="none" spc="-30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and ‘enhancements’) but should be the scope of the </a:t>
            </a:r>
            <a:r>
              <a:rPr kumimoji="0" lang="en-US" sz="2000" b="0" i="0" u="none" strike="noStrike" kern="1200" cap="none" spc="5" normalizeH="0" baseline="0" noProof="0" dirty="0">
                <a:ln>
                  <a:noFill/>
                </a:ln>
                <a:solidFill>
                  <a:prstClr val="black"/>
                </a:solidFill>
                <a:effectLst/>
                <a:uLnTx/>
                <a:uFillTx/>
                <a:latin typeface="Arial"/>
                <a:ea typeface="+mn-ea"/>
                <a:cs typeface="Arial"/>
              </a:rPr>
              <a:t>final</a:t>
            </a:r>
            <a:r>
              <a:rPr kumimoji="0" lang="en-US" sz="2000" b="0" i="0" u="none" strike="noStrike" kern="1200" cap="none" spc="-24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standard.</a:t>
            </a:r>
          </a:p>
          <a:p>
            <a:pPr marL="698500" marR="0" lvl="0" indent="-228600" algn="l" defTabSz="914400" rtl="0" eaLnBrk="1" fontAlgn="auto" latinLnBrk="0" hangingPunct="1">
              <a:lnSpc>
                <a:spcPts val="2280"/>
              </a:lnSpc>
              <a:spcBef>
                <a:spcPts val="260"/>
              </a:spcBef>
              <a:spcAft>
                <a:spcPts val="0"/>
              </a:spcAft>
              <a:buClrTx/>
              <a:buSzTx/>
              <a:buFontTx/>
              <a:buChar char="•"/>
              <a:tabLst>
                <a:tab pos="697865" algn="l"/>
                <a:tab pos="698500" algn="l"/>
              </a:tabLst>
              <a:defRPr/>
            </a:pPr>
            <a:r>
              <a:rPr kumimoji="0" lang="en-US" sz="2000" b="0" i="0" u="none" strike="noStrike" kern="1200" cap="none" spc="5" normalizeH="0" baseline="0" noProof="0" dirty="0">
                <a:ln>
                  <a:noFill/>
                </a:ln>
                <a:solidFill>
                  <a:prstClr val="black"/>
                </a:solidFill>
                <a:effectLst/>
                <a:uLnTx/>
                <a:uFillTx/>
                <a:latin typeface="Arial"/>
                <a:ea typeface="+mn-ea"/>
                <a:cs typeface="Arial"/>
              </a:rPr>
              <a:t>The </a:t>
            </a:r>
            <a:r>
              <a:rPr kumimoji="0" lang="en-US" sz="2000" b="0" i="0" u="none" strike="noStrike" kern="1200" cap="none" spc="0" normalizeH="0" baseline="0" noProof="0" dirty="0">
                <a:ln>
                  <a:noFill/>
                </a:ln>
                <a:solidFill>
                  <a:prstClr val="black"/>
                </a:solidFill>
                <a:effectLst/>
                <a:uLnTx/>
                <a:uFillTx/>
                <a:latin typeface="Arial"/>
                <a:ea typeface="+mn-ea"/>
                <a:cs typeface="Arial"/>
              </a:rPr>
              <a:t>last sentence of the scope refers to an amendment,</a:t>
            </a:r>
            <a:r>
              <a:rPr kumimoji="0" lang="en-US" sz="2000" b="0" i="0" u="none" strike="noStrike" kern="1200" cap="none" spc="-39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but the project does not </a:t>
            </a:r>
            <a:r>
              <a:rPr kumimoji="0" lang="en-US" sz="2000" b="0" i="0" u="none" strike="noStrike" kern="1200" cap="none" spc="-5" normalizeH="0" baseline="0" noProof="0" dirty="0">
                <a:ln>
                  <a:noFill/>
                </a:ln>
                <a:solidFill>
                  <a:prstClr val="black"/>
                </a:solidFill>
                <a:effectLst/>
                <a:uLnTx/>
                <a:uFillTx/>
                <a:latin typeface="Arial"/>
                <a:ea typeface="+mn-ea"/>
                <a:cs typeface="Arial"/>
              </a:rPr>
              <a:t>propose </a:t>
            </a:r>
            <a:r>
              <a:rPr kumimoji="0" lang="en-US" sz="2000" b="0" i="0" u="none" strike="noStrike" kern="1200" cap="none" spc="0" normalizeH="0" baseline="0" noProof="0" dirty="0">
                <a:ln>
                  <a:noFill/>
                </a:ln>
                <a:solidFill>
                  <a:prstClr val="black"/>
                </a:solidFill>
                <a:effectLst/>
                <a:uLnTx/>
                <a:uFillTx/>
                <a:latin typeface="Arial"/>
                <a:ea typeface="+mn-ea"/>
                <a:cs typeface="Arial"/>
              </a:rPr>
              <a:t>an</a:t>
            </a:r>
            <a:r>
              <a:rPr kumimoji="0" lang="en-US" sz="2000" b="0" i="0" u="none" strike="noStrike" kern="1200" cap="none" spc="-70" normalizeH="0" baseline="0" noProof="0" dirty="0">
                <a:ln>
                  <a:noFill/>
                </a:ln>
                <a:solidFill>
                  <a:prstClr val="black"/>
                </a:solidFill>
                <a:effectLst/>
                <a:uLnTx/>
                <a:uFillTx/>
                <a:latin typeface="Arial"/>
                <a:ea typeface="+mn-ea"/>
                <a:cs typeface="Arial"/>
              </a:rPr>
              <a:t> </a:t>
            </a:r>
            <a:r>
              <a:rPr kumimoji="0" lang="en-US" sz="2000" b="0" i="0" u="none" strike="noStrike" kern="1200" cap="none" spc="-5" normalizeH="0" baseline="0" noProof="0" dirty="0">
                <a:ln>
                  <a:noFill/>
                </a:ln>
                <a:solidFill>
                  <a:prstClr val="black"/>
                </a:solidFill>
                <a:effectLst/>
                <a:uLnTx/>
                <a:uFillTx/>
                <a:latin typeface="Arial"/>
                <a:ea typeface="+mn-ea"/>
                <a:cs typeface="Arial"/>
              </a:rPr>
              <a:t>amendment.</a:t>
            </a:r>
          </a:p>
          <a:p>
            <a:pPr marL="698500" marR="0" lvl="0" indent="-228600" algn="l" defTabSz="914400" rtl="0" eaLnBrk="1" fontAlgn="auto" latinLnBrk="0" hangingPunct="1">
              <a:lnSpc>
                <a:spcPts val="2280"/>
              </a:lnSpc>
              <a:spcBef>
                <a:spcPts val="260"/>
              </a:spcBef>
              <a:spcAft>
                <a:spcPts val="0"/>
              </a:spcAft>
              <a:buClrTx/>
              <a:buSzTx/>
              <a:buFontTx/>
              <a:buChar char="•"/>
              <a:tabLst>
                <a:tab pos="697865" algn="l"/>
                <a:tab pos="698500" algn="l"/>
              </a:tabLst>
              <a:defRPr/>
            </a:pPr>
            <a:endParaRPr kumimoji="0" lang="en-US" sz="2000" b="0" i="0" u="none" strike="noStrike" kern="1200" cap="none" spc="-5" normalizeH="0" baseline="0" noProof="0" dirty="0">
              <a:ln>
                <a:noFill/>
              </a:ln>
              <a:solidFill>
                <a:prstClr val="black"/>
              </a:solidFill>
              <a:effectLst/>
              <a:uLnTx/>
              <a:uFillTx/>
              <a:latin typeface="Arial"/>
              <a:ea typeface="+mn-ea"/>
              <a:cs typeface="Arial"/>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PAR was revised to reflect an IEEE Std revision rather than an amendment. </a:t>
            </a:r>
          </a:p>
          <a:p>
            <a:pPr marL="698500" marR="0" lvl="0" indent="-228600" algn="l" defTabSz="914400" rtl="0" eaLnBrk="1" fontAlgn="auto" latinLnBrk="0" hangingPunct="1">
              <a:lnSpc>
                <a:spcPts val="2280"/>
              </a:lnSpc>
              <a:spcBef>
                <a:spcPts val="260"/>
              </a:spcBef>
              <a:spcAft>
                <a:spcPts val="0"/>
              </a:spcAft>
              <a:buClrTx/>
              <a:buSzTx/>
              <a:buFontTx/>
              <a:buChar char="•"/>
              <a:tabLst>
                <a:tab pos="697865" algn="l"/>
                <a:tab pos="698500" algn="l"/>
              </a:tabLst>
              <a:defRPr/>
            </a:pPr>
            <a:endParaRPr kumimoji="0" lang="en-US" sz="2000" b="0" i="0" u="none" strike="noStrike" kern="1200" cap="none" spc="0" normalizeH="0" baseline="0" noProof="0" dirty="0">
              <a:ln>
                <a:noFill/>
              </a:ln>
              <a:solidFill>
                <a:srgbClr val="FF0000"/>
              </a:solidFill>
              <a:effectLst/>
              <a:uLnTx/>
              <a:uFillTx/>
              <a:latin typeface="Arial"/>
              <a:ea typeface="+mn-ea"/>
              <a:cs typeface="Arial"/>
            </a:endParaRPr>
          </a:p>
          <a:p>
            <a:endParaRPr lang="en-US" dirty="0"/>
          </a:p>
        </p:txBody>
      </p:sp>
      <p:sp>
        <p:nvSpPr>
          <p:cNvPr id="4" name="Date Placeholder 3">
            <a:extLst>
              <a:ext uri="{FF2B5EF4-FFF2-40B4-BE49-F238E27FC236}">
                <a16:creationId xmlns:a16="http://schemas.microsoft.com/office/drawing/2014/main" id="{AB81C6EE-83E6-46FC-9B39-0A1272554B23}"/>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48C3885F-CD50-4438-8CA4-646EA632F6CF}"/>
              </a:ext>
            </a:extLst>
          </p:cNvPr>
          <p:cNvSpPr>
            <a:spLocks noGrp="1"/>
          </p:cNvSpPr>
          <p:nvPr>
            <p:ph type="ftr" sz="quarter" idx="11"/>
          </p:nvPr>
        </p:nvSpPr>
        <p:spPr>
          <a:xfrm>
            <a:off x="5156201" y="6176963"/>
            <a:ext cx="3552794" cy="365125"/>
          </a:xfrm>
        </p:spPr>
        <p:txBody>
          <a:bodyPr/>
          <a:lstStyle/>
          <a:p>
            <a:pPr algn="r"/>
            <a:r>
              <a:rPr lang="en-US" dirty="0"/>
              <a:t>Hernandez, Kohno, Kobayashi, Kim (YRP-IAI, YNU)</a:t>
            </a:r>
          </a:p>
        </p:txBody>
      </p:sp>
      <p:sp>
        <p:nvSpPr>
          <p:cNvPr id="6" name="Slide Number Placeholder 5">
            <a:extLst>
              <a:ext uri="{FF2B5EF4-FFF2-40B4-BE49-F238E27FC236}">
                <a16:creationId xmlns:a16="http://schemas.microsoft.com/office/drawing/2014/main" id="{0EA25F17-683B-41A8-83A8-381F61E13A3B}"/>
              </a:ext>
            </a:extLst>
          </p:cNvPr>
          <p:cNvSpPr>
            <a:spLocks noGrp="1"/>
          </p:cNvSpPr>
          <p:nvPr>
            <p:ph type="sldNum" sz="quarter" idx="12"/>
          </p:nvPr>
        </p:nvSpPr>
        <p:spPr/>
        <p:txBody>
          <a:bodyPr/>
          <a:lstStyle/>
          <a:p>
            <a:pPr algn="ctr"/>
            <a:fld id="{3F538EBF-84DB-4BAE-BC6F-EFE8BCBF74B5}" type="slidenum">
              <a:rPr lang="en-US" smtClean="0"/>
              <a:pPr algn="ctr"/>
              <a:t>2</a:t>
            </a:fld>
            <a:endParaRPr lang="en-US" dirty="0"/>
          </a:p>
        </p:txBody>
      </p:sp>
    </p:spTree>
    <p:extLst>
      <p:ext uri="{BB962C8B-B14F-4D97-AF65-F5344CB8AC3E}">
        <p14:creationId xmlns:p14="http://schemas.microsoft.com/office/powerpoint/2010/main" val="2292311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4A13F-B1E7-41DF-AFA4-B16EEAFBCA18}"/>
              </a:ext>
            </a:extLst>
          </p:cNvPr>
          <p:cNvSpPr>
            <a:spLocks noGrp="1"/>
          </p:cNvSpPr>
          <p:nvPr>
            <p:ph type="title"/>
          </p:nvPr>
        </p:nvSpPr>
        <p:spPr/>
        <p:txBody>
          <a:bodyPr/>
          <a:lstStyle/>
          <a:p>
            <a:r>
              <a:rPr lang="en-US" dirty="0"/>
              <a:t>802.1: PAR</a:t>
            </a:r>
          </a:p>
        </p:txBody>
      </p:sp>
      <p:sp>
        <p:nvSpPr>
          <p:cNvPr id="3" name="Content Placeholder 2">
            <a:extLst>
              <a:ext uri="{FF2B5EF4-FFF2-40B4-BE49-F238E27FC236}">
                <a16:creationId xmlns:a16="http://schemas.microsoft.com/office/drawing/2014/main" id="{69C420BC-BC2A-484B-93C9-0D2CF9A35096}"/>
              </a:ext>
            </a:extLst>
          </p:cNvPr>
          <p:cNvSpPr>
            <a:spLocks noGrp="1"/>
          </p:cNvSpPr>
          <p:nvPr>
            <p:ph idx="1"/>
          </p:nvPr>
        </p:nvSpPr>
        <p:spPr>
          <a:xfrm>
            <a:off x="628650" y="1546225"/>
            <a:ext cx="7886700" cy="4351338"/>
          </a:xfrm>
        </p:spPr>
        <p:txBody>
          <a:bodyPr>
            <a:normAutofit fontScale="92500"/>
          </a:bodyPr>
          <a:lstStyle/>
          <a:p>
            <a:pPr marL="469900" marR="0" lvl="0" indent="0" algn="l" defTabSz="914400" rtl="0" eaLnBrk="1" fontAlgn="auto" latinLnBrk="0" hangingPunct="1">
              <a:lnSpc>
                <a:spcPct val="100000"/>
              </a:lnSpc>
              <a:spcBef>
                <a:spcPts val="2085"/>
              </a:spcBef>
              <a:spcAft>
                <a:spcPts val="0"/>
              </a:spcAft>
              <a:buClrTx/>
              <a:buSzTx/>
              <a:buFontTx/>
              <a:buNone/>
              <a:tabLst/>
              <a:defRPr/>
            </a:pPr>
            <a:r>
              <a:rPr kumimoji="0" lang="en-US" sz="2200" b="1" i="0" u="none" strike="noStrike" kern="1200" cap="none" spc="-5" normalizeH="0" baseline="0" noProof="0" dirty="0">
                <a:ln>
                  <a:noFill/>
                </a:ln>
                <a:solidFill>
                  <a:prstClr val="black"/>
                </a:solidFill>
                <a:effectLst/>
                <a:uLnTx/>
                <a:uFillTx/>
                <a:latin typeface="Arial"/>
                <a:ea typeface="+mn-ea"/>
                <a:cs typeface="Arial"/>
              </a:rPr>
              <a:t>5.5 Need </a:t>
            </a:r>
            <a:r>
              <a:rPr kumimoji="0" lang="en-US" sz="2200" b="1" i="0" u="none" strike="noStrike" kern="1200" cap="none" spc="0" normalizeH="0" baseline="0" noProof="0" dirty="0">
                <a:ln>
                  <a:noFill/>
                </a:ln>
                <a:solidFill>
                  <a:prstClr val="black"/>
                </a:solidFill>
                <a:effectLst/>
                <a:uLnTx/>
                <a:uFillTx/>
                <a:latin typeface="Arial"/>
                <a:ea typeface="+mn-ea"/>
                <a:cs typeface="Arial"/>
              </a:rPr>
              <a:t>for the</a:t>
            </a:r>
            <a:r>
              <a:rPr kumimoji="0" lang="en-US" sz="2200" b="1" i="0" u="none" strike="noStrike" kern="1200" cap="none" spc="-10" normalizeH="0" baseline="0" noProof="0" dirty="0">
                <a:ln>
                  <a:noFill/>
                </a:ln>
                <a:solidFill>
                  <a:prstClr val="black"/>
                </a:solidFill>
                <a:effectLst/>
                <a:uLnTx/>
                <a:uFillTx/>
                <a:latin typeface="Arial"/>
                <a:ea typeface="+mn-ea"/>
                <a:cs typeface="Arial"/>
              </a:rPr>
              <a:t> </a:t>
            </a:r>
            <a:r>
              <a:rPr kumimoji="0" lang="en-US" sz="2200" b="1" i="0" u="none" strike="noStrike" kern="1200" cap="none" spc="-5" normalizeH="0" baseline="0" noProof="0" dirty="0">
                <a:ln>
                  <a:noFill/>
                </a:ln>
                <a:solidFill>
                  <a:prstClr val="black"/>
                </a:solidFill>
                <a:effectLst/>
                <a:uLnTx/>
                <a:uFillTx/>
                <a:latin typeface="Arial"/>
                <a:ea typeface="+mn-ea"/>
                <a:cs typeface="Arial"/>
              </a:rPr>
              <a:t>Project:</a:t>
            </a:r>
            <a:endParaRPr kumimoji="0" lang="en-US" sz="22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20"/>
              </a:spcBef>
              <a:spcAft>
                <a:spcPts val="0"/>
              </a:spcAft>
              <a:buClrTx/>
              <a:buSzTx/>
              <a:buFontTx/>
              <a:buNone/>
              <a:tabLst/>
              <a:defRPr/>
            </a:pPr>
            <a:endParaRPr kumimoji="0" lang="en-US" sz="2450" b="0" i="0" u="none" strike="noStrike" kern="1200" cap="none" spc="0" normalizeH="0" baseline="0" noProof="0" dirty="0">
              <a:ln>
                <a:noFill/>
              </a:ln>
              <a:solidFill>
                <a:prstClr val="black"/>
              </a:solidFill>
              <a:effectLst/>
              <a:uLnTx/>
              <a:uFillTx/>
              <a:latin typeface="Times New Roman"/>
              <a:ea typeface="+mn-ea"/>
              <a:cs typeface="Times New Roman"/>
            </a:endParaRPr>
          </a:p>
          <a:p>
            <a:pPr marL="698500" marR="81915" lvl="0" indent="-228600" algn="l" defTabSz="914400" rtl="0" eaLnBrk="1" fontAlgn="auto" latinLnBrk="0" hangingPunct="1">
              <a:lnSpc>
                <a:spcPct val="79800"/>
              </a:lnSpc>
              <a:spcBef>
                <a:spcPts val="0"/>
              </a:spcBef>
              <a:spcAft>
                <a:spcPts val="0"/>
              </a:spcAft>
              <a:buClrTx/>
              <a:buSzTx/>
              <a:buFontTx/>
              <a:buChar char="•"/>
              <a:tabLst>
                <a:tab pos="697865" algn="l"/>
                <a:tab pos="698500" algn="l"/>
              </a:tabLst>
              <a:defRPr/>
            </a:pPr>
            <a:r>
              <a:rPr kumimoji="0" lang="en-US" sz="1900" b="0" i="0" u="none" strike="noStrike" kern="1200" cap="none" spc="0" normalizeH="0" baseline="0" noProof="0" dirty="0">
                <a:ln>
                  <a:noFill/>
                </a:ln>
                <a:solidFill>
                  <a:prstClr val="black"/>
                </a:solidFill>
                <a:effectLst/>
                <a:uLnTx/>
                <a:uFillTx/>
                <a:latin typeface="Arial"/>
                <a:ea typeface="+mn-ea"/>
                <a:cs typeface="Arial"/>
              </a:rPr>
              <a:t>The need for </a:t>
            </a:r>
            <a:r>
              <a:rPr kumimoji="0" lang="en-US" sz="1900" b="0" i="0" u="none" strike="noStrike" kern="1200" cap="none" spc="-5" normalizeH="0" baseline="0" noProof="0" dirty="0">
                <a:ln>
                  <a:noFill/>
                </a:ln>
                <a:solidFill>
                  <a:prstClr val="black"/>
                </a:solidFill>
                <a:effectLst/>
                <a:uLnTx/>
                <a:uFillTx/>
                <a:latin typeface="Arial"/>
                <a:ea typeface="+mn-ea"/>
                <a:cs typeface="Arial"/>
              </a:rPr>
              <a:t>the </a:t>
            </a:r>
            <a:r>
              <a:rPr kumimoji="0" lang="en-US" sz="1900" b="0" i="0" u="none" strike="noStrike" kern="1200" cap="none" spc="0" normalizeH="0" baseline="0" noProof="0" dirty="0">
                <a:ln>
                  <a:noFill/>
                </a:ln>
                <a:solidFill>
                  <a:prstClr val="black"/>
                </a:solidFill>
                <a:effectLst/>
                <a:uLnTx/>
                <a:uFillTx/>
                <a:latin typeface="Arial"/>
                <a:ea typeface="+mn-ea"/>
                <a:cs typeface="Arial"/>
              </a:rPr>
              <a:t>project should </a:t>
            </a:r>
            <a:r>
              <a:rPr kumimoji="0" lang="en-US" sz="1900" b="0" i="0" u="none" strike="noStrike" kern="1200" cap="none" spc="-5" normalizeH="0" baseline="0" noProof="0" dirty="0">
                <a:ln>
                  <a:noFill/>
                </a:ln>
                <a:solidFill>
                  <a:prstClr val="black"/>
                </a:solidFill>
                <a:effectLst/>
                <a:uLnTx/>
                <a:uFillTx/>
                <a:latin typeface="Arial"/>
                <a:ea typeface="+mn-ea"/>
                <a:cs typeface="Arial"/>
              </a:rPr>
              <a:t>state the </a:t>
            </a:r>
            <a:r>
              <a:rPr kumimoji="0" lang="en-US" sz="1900" b="0" i="0" u="none" strike="noStrike" kern="1200" cap="none" spc="0" normalizeH="0" baseline="0" noProof="0" dirty="0">
                <a:ln>
                  <a:noFill/>
                </a:ln>
                <a:solidFill>
                  <a:prstClr val="black"/>
                </a:solidFill>
                <a:effectLst/>
                <a:uLnTx/>
                <a:uFillTx/>
                <a:latin typeface="Arial"/>
                <a:ea typeface="+mn-ea"/>
                <a:cs typeface="Arial"/>
              </a:rPr>
              <a:t>benefits </a:t>
            </a:r>
            <a:r>
              <a:rPr kumimoji="0" lang="en-US" sz="1900" b="0" i="0" u="none" strike="noStrike" kern="1200" cap="none" spc="-5" normalizeH="0" baseline="0" noProof="0" dirty="0">
                <a:ln>
                  <a:noFill/>
                </a:ln>
                <a:solidFill>
                  <a:prstClr val="black"/>
                </a:solidFill>
                <a:effectLst/>
                <a:uLnTx/>
                <a:uFillTx/>
                <a:latin typeface="Arial"/>
                <a:ea typeface="+mn-ea"/>
                <a:cs typeface="Arial"/>
              </a:rPr>
              <a:t>the </a:t>
            </a:r>
            <a:r>
              <a:rPr kumimoji="0" lang="en-US" sz="1900" b="0" i="0" u="none" strike="noStrike" kern="1200" cap="none" spc="0" normalizeH="0" baseline="0" noProof="0" dirty="0">
                <a:ln>
                  <a:noFill/>
                </a:ln>
                <a:solidFill>
                  <a:prstClr val="black"/>
                </a:solidFill>
                <a:effectLst/>
                <a:uLnTx/>
                <a:uFillTx/>
                <a:latin typeface="Arial"/>
                <a:ea typeface="+mn-ea"/>
                <a:cs typeface="Arial"/>
              </a:rPr>
              <a:t>standard </a:t>
            </a:r>
            <a:r>
              <a:rPr kumimoji="0" lang="en-US" sz="1900" b="0" i="0" u="none" strike="noStrike" kern="1200" cap="none" spc="-15" normalizeH="0" baseline="0" noProof="0" dirty="0">
                <a:ln>
                  <a:noFill/>
                </a:ln>
                <a:solidFill>
                  <a:prstClr val="black"/>
                </a:solidFill>
                <a:effectLst/>
                <a:uLnTx/>
                <a:uFillTx/>
                <a:latin typeface="Arial"/>
                <a:ea typeface="+mn-ea"/>
                <a:cs typeface="Arial"/>
              </a:rPr>
              <a:t>will </a:t>
            </a:r>
            <a:r>
              <a:rPr kumimoji="0" lang="en-US" sz="1900" b="0" i="0" u="none" strike="noStrike" kern="1200" cap="none" spc="-5" normalizeH="0" baseline="0" noProof="0" dirty="0">
                <a:ln>
                  <a:noFill/>
                </a:ln>
                <a:solidFill>
                  <a:prstClr val="black"/>
                </a:solidFill>
                <a:effectLst/>
                <a:uLnTx/>
                <a:uFillTx/>
                <a:latin typeface="Arial"/>
                <a:ea typeface="+mn-ea"/>
                <a:cs typeface="Arial"/>
              </a:rPr>
              <a:t>provide as </a:t>
            </a:r>
            <a:r>
              <a:rPr kumimoji="0" lang="en-US" sz="1900" b="0" i="0" u="none" strike="noStrike" kern="1200" cap="none" spc="0" normalizeH="0" baseline="0" noProof="0" dirty="0">
                <a:ln>
                  <a:noFill/>
                </a:ln>
                <a:solidFill>
                  <a:prstClr val="black"/>
                </a:solidFill>
                <a:effectLst/>
                <a:uLnTx/>
                <a:uFillTx/>
                <a:latin typeface="Arial"/>
                <a:ea typeface="+mn-ea"/>
                <a:cs typeface="Arial"/>
              </a:rPr>
              <a:t>opposed </a:t>
            </a:r>
            <a:r>
              <a:rPr kumimoji="0" lang="en-US" sz="1900" b="0" i="0" u="none" strike="noStrike" kern="1200" cap="none" spc="-5" normalizeH="0" baseline="0" noProof="0" dirty="0">
                <a:ln>
                  <a:noFill/>
                </a:ln>
                <a:solidFill>
                  <a:prstClr val="black"/>
                </a:solidFill>
                <a:effectLst/>
                <a:uLnTx/>
                <a:uFillTx/>
                <a:latin typeface="Arial"/>
                <a:ea typeface="+mn-ea"/>
                <a:cs typeface="Arial"/>
              </a:rPr>
              <a:t>to  a list </a:t>
            </a:r>
            <a:r>
              <a:rPr kumimoji="0" lang="en-US" sz="1900" b="0" i="0" u="none" strike="noStrike" kern="1200" cap="none" spc="0" normalizeH="0" baseline="0" noProof="0" dirty="0">
                <a:ln>
                  <a:noFill/>
                </a:ln>
                <a:solidFill>
                  <a:prstClr val="black"/>
                </a:solidFill>
                <a:effectLst/>
                <a:uLnTx/>
                <a:uFillTx/>
                <a:latin typeface="Arial"/>
                <a:ea typeface="+mn-ea"/>
                <a:cs typeface="Arial"/>
              </a:rPr>
              <a:t>of use</a:t>
            </a:r>
            <a:r>
              <a:rPr kumimoji="0" lang="en-US" sz="1900" b="0" i="0" u="none" strike="noStrike" kern="1200" cap="none" spc="-40"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cases.</a:t>
            </a:r>
          </a:p>
          <a:p>
            <a:pPr marL="698500" marR="5080" lvl="0" indent="-228600" algn="l" defTabSz="914400" rtl="0" eaLnBrk="1" fontAlgn="auto" latinLnBrk="0" hangingPunct="1">
              <a:lnSpc>
                <a:spcPct val="80100"/>
              </a:lnSpc>
              <a:spcBef>
                <a:spcPts val="490"/>
              </a:spcBef>
              <a:spcAft>
                <a:spcPts val="0"/>
              </a:spcAft>
              <a:buClrTx/>
              <a:buSzTx/>
              <a:buFontTx/>
              <a:buChar char="•"/>
              <a:tabLst>
                <a:tab pos="697865" algn="l"/>
                <a:tab pos="698500" algn="l"/>
                <a:tab pos="6987540" algn="l"/>
              </a:tabLst>
              <a:defRPr/>
            </a:pPr>
            <a:r>
              <a:rPr kumimoji="0" lang="en-US" sz="1900" b="0" i="0" u="none" strike="noStrike" kern="1200" cap="none" spc="0" normalizeH="0" baseline="0" noProof="0" dirty="0">
                <a:ln>
                  <a:noFill/>
                </a:ln>
                <a:solidFill>
                  <a:prstClr val="black"/>
                </a:solidFill>
                <a:effectLst/>
                <a:uLnTx/>
                <a:uFillTx/>
                <a:latin typeface="Arial"/>
                <a:ea typeface="+mn-ea"/>
                <a:cs typeface="Arial"/>
              </a:rPr>
              <a:t>The sentences </a:t>
            </a:r>
            <a:r>
              <a:rPr kumimoji="0" lang="en-US" sz="1900" b="0" i="0" u="none" strike="noStrike" kern="1200" cap="none" spc="-5" normalizeH="0" baseline="0" noProof="0" dirty="0">
                <a:ln>
                  <a:noFill/>
                </a:ln>
                <a:solidFill>
                  <a:prstClr val="black"/>
                </a:solidFill>
                <a:effectLst/>
                <a:uLnTx/>
                <a:uFillTx/>
                <a:latin typeface="Arial"/>
                <a:ea typeface="+mn-ea"/>
                <a:cs typeface="Arial"/>
              </a:rPr>
              <a:t>starting </a:t>
            </a:r>
            <a:r>
              <a:rPr kumimoji="0" lang="en-US" sz="1900" b="0" i="0" u="none" strike="noStrike" kern="1200" cap="none" spc="-15" normalizeH="0" baseline="0" noProof="0" dirty="0">
                <a:ln>
                  <a:noFill/>
                </a:ln>
                <a:solidFill>
                  <a:prstClr val="black"/>
                </a:solidFill>
                <a:effectLst/>
                <a:uLnTx/>
                <a:uFillTx/>
                <a:latin typeface="Arial"/>
                <a:ea typeface="+mn-ea"/>
                <a:cs typeface="Arial"/>
              </a:rPr>
              <a:t>with </a:t>
            </a:r>
            <a:r>
              <a:rPr kumimoji="0" lang="en-US" sz="1900" b="0" i="0" u="none" strike="noStrike" kern="1200" cap="none" spc="0" normalizeH="0" baseline="0" noProof="0" dirty="0">
                <a:ln>
                  <a:noFill/>
                </a:ln>
                <a:solidFill>
                  <a:prstClr val="black"/>
                </a:solidFill>
                <a:effectLst/>
                <a:uLnTx/>
                <a:uFillTx/>
                <a:latin typeface="Arial"/>
                <a:ea typeface="+mn-ea"/>
                <a:cs typeface="Arial"/>
              </a:rPr>
              <a:t>“Focus use cases: </a:t>
            </a:r>
            <a:r>
              <a:rPr kumimoji="0" lang="en-US" sz="1900" b="0" i="0" u="none" strike="noStrike" kern="1200" cap="none" spc="-5" normalizeH="0" baseline="0" noProof="0" dirty="0">
                <a:ln>
                  <a:noFill/>
                </a:ln>
                <a:solidFill>
                  <a:prstClr val="black"/>
                </a:solidFill>
                <a:effectLst/>
                <a:uLnTx/>
                <a:uFillTx/>
                <a:latin typeface="Arial"/>
                <a:ea typeface="+mn-ea"/>
                <a:cs typeface="Arial"/>
              </a:rPr>
              <a:t>multiple BANs, </a:t>
            </a:r>
            <a:r>
              <a:rPr kumimoji="0" lang="en-US" sz="1900" b="0" i="0" u="none" strike="noStrike" kern="1200" cap="none" spc="-10" normalizeH="0" baseline="0" noProof="0" dirty="0">
                <a:ln>
                  <a:noFill/>
                </a:ln>
                <a:solidFill>
                  <a:prstClr val="black"/>
                </a:solidFill>
                <a:effectLst/>
                <a:uLnTx/>
                <a:uFillTx/>
                <a:latin typeface="Arial"/>
                <a:ea typeface="+mn-ea"/>
                <a:cs typeface="Arial"/>
              </a:rPr>
              <a:t>where </a:t>
            </a:r>
            <a:r>
              <a:rPr kumimoji="0" lang="en-US" sz="1900" b="0" i="0" u="none" strike="noStrike" kern="1200" cap="none" spc="5" normalizeH="0" baseline="0" noProof="0" dirty="0">
                <a:ln>
                  <a:noFill/>
                </a:ln>
                <a:solidFill>
                  <a:prstClr val="black"/>
                </a:solidFill>
                <a:effectLst/>
                <a:uLnTx/>
                <a:uFillTx/>
                <a:latin typeface="Arial"/>
                <a:ea typeface="+mn-ea"/>
                <a:cs typeface="Arial"/>
              </a:rPr>
              <a:t>user’s </a:t>
            </a:r>
            <a:r>
              <a:rPr kumimoji="0" lang="en-US" sz="1900" b="0" i="0" u="none" strike="noStrike" kern="1200" cap="none" spc="-5" normalizeH="0" baseline="0" noProof="0" dirty="0">
                <a:ln>
                  <a:noFill/>
                </a:ln>
                <a:solidFill>
                  <a:prstClr val="black"/>
                </a:solidFill>
                <a:effectLst/>
                <a:uLnTx/>
                <a:uFillTx/>
                <a:latin typeface="Arial"/>
                <a:ea typeface="+mn-ea"/>
                <a:cs typeface="Arial"/>
              </a:rPr>
              <a:t>devices </a:t>
            </a:r>
            <a:r>
              <a:rPr kumimoji="0" lang="en-US" sz="1900" b="0" i="0" u="none" strike="noStrike" kern="1200" cap="none" spc="0" normalizeH="0" baseline="0" noProof="0" dirty="0">
                <a:ln>
                  <a:noFill/>
                </a:ln>
                <a:solidFill>
                  <a:prstClr val="black"/>
                </a:solidFill>
                <a:effectLst/>
                <a:uLnTx/>
                <a:uFillTx/>
                <a:latin typeface="Arial"/>
                <a:ea typeface="+mn-ea"/>
                <a:cs typeface="Arial"/>
              </a:rPr>
              <a:t>cross  each </a:t>
            </a:r>
            <a:r>
              <a:rPr kumimoji="0" lang="en-US" sz="1900" b="0" i="0" u="none" strike="noStrike" kern="1200" cap="none" spc="-5" normalizeH="0" baseline="0" noProof="0" dirty="0">
                <a:ln>
                  <a:noFill/>
                </a:ln>
                <a:solidFill>
                  <a:prstClr val="black"/>
                </a:solidFill>
                <a:effectLst/>
                <a:uLnTx/>
                <a:uFillTx/>
                <a:latin typeface="Arial"/>
                <a:ea typeface="+mn-ea"/>
                <a:cs typeface="Arial"/>
              </a:rPr>
              <a:t>other </a:t>
            </a:r>
            <a:r>
              <a:rPr kumimoji="0" lang="en-US" sz="1900" b="0" i="0" u="none" strike="noStrike" kern="1200" cap="none" spc="0" normalizeH="0" baseline="0" noProof="0" dirty="0">
                <a:ln>
                  <a:noFill/>
                </a:ln>
                <a:solidFill>
                  <a:prstClr val="black"/>
                </a:solidFill>
                <a:effectLst/>
                <a:uLnTx/>
                <a:uFillTx/>
                <a:latin typeface="Arial"/>
                <a:ea typeface="+mn-ea"/>
                <a:cs typeface="Arial"/>
              </a:rPr>
              <a:t>among </a:t>
            </a:r>
            <a:r>
              <a:rPr kumimoji="0" lang="en-US" sz="1900" b="0" i="0" u="none" strike="noStrike" kern="1200" cap="none" spc="-5" normalizeH="0" baseline="0" noProof="0" dirty="0">
                <a:ln>
                  <a:noFill/>
                </a:ln>
                <a:solidFill>
                  <a:prstClr val="black"/>
                </a:solidFill>
                <a:effectLst/>
                <a:uLnTx/>
                <a:uFillTx/>
                <a:latin typeface="Arial"/>
                <a:ea typeface="+mn-ea"/>
                <a:cs typeface="Arial"/>
              </a:rPr>
              <a:t>different BANs </a:t>
            </a:r>
            <a:r>
              <a:rPr kumimoji="0" lang="en-US" sz="1900" b="0" i="0" u="none" strike="noStrike" kern="1200" cap="none" spc="-10" normalizeH="0" baseline="0" noProof="0" dirty="0">
                <a:ln>
                  <a:noFill/>
                </a:ln>
                <a:solidFill>
                  <a:prstClr val="black"/>
                </a:solidFill>
                <a:effectLst/>
                <a:uLnTx/>
                <a:uFillTx/>
                <a:latin typeface="Arial"/>
                <a:ea typeface="+mn-ea"/>
                <a:cs typeface="Arial"/>
              </a:rPr>
              <a:t>within </a:t>
            </a:r>
            <a:r>
              <a:rPr kumimoji="0" lang="en-US" sz="1900" b="0" i="0" u="none" strike="noStrike" kern="1200" cap="none" spc="0" normalizeH="0" baseline="0" noProof="0" dirty="0">
                <a:ln>
                  <a:noFill/>
                </a:ln>
                <a:solidFill>
                  <a:prstClr val="black"/>
                </a:solidFill>
                <a:effectLst/>
                <a:uLnTx/>
                <a:uFillTx/>
                <a:latin typeface="Arial"/>
                <a:ea typeface="+mn-ea"/>
                <a:cs typeface="Arial"/>
              </a:rPr>
              <a:t>range. </a:t>
            </a:r>
            <a:r>
              <a:rPr kumimoji="0" lang="en-US" sz="1900" b="0" i="0" u="none" strike="noStrike" kern="1200" cap="none" spc="-5" normalizeH="0" baseline="0" noProof="0" dirty="0">
                <a:ln>
                  <a:noFill/>
                </a:ln>
                <a:solidFill>
                  <a:prstClr val="black"/>
                </a:solidFill>
                <a:effectLst/>
                <a:uLnTx/>
                <a:uFillTx/>
                <a:latin typeface="Arial"/>
                <a:ea typeface="+mn-ea"/>
                <a:cs typeface="Arial"/>
              </a:rPr>
              <a:t>Multiple </a:t>
            </a:r>
            <a:r>
              <a:rPr kumimoji="0" lang="en-US" sz="1900" b="0" i="0" u="none" strike="noStrike" kern="1200" cap="none" spc="0" normalizeH="0" baseline="0" noProof="0" dirty="0">
                <a:ln>
                  <a:noFill/>
                </a:ln>
                <a:solidFill>
                  <a:prstClr val="black"/>
                </a:solidFill>
                <a:effectLst/>
                <a:uLnTx/>
                <a:uFillTx/>
                <a:latin typeface="Arial"/>
                <a:ea typeface="+mn-ea"/>
                <a:cs typeface="Arial"/>
              </a:rPr>
              <a:t>piconets, </a:t>
            </a:r>
            <a:r>
              <a:rPr kumimoji="0" lang="en-US" sz="1900" b="0" i="0" u="none" strike="noStrike" kern="1200" cap="none" spc="-10" normalizeH="0" baseline="0" noProof="0" dirty="0">
                <a:ln>
                  <a:noFill/>
                </a:ln>
                <a:solidFill>
                  <a:prstClr val="black"/>
                </a:solidFill>
                <a:effectLst/>
                <a:uLnTx/>
                <a:uFillTx/>
                <a:latin typeface="Arial"/>
                <a:ea typeface="+mn-ea"/>
                <a:cs typeface="Arial"/>
              </a:rPr>
              <a:t>where </a:t>
            </a:r>
            <a:r>
              <a:rPr kumimoji="0" lang="en-US" sz="1900" b="0" i="0" u="none" strike="noStrike" kern="1200" cap="none" spc="-5" normalizeH="0" baseline="0" noProof="0" dirty="0">
                <a:ln>
                  <a:noFill/>
                </a:ln>
                <a:solidFill>
                  <a:prstClr val="black"/>
                </a:solidFill>
                <a:effectLst/>
                <a:uLnTx/>
                <a:uFillTx/>
                <a:latin typeface="Arial"/>
                <a:ea typeface="+mn-ea"/>
                <a:cs typeface="Arial"/>
              </a:rPr>
              <a:t>narrowband </a:t>
            </a:r>
            <a:r>
              <a:rPr kumimoji="0" lang="en-US" sz="1900" b="0" i="0" u="none" strike="noStrike" kern="1200" cap="none" spc="0" normalizeH="0" baseline="0" noProof="0" dirty="0">
                <a:ln>
                  <a:noFill/>
                </a:ln>
                <a:solidFill>
                  <a:prstClr val="black"/>
                </a:solidFill>
                <a:effectLst/>
                <a:uLnTx/>
                <a:uFillTx/>
                <a:latin typeface="Arial"/>
                <a:ea typeface="+mn-ea"/>
                <a:cs typeface="Arial"/>
              </a:rPr>
              <a:t>and  </a:t>
            </a:r>
            <a:r>
              <a:rPr kumimoji="0" lang="en-US" sz="1900" b="0" i="0" u="none" strike="noStrike" kern="1200" cap="none" spc="-5" normalizeH="0" baseline="0" noProof="0" dirty="0">
                <a:ln>
                  <a:noFill/>
                </a:ln>
                <a:solidFill>
                  <a:prstClr val="black"/>
                </a:solidFill>
                <a:effectLst/>
                <a:uLnTx/>
                <a:uFillTx/>
                <a:latin typeface="Arial"/>
                <a:ea typeface="+mn-ea"/>
                <a:cs typeface="Arial"/>
              </a:rPr>
              <a:t>wideband devices </a:t>
            </a:r>
            <a:r>
              <a:rPr kumimoji="0" lang="en-US" sz="1900" b="0" i="0" u="none" strike="noStrike" kern="1200" cap="none" spc="0" normalizeH="0" baseline="0" noProof="0" dirty="0">
                <a:ln>
                  <a:noFill/>
                </a:ln>
                <a:solidFill>
                  <a:prstClr val="black"/>
                </a:solidFill>
                <a:effectLst/>
                <a:uLnTx/>
                <a:uFillTx/>
                <a:latin typeface="Arial"/>
                <a:ea typeface="+mn-ea"/>
                <a:cs typeface="Arial"/>
              </a:rPr>
              <a:t>cross each </a:t>
            </a:r>
            <a:r>
              <a:rPr kumimoji="0" lang="en-US" sz="1900" b="0" i="0" u="none" strike="noStrike" kern="1200" cap="none" spc="-5" normalizeH="0" baseline="0" noProof="0" dirty="0">
                <a:ln>
                  <a:noFill/>
                </a:ln>
                <a:solidFill>
                  <a:prstClr val="black"/>
                </a:solidFill>
                <a:effectLst/>
                <a:uLnTx/>
                <a:uFillTx/>
                <a:latin typeface="Arial"/>
                <a:ea typeface="+mn-ea"/>
                <a:cs typeface="Arial"/>
              </a:rPr>
              <a:t>other </a:t>
            </a:r>
            <a:r>
              <a:rPr kumimoji="0" lang="en-US" sz="1900" b="0" i="0" u="none" strike="noStrike" kern="1200" cap="none" spc="-10" normalizeH="0" baseline="0" noProof="0" dirty="0">
                <a:ln>
                  <a:noFill/>
                </a:ln>
                <a:solidFill>
                  <a:prstClr val="black"/>
                </a:solidFill>
                <a:effectLst/>
                <a:uLnTx/>
                <a:uFillTx/>
                <a:latin typeface="Arial"/>
                <a:ea typeface="+mn-ea"/>
                <a:cs typeface="Arial"/>
              </a:rPr>
              <a:t>within </a:t>
            </a:r>
            <a:r>
              <a:rPr kumimoji="0" lang="en-US" sz="1900" b="0" i="0" u="none" strike="noStrike" kern="1200" cap="none" spc="-5" normalizeH="0" baseline="0" noProof="0" dirty="0">
                <a:ln>
                  <a:noFill/>
                </a:ln>
                <a:solidFill>
                  <a:prstClr val="black"/>
                </a:solidFill>
                <a:effectLst/>
                <a:uLnTx/>
                <a:uFillTx/>
                <a:latin typeface="Arial"/>
                <a:ea typeface="+mn-ea"/>
                <a:cs typeface="Arial"/>
              </a:rPr>
              <a:t>the </a:t>
            </a:r>
            <a:r>
              <a:rPr kumimoji="0" lang="en-US" sz="1900" b="0" i="0" u="none" strike="noStrike" kern="1200" cap="none" spc="0" normalizeH="0" baseline="0" noProof="0" dirty="0">
                <a:ln>
                  <a:noFill/>
                </a:ln>
                <a:solidFill>
                  <a:prstClr val="black"/>
                </a:solidFill>
                <a:effectLst/>
                <a:uLnTx/>
                <a:uFillTx/>
                <a:latin typeface="Arial"/>
                <a:ea typeface="+mn-ea"/>
                <a:cs typeface="Arial"/>
              </a:rPr>
              <a:t>same </a:t>
            </a:r>
            <a:r>
              <a:rPr kumimoji="0" lang="en-US" sz="1900" b="0" i="0" u="none" strike="noStrike" kern="1200" cap="none" spc="-5" normalizeH="0" baseline="0" noProof="0" dirty="0">
                <a:ln>
                  <a:noFill/>
                </a:ln>
                <a:solidFill>
                  <a:prstClr val="black"/>
                </a:solidFill>
                <a:effectLst/>
                <a:uLnTx/>
                <a:uFillTx/>
                <a:latin typeface="Arial"/>
                <a:ea typeface="+mn-ea"/>
                <a:cs typeface="Arial"/>
              </a:rPr>
              <a:t>coverage </a:t>
            </a:r>
            <a:r>
              <a:rPr kumimoji="0" lang="en-US" sz="1900" b="0" i="0" u="none" strike="noStrike" kern="1200" cap="none" spc="0" normalizeH="0" baseline="0" noProof="0" dirty="0">
                <a:ln>
                  <a:noFill/>
                </a:ln>
                <a:solidFill>
                  <a:prstClr val="black"/>
                </a:solidFill>
                <a:effectLst/>
                <a:uLnTx/>
                <a:uFillTx/>
                <a:latin typeface="Arial"/>
                <a:ea typeface="+mn-ea"/>
                <a:cs typeface="Arial"/>
              </a:rPr>
              <a:t>range. Interference  management among </a:t>
            </a:r>
            <a:r>
              <a:rPr kumimoji="0" lang="en-US" sz="1900" b="0" i="0" u="none" strike="noStrike" kern="1200" cap="none" spc="-5" normalizeH="0" baseline="0" noProof="0" dirty="0">
                <a:ln>
                  <a:noFill/>
                </a:ln>
                <a:solidFill>
                  <a:prstClr val="black"/>
                </a:solidFill>
                <a:effectLst/>
                <a:uLnTx/>
                <a:uFillTx/>
                <a:latin typeface="Arial"/>
                <a:ea typeface="+mn-ea"/>
                <a:cs typeface="Arial"/>
              </a:rPr>
              <a:t>BANs.” </a:t>
            </a:r>
            <a:r>
              <a:rPr kumimoji="0" lang="en-US" sz="1900" b="0" i="0" u="none" strike="noStrike" kern="1200" cap="none" spc="0" normalizeH="0" baseline="0" noProof="0" dirty="0">
                <a:ln>
                  <a:noFill/>
                </a:ln>
                <a:solidFill>
                  <a:prstClr val="black"/>
                </a:solidFill>
                <a:effectLst/>
                <a:uLnTx/>
                <a:uFillTx/>
                <a:latin typeface="Arial"/>
                <a:ea typeface="+mn-ea"/>
                <a:cs typeface="Arial"/>
              </a:rPr>
              <a:t>are not</a:t>
            </a:r>
            <a:r>
              <a:rPr kumimoji="0" lang="en-US" sz="1900" b="0" i="0" u="none" strike="noStrike" kern="1200" cap="none" spc="80" normalizeH="0" baseline="0" noProof="0" dirty="0">
                <a:ln>
                  <a:noFill/>
                </a:ln>
                <a:solidFill>
                  <a:prstClr val="black"/>
                </a:solidFill>
                <a:effectLst/>
                <a:uLnTx/>
                <a:uFillTx/>
                <a:latin typeface="Arial"/>
                <a:ea typeface="+mn-ea"/>
                <a:cs typeface="Arial"/>
              </a:rPr>
              <a:t> </a:t>
            </a:r>
            <a:r>
              <a:rPr kumimoji="0" lang="en-US" sz="1900" b="0" i="0" u="none" strike="noStrike" kern="1200" cap="none" spc="-5" normalizeH="0" baseline="0" noProof="0" dirty="0">
                <a:ln>
                  <a:noFill/>
                </a:ln>
                <a:solidFill>
                  <a:prstClr val="black"/>
                </a:solidFill>
                <a:effectLst/>
                <a:uLnTx/>
                <a:uFillTx/>
                <a:latin typeface="Arial"/>
                <a:ea typeface="+mn-ea"/>
                <a:cs typeface="Arial"/>
              </a:rPr>
              <a:t>complete</a:t>
            </a:r>
            <a:r>
              <a:rPr kumimoji="0" lang="en-US" sz="1900" b="0" i="0" u="none" strike="noStrike" kern="1200" cap="none" spc="20"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sentences. Suggest</a:t>
            </a:r>
            <a:r>
              <a:rPr kumimoji="0" lang="en-US" sz="1900" b="0" i="0" u="none" strike="noStrike" kern="1200" cap="none" spc="-50"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combining</a:t>
            </a:r>
            <a:r>
              <a:rPr kumimoji="0" lang="en-US" sz="1900" b="0" i="0" u="none" strike="noStrike" kern="1200" cap="none" spc="-25" normalizeH="0" baseline="0" noProof="0" dirty="0">
                <a:ln>
                  <a:noFill/>
                </a:ln>
                <a:solidFill>
                  <a:prstClr val="black"/>
                </a:solidFill>
                <a:effectLst/>
                <a:uLnTx/>
                <a:uFillTx/>
                <a:latin typeface="Arial"/>
                <a:ea typeface="+mn-ea"/>
                <a:cs typeface="Arial"/>
              </a:rPr>
              <a:t> </a:t>
            </a:r>
            <a:r>
              <a:rPr kumimoji="0" lang="en-US" sz="1900" b="0" i="0" u="none" strike="noStrike" kern="1200" cap="none" spc="-5" normalizeH="0" baseline="0" noProof="0" dirty="0">
                <a:ln>
                  <a:noFill/>
                </a:ln>
                <a:solidFill>
                  <a:prstClr val="black"/>
                </a:solidFill>
                <a:effectLst/>
                <a:uLnTx/>
                <a:uFillTx/>
                <a:latin typeface="Arial"/>
                <a:ea typeface="+mn-ea"/>
                <a:cs typeface="Arial"/>
              </a:rPr>
              <a:t>these  items into </a:t>
            </a:r>
            <a:r>
              <a:rPr kumimoji="0" lang="en-US" sz="1900" b="0" i="0" u="none" strike="noStrike" kern="1200" cap="none" spc="0" normalizeH="0" baseline="0" noProof="0" dirty="0">
                <a:ln>
                  <a:noFill/>
                </a:ln>
                <a:solidFill>
                  <a:prstClr val="black"/>
                </a:solidFill>
                <a:effectLst/>
                <a:uLnTx/>
                <a:uFillTx/>
                <a:latin typeface="Arial"/>
                <a:ea typeface="+mn-ea"/>
                <a:cs typeface="Arial"/>
              </a:rPr>
              <a:t>a single</a:t>
            </a:r>
            <a:r>
              <a:rPr kumimoji="0" lang="en-US" sz="1900" b="0" i="0" u="none" strike="noStrike" kern="1200" cap="none" spc="-10"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sentence.</a:t>
            </a:r>
          </a:p>
          <a:p>
            <a:pPr marL="698500" marR="538480" lvl="0" indent="-228600" algn="l" defTabSz="914400" rtl="0" eaLnBrk="1" fontAlgn="auto" latinLnBrk="0" hangingPunct="1">
              <a:lnSpc>
                <a:spcPts val="1839"/>
              </a:lnSpc>
              <a:spcBef>
                <a:spcPts val="465"/>
              </a:spcBef>
              <a:spcAft>
                <a:spcPts val="0"/>
              </a:spcAft>
              <a:buClrTx/>
              <a:buSzTx/>
              <a:buFontTx/>
              <a:buChar char="•"/>
              <a:tabLst>
                <a:tab pos="697865" algn="l"/>
                <a:tab pos="698500" algn="l"/>
                <a:tab pos="8022590" algn="l"/>
              </a:tabLst>
              <a:defRPr/>
            </a:pPr>
            <a:r>
              <a:rPr kumimoji="0" lang="en-US" sz="1900" b="0" i="0" u="none" strike="noStrike" kern="1200" cap="none" spc="0" normalizeH="0" baseline="0" noProof="0" dirty="0">
                <a:ln>
                  <a:noFill/>
                </a:ln>
                <a:solidFill>
                  <a:prstClr val="black"/>
                </a:solidFill>
                <a:effectLst/>
                <a:uLnTx/>
                <a:uFillTx/>
                <a:latin typeface="Arial"/>
                <a:ea typeface="+mn-ea"/>
                <a:cs typeface="Arial"/>
              </a:rPr>
              <a:t>Covid-19 </a:t>
            </a:r>
            <a:r>
              <a:rPr kumimoji="0" lang="en-US" sz="1900" b="0" i="0" u="none" strike="noStrike" kern="1200" cap="none" spc="-5" normalizeH="0" baseline="0" noProof="0" dirty="0">
                <a:ln>
                  <a:noFill/>
                </a:ln>
                <a:solidFill>
                  <a:prstClr val="black"/>
                </a:solidFill>
                <a:effectLst/>
                <a:uLnTx/>
                <a:uFillTx/>
                <a:latin typeface="Arial"/>
                <a:ea typeface="+mn-ea"/>
                <a:cs typeface="Arial"/>
              </a:rPr>
              <a:t>is an acronym that </a:t>
            </a:r>
            <a:r>
              <a:rPr kumimoji="0" lang="en-US" sz="1900" b="0" i="0" u="none" strike="noStrike" kern="1200" cap="none" spc="0" normalizeH="0" baseline="0" noProof="0" dirty="0">
                <a:ln>
                  <a:noFill/>
                </a:ln>
                <a:solidFill>
                  <a:prstClr val="black"/>
                </a:solidFill>
                <a:effectLst/>
                <a:uLnTx/>
                <a:uFillTx/>
                <a:latin typeface="Arial"/>
                <a:ea typeface="+mn-ea"/>
                <a:cs typeface="Arial"/>
              </a:rPr>
              <a:t>stands for “coronavirus</a:t>
            </a:r>
            <a:r>
              <a:rPr kumimoji="0" lang="en-US" sz="1900" b="0" i="0" u="none" strike="noStrike" kern="1200" cap="none" spc="125"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disease</a:t>
            </a:r>
            <a:r>
              <a:rPr kumimoji="0" lang="en-US" sz="1900" b="0" i="0" u="none" strike="noStrike" kern="1200" cap="none" spc="5"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2019”. </a:t>
            </a:r>
            <a:r>
              <a:rPr kumimoji="0" lang="en-US" sz="1900" b="0" i="0" u="none" strike="noStrike" kern="1200" cap="none" spc="-5" normalizeH="0" baseline="0" noProof="0" dirty="0">
                <a:ln>
                  <a:noFill/>
                </a:ln>
                <a:solidFill>
                  <a:prstClr val="black"/>
                </a:solidFill>
                <a:effectLst/>
                <a:uLnTx/>
                <a:uFillTx/>
                <a:latin typeface="Arial"/>
                <a:ea typeface="+mn-ea"/>
                <a:cs typeface="Arial"/>
              </a:rPr>
              <a:t>Spell </a:t>
            </a:r>
            <a:r>
              <a:rPr kumimoji="0" lang="en-US" sz="1900" b="0" i="0" u="none" strike="noStrike" kern="1200" cap="none" spc="0" normalizeH="0" baseline="0" noProof="0" dirty="0">
                <a:ln>
                  <a:noFill/>
                </a:ln>
                <a:solidFill>
                  <a:prstClr val="black"/>
                </a:solidFill>
                <a:effectLst/>
                <a:uLnTx/>
                <a:uFillTx/>
                <a:latin typeface="Arial"/>
                <a:ea typeface="+mn-ea"/>
                <a:cs typeface="Arial"/>
              </a:rPr>
              <a:t>out</a:t>
            </a:r>
            <a:r>
              <a:rPr kumimoji="0" lang="en-US" sz="1900" b="0" i="0" u="none" strike="noStrike" kern="1200" cap="none" spc="-25" normalizeH="0" baseline="0" noProof="0" dirty="0">
                <a:ln>
                  <a:noFill/>
                </a:ln>
                <a:solidFill>
                  <a:prstClr val="black"/>
                </a:solidFill>
                <a:effectLst/>
                <a:uLnTx/>
                <a:uFillTx/>
                <a:latin typeface="Arial"/>
                <a:ea typeface="+mn-ea"/>
                <a:cs typeface="Arial"/>
              </a:rPr>
              <a:t> </a:t>
            </a:r>
            <a:r>
              <a:rPr kumimoji="0" lang="en-US" sz="1900" b="0" i="0" u="none" strike="noStrike" kern="1200" cap="none" spc="-5" normalizeH="0" baseline="0" noProof="0" dirty="0">
                <a:ln>
                  <a:noFill/>
                </a:ln>
                <a:solidFill>
                  <a:prstClr val="black"/>
                </a:solidFill>
                <a:effectLst/>
                <a:uLnTx/>
                <a:uFillTx/>
                <a:latin typeface="Arial"/>
                <a:ea typeface="+mn-ea"/>
                <a:cs typeface="Arial"/>
              </a:rPr>
              <a:t>on </a:t>
            </a:r>
            <a:r>
              <a:rPr kumimoji="0" lang="en-US" sz="1900" b="0" i="0" u="none" strike="noStrike" kern="1200" cap="none" spc="0" normalizeH="0" baseline="0" noProof="0" dirty="0">
                <a:ln>
                  <a:noFill/>
                </a:ln>
                <a:solidFill>
                  <a:prstClr val="black"/>
                </a:solidFill>
                <a:effectLst/>
                <a:uLnTx/>
                <a:uFillTx/>
                <a:latin typeface="Arial"/>
                <a:ea typeface="+mn-ea"/>
                <a:cs typeface="Arial"/>
              </a:rPr>
              <a:t>first  usage.</a:t>
            </a:r>
          </a:p>
          <a:p>
            <a:pPr marL="698500" marR="0" lvl="0" indent="-228600" algn="l" defTabSz="914400" rtl="0" eaLnBrk="1" fontAlgn="auto" latinLnBrk="0" hangingPunct="1">
              <a:lnSpc>
                <a:spcPts val="2050"/>
              </a:lnSpc>
              <a:spcBef>
                <a:spcPts val="45"/>
              </a:spcBef>
              <a:spcAft>
                <a:spcPts val="0"/>
              </a:spcAft>
              <a:buClrTx/>
              <a:buSzTx/>
              <a:buFontTx/>
              <a:buChar char="•"/>
              <a:tabLst>
                <a:tab pos="697865" algn="l"/>
                <a:tab pos="698500" algn="l"/>
              </a:tabLst>
              <a:defRPr/>
            </a:pPr>
            <a:r>
              <a:rPr kumimoji="0" lang="en-US" sz="1900" b="0" i="0" u="none" strike="noStrike" kern="1200" cap="none" spc="-5" normalizeH="0" baseline="0" noProof="0" dirty="0">
                <a:ln>
                  <a:noFill/>
                </a:ln>
                <a:solidFill>
                  <a:prstClr val="black"/>
                </a:solidFill>
                <a:effectLst/>
                <a:uLnTx/>
                <a:uFillTx/>
                <a:latin typeface="Arial"/>
                <a:ea typeface="+mn-ea"/>
                <a:cs typeface="Arial"/>
              </a:rPr>
              <a:t>Several </a:t>
            </a:r>
            <a:r>
              <a:rPr kumimoji="0" lang="en-US" sz="1900" b="0" i="0" u="none" strike="noStrike" kern="1200" cap="none" spc="0" normalizeH="0" baseline="0" noProof="0" dirty="0">
                <a:ln>
                  <a:noFill/>
                </a:ln>
                <a:solidFill>
                  <a:prstClr val="black"/>
                </a:solidFill>
                <a:effectLst/>
                <a:uLnTx/>
                <a:uFillTx/>
                <a:latin typeface="Arial"/>
                <a:ea typeface="+mn-ea"/>
                <a:cs typeface="Arial"/>
              </a:rPr>
              <a:t>sentences in </a:t>
            </a:r>
            <a:r>
              <a:rPr kumimoji="0" lang="en-US" sz="1900" b="0" i="0" u="none" strike="noStrike" kern="1200" cap="none" spc="-5" normalizeH="0" baseline="0" noProof="0" dirty="0">
                <a:ln>
                  <a:noFill/>
                </a:ln>
                <a:solidFill>
                  <a:prstClr val="black"/>
                </a:solidFill>
                <a:effectLst/>
                <a:uLnTx/>
                <a:uFillTx/>
                <a:latin typeface="Arial"/>
                <a:ea typeface="+mn-ea"/>
                <a:cs typeface="Arial"/>
              </a:rPr>
              <a:t>the </a:t>
            </a:r>
            <a:r>
              <a:rPr kumimoji="0" lang="en-US" sz="1900" b="0" i="0" u="none" strike="noStrike" kern="1200" cap="none" spc="0" normalizeH="0" baseline="0" noProof="0" dirty="0">
                <a:ln>
                  <a:noFill/>
                </a:ln>
                <a:solidFill>
                  <a:prstClr val="black"/>
                </a:solidFill>
                <a:effectLst/>
                <a:uLnTx/>
                <a:uFillTx/>
                <a:latin typeface="Arial"/>
                <a:ea typeface="+mn-ea"/>
                <a:cs typeface="Arial"/>
              </a:rPr>
              <a:t>need refer </a:t>
            </a:r>
            <a:r>
              <a:rPr kumimoji="0" lang="en-US" sz="1900" b="0" i="0" u="none" strike="noStrike" kern="1200" cap="none" spc="-5" normalizeH="0" baseline="0" noProof="0" dirty="0">
                <a:ln>
                  <a:noFill/>
                </a:ln>
                <a:solidFill>
                  <a:prstClr val="black"/>
                </a:solidFill>
                <a:effectLst/>
                <a:uLnTx/>
                <a:uFillTx/>
                <a:latin typeface="Arial"/>
                <a:ea typeface="+mn-ea"/>
                <a:cs typeface="Arial"/>
              </a:rPr>
              <a:t>to </a:t>
            </a:r>
            <a:r>
              <a:rPr kumimoji="0" lang="en-US" sz="1900" b="0" i="0" u="none" strike="noStrike" kern="1200" cap="none" spc="0" normalizeH="0" baseline="0" noProof="0" dirty="0">
                <a:ln>
                  <a:noFill/>
                </a:ln>
                <a:solidFill>
                  <a:prstClr val="black"/>
                </a:solidFill>
                <a:effectLst/>
                <a:uLnTx/>
                <a:uFillTx/>
                <a:latin typeface="Arial"/>
                <a:ea typeface="+mn-ea"/>
                <a:cs typeface="Arial"/>
              </a:rPr>
              <a:t>an amendment, but </a:t>
            </a:r>
            <a:r>
              <a:rPr kumimoji="0" lang="en-US" sz="1900" b="0" i="0" u="none" strike="noStrike" kern="1200" cap="none" spc="-5" normalizeH="0" baseline="0" noProof="0" dirty="0">
                <a:ln>
                  <a:noFill/>
                </a:ln>
                <a:solidFill>
                  <a:prstClr val="black"/>
                </a:solidFill>
                <a:effectLst/>
                <a:uLnTx/>
                <a:uFillTx/>
                <a:latin typeface="Arial"/>
                <a:ea typeface="+mn-ea"/>
                <a:cs typeface="Arial"/>
              </a:rPr>
              <a:t>the </a:t>
            </a:r>
            <a:r>
              <a:rPr kumimoji="0" lang="en-US" sz="1900" b="0" i="0" u="none" strike="noStrike" kern="1200" cap="none" spc="0" normalizeH="0" baseline="0" noProof="0" dirty="0">
                <a:ln>
                  <a:noFill/>
                </a:ln>
                <a:solidFill>
                  <a:prstClr val="black"/>
                </a:solidFill>
                <a:effectLst/>
                <a:uLnTx/>
                <a:uFillTx/>
                <a:latin typeface="Arial"/>
                <a:ea typeface="+mn-ea"/>
                <a:cs typeface="Arial"/>
              </a:rPr>
              <a:t>project does not</a:t>
            </a:r>
            <a:r>
              <a:rPr kumimoji="0" lang="en-US" sz="1900" b="0" i="0" u="none" strike="noStrike" kern="1200" cap="none" spc="90"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propose </a:t>
            </a:r>
            <a:r>
              <a:rPr kumimoji="0" lang="en-US" sz="1900" b="0" i="0" u="none" strike="noStrike" kern="1200" cap="none" spc="-5" normalizeH="0" baseline="0" noProof="0" dirty="0">
                <a:ln>
                  <a:noFill/>
                </a:ln>
                <a:solidFill>
                  <a:prstClr val="black"/>
                </a:solidFill>
                <a:effectLst/>
                <a:uLnTx/>
                <a:uFillTx/>
                <a:latin typeface="Arial"/>
                <a:ea typeface="+mn-ea"/>
                <a:cs typeface="Arial"/>
              </a:rPr>
              <a:t>an</a:t>
            </a:r>
            <a:r>
              <a:rPr kumimoji="0" lang="en-US" sz="1900" b="0" i="0" u="none" strike="noStrike" kern="1200" cap="none" spc="-30" normalizeH="0" baseline="0" noProof="0" dirty="0">
                <a:ln>
                  <a:noFill/>
                </a:ln>
                <a:solidFill>
                  <a:prstClr val="black"/>
                </a:solidFill>
                <a:effectLst/>
                <a:uLnTx/>
                <a:uFillTx/>
                <a:latin typeface="Arial"/>
                <a:ea typeface="+mn-ea"/>
                <a:cs typeface="Arial"/>
              </a:rPr>
              <a:t> </a:t>
            </a:r>
            <a:r>
              <a:rPr kumimoji="0" lang="en-US" sz="1900" b="0" i="0" u="none" strike="noStrike" kern="1200" cap="none" spc="-5" normalizeH="0" baseline="0" noProof="0" dirty="0">
                <a:ln>
                  <a:noFill/>
                </a:ln>
                <a:solidFill>
                  <a:prstClr val="black"/>
                </a:solidFill>
                <a:effectLst/>
                <a:uLnTx/>
                <a:uFillTx/>
                <a:latin typeface="Arial"/>
                <a:ea typeface="+mn-ea"/>
                <a:cs typeface="Arial"/>
              </a:rPr>
              <a:t>amendment.</a:t>
            </a:r>
            <a:endParaRPr kumimoji="0" lang="en-US" sz="1900" b="0" i="0" u="none" strike="noStrike" kern="1200" cap="none" spc="0" normalizeH="0" baseline="0" noProof="0" dirty="0">
              <a:ln>
                <a:noFill/>
              </a:ln>
              <a:solidFill>
                <a:prstClr val="black"/>
              </a:solidFill>
              <a:effectLst/>
              <a:uLnTx/>
              <a:uFillTx/>
              <a:latin typeface="Arial"/>
              <a:ea typeface="+mn-ea"/>
              <a:cs typeface="Arial"/>
            </a:endParaRPr>
          </a:p>
          <a:p>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PAR was revised to reflect an IEEE Std revision rather than an amendment</a:t>
            </a:r>
            <a:endParaRPr lang="en-US" dirty="0"/>
          </a:p>
        </p:txBody>
      </p:sp>
      <p:sp>
        <p:nvSpPr>
          <p:cNvPr id="4" name="Date Placeholder 3">
            <a:extLst>
              <a:ext uri="{FF2B5EF4-FFF2-40B4-BE49-F238E27FC236}">
                <a16:creationId xmlns:a16="http://schemas.microsoft.com/office/drawing/2014/main" id="{371D0403-F93A-4C7F-BBD6-AE6C9C05F0D2}"/>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08AA418D-2884-4D2C-83EB-0D835868EE50}"/>
              </a:ext>
            </a:extLst>
          </p:cNvPr>
          <p:cNvSpPr>
            <a:spLocks noGrp="1"/>
          </p:cNvSpPr>
          <p:nvPr>
            <p:ph type="ftr" sz="quarter" idx="11"/>
          </p:nvPr>
        </p:nvSpPr>
        <p:spPr>
          <a:xfrm>
            <a:off x="5198533" y="6176963"/>
            <a:ext cx="3510461" cy="365125"/>
          </a:xfrm>
        </p:spPr>
        <p:txBody>
          <a:bodyPr/>
          <a:lstStyle/>
          <a:p>
            <a:pPr algn="r"/>
            <a:r>
              <a:rPr lang="en-US" dirty="0"/>
              <a:t>Hernandez, Kohno, Kobayashi, Kim (YRP-IAI, YNU)</a:t>
            </a:r>
          </a:p>
        </p:txBody>
      </p:sp>
      <p:sp>
        <p:nvSpPr>
          <p:cNvPr id="6" name="Slide Number Placeholder 5">
            <a:extLst>
              <a:ext uri="{FF2B5EF4-FFF2-40B4-BE49-F238E27FC236}">
                <a16:creationId xmlns:a16="http://schemas.microsoft.com/office/drawing/2014/main" id="{B3C0D322-2F7A-4CDC-9A41-0A21CE085CE0}"/>
              </a:ext>
            </a:extLst>
          </p:cNvPr>
          <p:cNvSpPr>
            <a:spLocks noGrp="1"/>
          </p:cNvSpPr>
          <p:nvPr>
            <p:ph type="sldNum" sz="quarter" idx="12"/>
          </p:nvPr>
        </p:nvSpPr>
        <p:spPr/>
        <p:txBody>
          <a:bodyPr/>
          <a:lstStyle/>
          <a:p>
            <a:pPr algn="ctr"/>
            <a:fld id="{3F538EBF-84DB-4BAE-BC6F-EFE8BCBF74B5}" type="slidenum">
              <a:rPr lang="en-US" smtClean="0"/>
              <a:pPr algn="ctr"/>
              <a:t>3</a:t>
            </a:fld>
            <a:endParaRPr lang="en-US" dirty="0"/>
          </a:p>
        </p:txBody>
      </p:sp>
    </p:spTree>
    <p:extLst>
      <p:ext uri="{BB962C8B-B14F-4D97-AF65-F5344CB8AC3E}">
        <p14:creationId xmlns:p14="http://schemas.microsoft.com/office/powerpoint/2010/main" val="636956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5DB7D-59A7-415F-BAD5-7D06833E0622}"/>
              </a:ext>
            </a:extLst>
          </p:cNvPr>
          <p:cNvSpPr>
            <a:spLocks noGrp="1"/>
          </p:cNvSpPr>
          <p:nvPr>
            <p:ph type="title"/>
          </p:nvPr>
        </p:nvSpPr>
        <p:spPr/>
        <p:txBody>
          <a:bodyPr/>
          <a:lstStyle/>
          <a:p>
            <a:r>
              <a:rPr lang="en-US" dirty="0"/>
              <a:t>802.1: CSD</a:t>
            </a:r>
          </a:p>
        </p:txBody>
      </p:sp>
      <p:sp>
        <p:nvSpPr>
          <p:cNvPr id="3" name="Content Placeholder 2">
            <a:extLst>
              <a:ext uri="{FF2B5EF4-FFF2-40B4-BE49-F238E27FC236}">
                <a16:creationId xmlns:a16="http://schemas.microsoft.com/office/drawing/2014/main" id="{F163A6FE-D9AD-4A5C-BB48-2D9AA0306A5D}"/>
              </a:ext>
            </a:extLst>
          </p:cNvPr>
          <p:cNvSpPr>
            <a:spLocks noGrp="1"/>
          </p:cNvSpPr>
          <p:nvPr>
            <p:ph idx="1"/>
          </p:nvPr>
        </p:nvSpPr>
        <p:spPr/>
        <p:txBody>
          <a:bodyPr>
            <a:normAutofit lnSpcReduction="10000"/>
          </a:bodyPr>
          <a:lstStyle/>
          <a:p>
            <a:pPr marL="469265"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5" normalizeH="0" baseline="0" noProof="0" dirty="0">
                <a:ln>
                  <a:noFill/>
                </a:ln>
                <a:solidFill>
                  <a:prstClr val="black"/>
                </a:solidFill>
                <a:effectLst/>
                <a:uLnTx/>
                <a:uFillTx/>
                <a:latin typeface="Arial"/>
                <a:ea typeface="+mn-ea"/>
                <a:cs typeface="Arial"/>
              </a:rPr>
              <a:t>1.2.2</a:t>
            </a:r>
            <a:r>
              <a:rPr kumimoji="0" lang="en-US" sz="2400" b="1" i="0" u="none" strike="noStrike" kern="1200" cap="none" spc="-55" normalizeH="0" baseline="0" noProof="0" dirty="0">
                <a:ln>
                  <a:noFill/>
                </a:ln>
                <a:solidFill>
                  <a:prstClr val="black"/>
                </a:solidFill>
                <a:effectLst/>
                <a:uLnTx/>
                <a:uFillTx/>
                <a:latin typeface="Arial"/>
                <a:ea typeface="+mn-ea"/>
                <a:cs typeface="Arial"/>
              </a:rPr>
              <a:t> </a:t>
            </a:r>
            <a:r>
              <a:rPr kumimoji="0" lang="en-US" sz="2400" b="1" i="0" u="none" strike="noStrike" kern="1200" cap="none" spc="-5" normalizeH="0" baseline="0" noProof="0" dirty="0">
                <a:ln>
                  <a:noFill/>
                </a:ln>
                <a:solidFill>
                  <a:prstClr val="black"/>
                </a:solidFill>
                <a:effectLst/>
                <a:uLnTx/>
                <a:uFillTx/>
                <a:latin typeface="Arial"/>
                <a:ea typeface="+mn-ea"/>
                <a:cs typeface="Arial"/>
              </a:rPr>
              <a:t>Compatibility</a:t>
            </a:r>
            <a:endParaRPr kumimoji="0" lang="en-US" sz="2400" b="0" i="0" u="none" strike="noStrike" kern="1200" cap="none" spc="0" normalizeH="0" baseline="0" noProof="0" dirty="0">
              <a:ln>
                <a:noFill/>
              </a:ln>
              <a:solidFill>
                <a:prstClr val="black"/>
              </a:solidFill>
              <a:effectLst/>
              <a:uLnTx/>
              <a:uFillTx/>
              <a:latin typeface="Arial"/>
              <a:ea typeface="+mn-ea"/>
              <a:cs typeface="Arial"/>
            </a:endParaRPr>
          </a:p>
          <a:p>
            <a:pPr marL="926465" marR="5080" lvl="0" indent="-457200" algn="l" defTabSz="914400" rtl="0" eaLnBrk="1" fontAlgn="auto" latinLnBrk="0" hangingPunct="1">
              <a:lnSpc>
                <a:spcPts val="2160"/>
              </a:lnSpc>
              <a:spcBef>
                <a:spcPts val="550"/>
              </a:spcBef>
              <a:spcAft>
                <a:spcPts val="0"/>
              </a:spcAft>
              <a:buClrTx/>
              <a:buSzTx/>
              <a:buFontTx/>
              <a:buNone/>
              <a:tabLst>
                <a:tab pos="926465" algn="l"/>
                <a:tab pos="248666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a)	</a:t>
            </a:r>
            <a:r>
              <a:rPr kumimoji="0" lang="en-US" sz="2000" b="0" i="0" u="none" strike="noStrike" kern="1200" cap="none" spc="5" normalizeH="0" baseline="0" noProof="0" dirty="0">
                <a:ln>
                  <a:noFill/>
                </a:ln>
                <a:solidFill>
                  <a:prstClr val="black"/>
                </a:solidFill>
                <a:effectLst/>
                <a:uLnTx/>
                <a:uFillTx/>
                <a:latin typeface="Arial"/>
                <a:ea typeface="+mn-ea"/>
                <a:cs typeface="Arial"/>
              </a:rPr>
              <a:t>Will </a:t>
            </a:r>
            <a:r>
              <a:rPr kumimoji="0" lang="en-US" sz="2000" b="0" i="0" u="none" strike="noStrike" kern="1200" cap="none" spc="0" normalizeH="0" baseline="0" noProof="0" dirty="0">
                <a:ln>
                  <a:noFill/>
                </a:ln>
                <a:solidFill>
                  <a:prstClr val="black"/>
                </a:solidFill>
                <a:effectLst/>
                <a:uLnTx/>
                <a:uFillTx/>
                <a:latin typeface="Arial"/>
                <a:ea typeface="+mn-ea"/>
                <a:cs typeface="Arial"/>
              </a:rPr>
              <a:t>the proposed standard comply </a:t>
            </a:r>
            <a:r>
              <a:rPr kumimoji="0" lang="en-US" sz="2000" b="0" i="0" u="none" strike="noStrike" kern="1200" cap="none" spc="-10" normalizeH="0" baseline="0" noProof="0" dirty="0">
                <a:ln>
                  <a:noFill/>
                </a:ln>
                <a:solidFill>
                  <a:prstClr val="black"/>
                </a:solidFill>
                <a:effectLst/>
                <a:uLnTx/>
                <a:uFillTx/>
                <a:latin typeface="Arial"/>
                <a:ea typeface="+mn-ea"/>
                <a:cs typeface="Arial"/>
              </a:rPr>
              <a:t>with </a:t>
            </a:r>
            <a:r>
              <a:rPr kumimoji="0" lang="en-US" sz="2000" b="0" i="0" u="none" strike="noStrike" kern="1200" cap="none" spc="0" normalizeH="0" baseline="0" noProof="0" dirty="0">
                <a:ln>
                  <a:noFill/>
                </a:ln>
                <a:solidFill>
                  <a:prstClr val="black"/>
                </a:solidFill>
                <a:effectLst/>
                <a:uLnTx/>
                <a:uFillTx/>
                <a:latin typeface="Arial"/>
                <a:ea typeface="+mn-ea"/>
                <a:cs typeface="Arial"/>
              </a:rPr>
              <a:t>IEEE Std 802, IEEE Std 802.1AC</a:t>
            </a:r>
            <a:r>
              <a:rPr kumimoji="0" lang="en-US" sz="2000" b="0" i="0" u="none" strike="noStrike" kern="1200" cap="none" spc="-24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and</a:t>
            </a:r>
            <a:r>
              <a:rPr kumimoji="0" lang="en-US" sz="2000" b="0" i="0" u="none" strike="noStrike" kern="1200" cap="none" spc="-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IEEE  Std 802.1Q?	</a:t>
            </a:r>
            <a:r>
              <a:rPr kumimoji="0" lang="en-US" sz="2000" b="0" i="0" u="none" strike="noStrike" kern="1200" cap="none" spc="-65" normalizeH="0" baseline="0" noProof="0" dirty="0">
                <a:ln>
                  <a:noFill/>
                </a:ln>
                <a:solidFill>
                  <a:prstClr val="black"/>
                </a:solidFill>
                <a:effectLst/>
                <a:uLnTx/>
                <a:uFillTx/>
                <a:latin typeface="Arial"/>
                <a:ea typeface="+mn-ea"/>
                <a:cs typeface="Arial"/>
              </a:rPr>
              <a:t>Yes</a:t>
            </a:r>
            <a:endParaRPr kumimoji="0" lang="en-US" sz="20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20"/>
              </a:spcBef>
              <a:spcAft>
                <a:spcPts val="0"/>
              </a:spcAft>
              <a:buClrTx/>
              <a:buSzTx/>
              <a:buFontTx/>
              <a:buNone/>
              <a:tabLst/>
              <a:defRPr/>
            </a:pPr>
            <a:endParaRPr kumimoji="0" lang="en-US" sz="2700" b="0" i="0" u="none" strike="noStrike" kern="1200" cap="none" spc="0" normalizeH="0" baseline="0" noProof="0" dirty="0">
              <a:ln>
                <a:noFill/>
              </a:ln>
              <a:solidFill>
                <a:prstClr val="black"/>
              </a:solidFill>
              <a:effectLst/>
              <a:uLnTx/>
              <a:uFillTx/>
              <a:latin typeface="Times New Roman"/>
              <a:ea typeface="+mn-ea"/>
              <a:cs typeface="Times New Roman"/>
            </a:endParaRPr>
          </a:p>
          <a:p>
            <a:pPr marL="697865" marR="152400" lvl="0" indent="-228600" algn="l" defTabSz="914400" rtl="0" eaLnBrk="1" fontAlgn="auto" latinLnBrk="0" hangingPunct="1">
              <a:lnSpc>
                <a:spcPct val="90100"/>
              </a:lnSpc>
              <a:spcBef>
                <a:spcPts val="0"/>
              </a:spcBef>
              <a:spcAft>
                <a:spcPts val="0"/>
              </a:spcAft>
              <a:buClrTx/>
              <a:buSzTx/>
              <a:buFontTx/>
              <a:buChar char="•"/>
              <a:tabLst>
                <a:tab pos="697865" algn="l"/>
                <a:tab pos="698500" algn="l"/>
                <a:tab pos="7469505"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Is the 802.15.6 MAC substantially the same as the 802.15.3 MAC </a:t>
            </a:r>
            <a:r>
              <a:rPr kumimoji="0" lang="en-US" sz="2000" b="0" i="0" u="none" strike="noStrike" kern="1200" cap="none" spc="-5" normalizeH="0" baseline="0" noProof="0" dirty="0">
                <a:ln>
                  <a:noFill/>
                </a:ln>
                <a:solidFill>
                  <a:prstClr val="black"/>
                </a:solidFill>
                <a:effectLst/>
                <a:uLnTx/>
                <a:uFillTx/>
                <a:latin typeface="Arial"/>
                <a:ea typeface="+mn-ea"/>
                <a:cs typeface="Arial"/>
              </a:rPr>
              <a:t>which </a:t>
            </a:r>
            <a:r>
              <a:rPr kumimoji="0" lang="en-US" sz="2000" b="0" i="0" u="none" strike="noStrike" kern="1200" cap="none" spc="0" normalizeH="0" baseline="0" noProof="0" dirty="0">
                <a:ln>
                  <a:noFill/>
                </a:ln>
                <a:solidFill>
                  <a:prstClr val="black"/>
                </a:solidFill>
                <a:effectLst/>
                <a:uLnTx/>
                <a:uFillTx/>
                <a:latin typeface="Arial"/>
                <a:ea typeface="+mn-ea"/>
                <a:cs typeface="Arial"/>
              </a:rPr>
              <a:t>has been  added to IEEE Std 802.1AC by IEEE</a:t>
            </a:r>
            <a:r>
              <a:rPr kumimoji="0" lang="en-US" sz="2000" b="0" i="0" u="none" strike="noStrike" kern="1200" cap="none" spc="-9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Std</a:t>
            </a:r>
            <a:r>
              <a:rPr kumimoji="0" lang="en-US" sz="2000" b="0" i="0" u="none" strike="noStrike" kern="1200" cap="none" spc="-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802.1ACct-2021?	If it is </a:t>
            </a:r>
            <a:r>
              <a:rPr kumimoji="0" lang="en-US" sz="2000" b="0" i="0" u="none" strike="noStrike" kern="1200" cap="none" spc="-5" normalizeH="0" baseline="0" noProof="0" dirty="0">
                <a:ln>
                  <a:noFill/>
                </a:ln>
                <a:solidFill>
                  <a:prstClr val="black"/>
                </a:solidFill>
                <a:effectLst/>
                <a:uLnTx/>
                <a:uFillTx/>
                <a:latin typeface="Arial"/>
                <a:ea typeface="+mn-ea"/>
                <a:cs typeface="Arial"/>
              </a:rPr>
              <a:t>different,</a:t>
            </a:r>
            <a:r>
              <a:rPr kumimoji="0" lang="en-US" sz="2000" b="0" i="0" u="none" strike="noStrike" kern="1200" cap="none" spc="-18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a</a:t>
            </a:r>
            <a:r>
              <a:rPr kumimoji="0" lang="en-US" sz="2000" b="0" i="0" u="none" strike="noStrike" kern="1200" cap="none" spc="-1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project  </a:t>
            </a:r>
            <a:r>
              <a:rPr kumimoji="0" lang="en-US" sz="2000" b="0" i="0" u="none" strike="noStrike" kern="1200" cap="none" spc="-10" normalizeH="0" baseline="0" noProof="0" dirty="0">
                <a:ln>
                  <a:noFill/>
                </a:ln>
                <a:solidFill>
                  <a:prstClr val="black"/>
                </a:solidFill>
                <a:effectLst/>
                <a:uLnTx/>
                <a:uFillTx/>
                <a:latin typeface="Arial"/>
                <a:ea typeface="+mn-ea"/>
                <a:cs typeface="Arial"/>
              </a:rPr>
              <a:t>will </a:t>
            </a:r>
            <a:r>
              <a:rPr kumimoji="0" lang="en-US" sz="2000" b="0" i="0" u="none" strike="noStrike" kern="1200" cap="none" spc="0" normalizeH="0" baseline="0" noProof="0" dirty="0">
                <a:ln>
                  <a:noFill/>
                </a:ln>
                <a:solidFill>
                  <a:prstClr val="black"/>
                </a:solidFill>
                <a:effectLst/>
                <a:uLnTx/>
                <a:uFillTx/>
                <a:latin typeface="Arial"/>
                <a:ea typeface="+mn-ea"/>
                <a:cs typeface="Arial"/>
              </a:rPr>
              <a:t>need to be created to add MAC </a:t>
            </a:r>
            <a:r>
              <a:rPr kumimoji="0" lang="en-US" sz="2000" b="0" i="0" u="none" strike="noStrike" kern="1200" cap="none" spc="-5" normalizeH="0" baseline="0" noProof="0" dirty="0">
                <a:ln>
                  <a:noFill/>
                </a:ln>
                <a:solidFill>
                  <a:prstClr val="black"/>
                </a:solidFill>
                <a:effectLst/>
                <a:uLnTx/>
                <a:uFillTx/>
                <a:latin typeface="Arial"/>
                <a:ea typeface="+mn-ea"/>
                <a:cs typeface="Arial"/>
              </a:rPr>
              <a:t>service </a:t>
            </a:r>
            <a:r>
              <a:rPr kumimoji="0" lang="en-US" sz="2000" b="0" i="0" u="none" strike="noStrike" kern="1200" cap="none" spc="0" normalizeH="0" baseline="0" noProof="0" dirty="0">
                <a:ln>
                  <a:noFill/>
                </a:ln>
                <a:solidFill>
                  <a:prstClr val="black"/>
                </a:solidFill>
                <a:effectLst/>
                <a:uLnTx/>
                <a:uFillTx/>
                <a:latin typeface="Arial"/>
                <a:ea typeface="+mn-ea"/>
                <a:cs typeface="Arial"/>
              </a:rPr>
              <a:t>definitions to IEEE Std</a:t>
            </a:r>
            <a:r>
              <a:rPr kumimoji="0" lang="en-US" sz="2000" b="0" i="0" u="none" strike="noStrike" kern="1200" cap="none" spc="-15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802.1AC.</a:t>
            </a:r>
          </a:p>
          <a:p>
            <a:pPr marL="697865" marR="152400" lvl="0" indent="-228600" algn="l" defTabSz="914400" rtl="0" eaLnBrk="1" fontAlgn="auto" latinLnBrk="0" hangingPunct="1">
              <a:lnSpc>
                <a:spcPct val="90100"/>
              </a:lnSpc>
              <a:spcBef>
                <a:spcPts val="0"/>
              </a:spcBef>
              <a:spcAft>
                <a:spcPts val="0"/>
              </a:spcAft>
              <a:buClrTx/>
              <a:buSzTx/>
              <a:buFontTx/>
              <a:buChar char="•"/>
              <a:tabLst>
                <a:tab pos="697865" algn="l"/>
                <a:tab pos="698500" algn="l"/>
                <a:tab pos="7469505" algn="l"/>
              </a:tabLst>
              <a:defRPr/>
            </a:pPr>
            <a:endParaRPr lang="en-US" sz="2000" dirty="0">
              <a:solidFill>
                <a:prstClr val="black"/>
              </a:solidFill>
              <a:latin typeface="Arial"/>
              <a:cs typeface="Arial"/>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1" i="0" u="none" strike="noStrike" kern="1200" cap="none" spc="0" normalizeH="0" baseline="0" noProof="0" dirty="0">
                <a:ln>
                  <a:noFill/>
                </a:ln>
                <a:solidFill>
                  <a:srgbClr val="0000FF"/>
                </a:solidFill>
                <a:effectLst/>
                <a:uLnTx/>
                <a:uFillTx/>
              </a:rPr>
              <a:t>RESPONSE:</a:t>
            </a:r>
            <a:r>
              <a:rPr kumimoji="0" lang="en-US" sz="2000" b="0" i="0" u="none" strike="noStrike" kern="1200" cap="none" spc="0" normalizeH="0" baseline="0" noProof="0" dirty="0">
                <a:ln>
                  <a:noFill/>
                </a:ln>
                <a:solidFill>
                  <a:srgbClr val="0000FF"/>
                </a:solidFill>
                <a:effectLst/>
                <a:uLnTx/>
                <a:uFillTx/>
              </a:rPr>
              <a:t> The 802.15.6 MAC is substantially different than the 802.15.3 MAC. </a:t>
            </a: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0" i="0" u="none" strike="noStrike" kern="1200" cap="none" spc="0" normalizeH="0" baseline="0" noProof="0" dirty="0">
                <a:ln>
                  <a:noFill/>
                </a:ln>
                <a:solidFill>
                  <a:srgbClr val="0000FF"/>
                </a:solidFill>
                <a:effectLst/>
                <a:uLnTx/>
                <a:uFillTx/>
              </a:rPr>
              <a:t>We refer to the 802.1 </a:t>
            </a:r>
            <a:r>
              <a:rPr kumimoji="0" lang="en-US" sz="2000" b="0" i="0" u="none" strike="noStrike" kern="1200" cap="none" spc="0" normalizeH="0" baseline="0" noProof="0">
                <a:ln>
                  <a:noFill/>
                </a:ln>
                <a:solidFill>
                  <a:srgbClr val="0000FF"/>
                </a:solidFill>
                <a:effectLst/>
                <a:uLnTx/>
                <a:uFillTx/>
              </a:rPr>
              <a:t>WG Chair and 802.15 WG Chair </a:t>
            </a:r>
            <a:r>
              <a:rPr kumimoji="0" lang="en-US" sz="2000" b="0" i="0" u="none" strike="noStrike" kern="1200" cap="none" spc="0" normalizeH="0" baseline="0" noProof="0" dirty="0">
                <a:ln>
                  <a:noFill/>
                </a:ln>
                <a:solidFill>
                  <a:srgbClr val="0000FF"/>
                </a:solidFill>
                <a:effectLst/>
                <a:uLnTx/>
                <a:uFillTx/>
              </a:rPr>
              <a:t>to address the need to create a project in 802.1 to add MAC </a:t>
            </a:r>
            <a:r>
              <a:rPr kumimoji="0" lang="en-US" sz="2000" b="0" i="0" u="none" strike="noStrike" kern="1200" cap="none" spc="-4" normalizeH="0" baseline="0" noProof="0" dirty="0">
                <a:ln>
                  <a:noFill/>
                </a:ln>
                <a:solidFill>
                  <a:srgbClr val="0000FF"/>
                </a:solidFill>
                <a:effectLst/>
                <a:uLnTx/>
                <a:uFillTx/>
              </a:rPr>
              <a:t>service</a:t>
            </a:r>
            <a:r>
              <a:rPr kumimoji="0" lang="en-US" sz="2000" b="0" i="0" u="none" strike="noStrike" kern="1200" cap="none" spc="4" normalizeH="0" baseline="0" noProof="0" dirty="0">
                <a:ln>
                  <a:noFill/>
                </a:ln>
                <a:solidFill>
                  <a:srgbClr val="0000FF"/>
                </a:solidFill>
                <a:effectLst/>
                <a:uLnTx/>
                <a:uFillTx/>
              </a:rPr>
              <a:t> </a:t>
            </a:r>
            <a:r>
              <a:rPr kumimoji="0" lang="en-US" sz="2000" b="0" i="0" u="none" strike="noStrike" kern="1200" cap="none" spc="0" normalizeH="0" baseline="0" noProof="0" dirty="0">
                <a:ln>
                  <a:noFill/>
                </a:ln>
                <a:solidFill>
                  <a:srgbClr val="0000FF"/>
                </a:solidFill>
                <a:effectLst/>
                <a:uLnTx/>
                <a:uFillTx/>
              </a:rPr>
              <a:t>definitions</a:t>
            </a:r>
            <a:r>
              <a:rPr kumimoji="0" lang="en-US" sz="2000" b="0" i="0" u="none" strike="noStrike" kern="1200" cap="none" spc="-30" normalizeH="0" baseline="0" noProof="0" dirty="0">
                <a:ln>
                  <a:noFill/>
                </a:ln>
                <a:solidFill>
                  <a:srgbClr val="0000FF"/>
                </a:solidFill>
                <a:effectLst/>
                <a:uLnTx/>
                <a:uFillTx/>
              </a:rPr>
              <a:t> of 802.15.6 </a:t>
            </a:r>
            <a:r>
              <a:rPr kumimoji="0" lang="en-US" sz="2000" b="0" i="0" u="none" strike="noStrike" kern="1200" cap="none" spc="0" normalizeH="0" baseline="0" noProof="0" dirty="0">
                <a:ln>
                  <a:noFill/>
                </a:ln>
                <a:solidFill>
                  <a:srgbClr val="0000FF"/>
                </a:solidFill>
                <a:effectLst/>
                <a:uLnTx/>
                <a:uFillTx/>
              </a:rPr>
              <a:t>to</a:t>
            </a:r>
            <a:r>
              <a:rPr kumimoji="0" lang="en-US" sz="2000" b="0" i="0" u="none" strike="noStrike" kern="1200" cap="none" spc="-23" normalizeH="0" baseline="0" noProof="0" dirty="0">
                <a:ln>
                  <a:noFill/>
                </a:ln>
                <a:solidFill>
                  <a:srgbClr val="0000FF"/>
                </a:solidFill>
                <a:effectLst/>
                <a:uLnTx/>
                <a:uFillTx/>
              </a:rPr>
              <a:t> </a:t>
            </a:r>
            <a:r>
              <a:rPr kumimoji="0" lang="en-US" sz="2000" b="0" i="0" u="none" strike="noStrike" kern="1200" cap="none" spc="0" normalizeH="0" baseline="0" noProof="0" dirty="0">
                <a:ln>
                  <a:noFill/>
                </a:ln>
                <a:solidFill>
                  <a:srgbClr val="0000FF"/>
                </a:solidFill>
                <a:effectLst/>
                <a:uLnTx/>
                <a:uFillTx/>
              </a:rPr>
              <a:t>IEEE</a:t>
            </a:r>
            <a:r>
              <a:rPr kumimoji="0" lang="en-US" sz="2000" b="0" i="0" u="none" strike="noStrike" kern="1200" cap="none" spc="-8" normalizeH="0" baseline="0" noProof="0" dirty="0">
                <a:ln>
                  <a:noFill/>
                </a:ln>
                <a:solidFill>
                  <a:srgbClr val="0000FF"/>
                </a:solidFill>
                <a:effectLst/>
                <a:uLnTx/>
                <a:uFillTx/>
              </a:rPr>
              <a:t> </a:t>
            </a:r>
            <a:r>
              <a:rPr kumimoji="0" lang="en-US" sz="2000" b="0" i="0" u="none" strike="noStrike" kern="1200" cap="none" spc="0" normalizeH="0" baseline="0" noProof="0" dirty="0">
                <a:ln>
                  <a:noFill/>
                </a:ln>
                <a:solidFill>
                  <a:srgbClr val="0000FF"/>
                </a:solidFill>
                <a:effectLst/>
                <a:uLnTx/>
                <a:uFillTx/>
              </a:rPr>
              <a:t>Std</a:t>
            </a:r>
            <a:r>
              <a:rPr kumimoji="0" lang="en-US" sz="2000" b="0" i="0" u="none" strike="noStrike" kern="1200" cap="none" spc="4" normalizeH="0" baseline="0" noProof="0" dirty="0">
                <a:ln>
                  <a:noFill/>
                </a:ln>
                <a:solidFill>
                  <a:srgbClr val="0000FF"/>
                </a:solidFill>
                <a:effectLst/>
                <a:uLnTx/>
                <a:uFillTx/>
              </a:rPr>
              <a:t> </a:t>
            </a:r>
            <a:r>
              <a:rPr kumimoji="0" lang="en-US" sz="2000" b="0" i="0" u="none" strike="noStrike" kern="1200" cap="none" spc="0" normalizeH="0" baseline="0" noProof="0" dirty="0">
                <a:ln>
                  <a:noFill/>
                </a:ln>
                <a:solidFill>
                  <a:srgbClr val="0000FF"/>
                </a:solidFill>
                <a:effectLst/>
                <a:uLnTx/>
                <a:uFillTx/>
              </a:rPr>
              <a:t>802.1AC.</a:t>
            </a:r>
          </a:p>
          <a:p>
            <a:pPr marL="697865" marR="152400" lvl="0" indent="-228600" algn="l" defTabSz="914400" rtl="0" eaLnBrk="1" fontAlgn="auto" latinLnBrk="0" hangingPunct="1">
              <a:lnSpc>
                <a:spcPct val="90100"/>
              </a:lnSpc>
              <a:spcBef>
                <a:spcPts val="0"/>
              </a:spcBef>
              <a:spcAft>
                <a:spcPts val="0"/>
              </a:spcAft>
              <a:buClrTx/>
              <a:buSzTx/>
              <a:buFontTx/>
              <a:buChar char="•"/>
              <a:tabLst>
                <a:tab pos="697865" algn="l"/>
                <a:tab pos="698500" algn="l"/>
                <a:tab pos="7469505" algn="l"/>
              </a:tabLst>
              <a:defRPr/>
            </a:pPr>
            <a:endParaRPr kumimoji="0" lang="en-US" sz="2000" b="0" i="0" u="none" strike="noStrike" kern="1200" cap="none" spc="0" normalizeH="0" baseline="0" noProof="0" dirty="0">
              <a:ln>
                <a:noFill/>
              </a:ln>
              <a:solidFill>
                <a:prstClr val="black"/>
              </a:solidFill>
              <a:effectLst/>
              <a:uLnTx/>
              <a:uFillTx/>
              <a:latin typeface="Arial"/>
              <a:ea typeface="+mn-ea"/>
              <a:cs typeface="Arial"/>
            </a:endParaRPr>
          </a:p>
          <a:p>
            <a:endParaRPr lang="en-US" dirty="0"/>
          </a:p>
        </p:txBody>
      </p:sp>
      <p:sp>
        <p:nvSpPr>
          <p:cNvPr id="4" name="Date Placeholder 3">
            <a:extLst>
              <a:ext uri="{FF2B5EF4-FFF2-40B4-BE49-F238E27FC236}">
                <a16:creationId xmlns:a16="http://schemas.microsoft.com/office/drawing/2014/main" id="{A714D9C5-85D5-48D3-A96C-F18D8578BB5D}"/>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39CBCF99-DD05-4F66-B586-C7B5A5915C87}"/>
              </a:ext>
            </a:extLst>
          </p:cNvPr>
          <p:cNvSpPr>
            <a:spLocks noGrp="1"/>
          </p:cNvSpPr>
          <p:nvPr>
            <p:ph type="ftr" sz="quarter" idx="11"/>
          </p:nvPr>
        </p:nvSpPr>
        <p:spPr>
          <a:xfrm>
            <a:off x="5080001" y="6176963"/>
            <a:ext cx="3628994" cy="365125"/>
          </a:xfrm>
        </p:spPr>
        <p:txBody>
          <a:bodyPr/>
          <a:lstStyle/>
          <a:p>
            <a:pPr algn="r"/>
            <a:r>
              <a:rPr lang="en-US" dirty="0"/>
              <a:t>Hernandez, Kohno, Kobayashi, Kim (YRP-IAI, YNU)</a:t>
            </a:r>
          </a:p>
        </p:txBody>
      </p:sp>
      <p:sp>
        <p:nvSpPr>
          <p:cNvPr id="6" name="Slide Number Placeholder 5">
            <a:extLst>
              <a:ext uri="{FF2B5EF4-FFF2-40B4-BE49-F238E27FC236}">
                <a16:creationId xmlns:a16="http://schemas.microsoft.com/office/drawing/2014/main" id="{EFD9B28A-8518-4258-9E92-88F48F51347E}"/>
              </a:ext>
            </a:extLst>
          </p:cNvPr>
          <p:cNvSpPr>
            <a:spLocks noGrp="1"/>
          </p:cNvSpPr>
          <p:nvPr>
            <p:ph type="sldNum" sz="quarter" idx="12"/>
          </p:nvPr>
        </p:nvSpPr>
        <p:spPr/>
        <p:txBody>
          <a:bodyPr/>
          <a:lstStyle/>
          <a:p>
            <a:pPr algn="ctr"/>
            <a:fld id="{3F538EBF-84DB-4BAE-BC6F-EFE8BCBF74B5}" type="slidenum">
              <a:rPr lang="en-US" smtClean="0"/>
              <a:pPr algn="ctr"/>
              <a:t>4</a:t>
            </a:fld>
            <a:endParaRPr lang="en-US" dirty="0"/>
          </a:p>
        </p:txBody>
      </p:sp>
    </p:spTree>
    <p:extLst>
      <p:ext uri="{BB962C8B-B14F-4D97-AF65-F5344CB8AC3E}">
        <p14:creationId xmlns:p14="http://schemas.microsoft.com/office/powerpoint/2010/main" val="402352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CEC45-960F-4E40-9C74-0393B60A5DC0}"/>
              </a:ext>
            </a:extLst>
          </p:cNvPr>
          <p:cNvSpPr>
            <a:spLocks noGrp="1"/>
          </p:cNvSpPr>
          <p:nvPr>
            <p:ph type="title"/>
          </p:nvPr>
        </p:nvSpPr>
        <p:spPr/>
        <p:txBody>
          <a:bodyPr/>
          <a:lstStyle/>
          <a:p>
            <a:r>
              <a:rPr lang="en-US" dirty="0"/>
              <a:t>802.1: CSD</a:t>
            </a:r>
          </a:p>
        </p:txBody>
      </p:sp>
      <p:sp>
        <p:nvSpPr>
          <p:cNvPr id="3" name="Content Placeholder 2">
            <a:extLst>
              <a:ext uri="{FF2B5EF4-FFF2-40B4-BE49-F238E27FC236}">
                <a16:creationId xmlns:a16="http://schemas.microsoft.com/office/drawing/2014/main" id="{F065E3D9-5AB5-49B0-A9B8-2796EE73628D}"/>
              </a:ext>
            </a:extLst>
          </p:cNvPr>
          <p:cNvSpPr>
            <a:spLocks noGrp="1"/>
          </p:cNvSpPr>
          <p:nvPr>
            <p:ph idx="1"/>
          </p:nvPr>
        </p:nvSpPr>
        <p:spPr/>
        <p:txBody>
          <a:bodyPr/>
          <a:lstStyle/>
          <a:p>
            <a:pPr marL="469265"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5" normalizeH="0" baseline="0" noProof="0" dirty="0">
                <a:ln>
                  <a:noFill/>
                </a:ln>
                <a:solidFill>
                  <a:prstClr val="black"/>
                </a:solidFill>
                <a:effectLst/>
                <a:uLnTx/>
                <a:uFillTx/>
                <a:latin typeface="Arial"/>
                <a:ea typeface="+mn-ea"/>
                <a:cs typeface="Arial"/>
              </a:rPr>
              <a:t>1.2.3 Distinct</a:t>
            </a:r>
            <a:r>
              <a:rPr kumimoji="0" lang="en-US" sz="2400" b="1" i="0" u="none" strike="noStrike" kern="1200" cap="none" spc="-40" normalizeH="0" baseline="0" noProof="0" dirty="0">
                <a:ln>
                  <a:noFill/>
                </a:ln>
                <a:solidFill>
                  <a:prstClr val="black"/>
                </a:solidFill>
                <a:effectLst/>
                <a:uLnTx/>
                <a:uFillTx/>
                <a:latin typeface="Arial"/>
                <a:ea typeface="+mn-ea"/>
                <a:cs typeface="Arial"/>
              </a:rPr>
              <a:t> </a:t>
            </a:r>
            <a:r>
              <a:rPr kumimoji="0" lang="en-US" sz="2400" b="1" i="0" u="none" strike="noStrike" kern="1200" cap="none" spc="-5" normalizeH="0" baseline="0" noProof="0" dirty="0">
                <a:ln>
                  <a:noFill/>
                </a:ln>
                <a:solidFill>
                  <a:prstClr val="black"/>
                </a:solidFill>
                <a:effectLst/>
                <a:uLnTx/>
                <a:uFillTx/>
                <a:latin typeface="Arial"/>
                <a:ea typeface="+mn-ea"/>
                <a:cs typeface="Arial"/>
              </a:rPr>
              <a:t>Identity</a:t>
            </a:r>
            <a:endParaRPr kumimoji="0" lang="en-US" sz="24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5"/>
              </a:spcBef>
              <a:spcAft>
                <a:spcPts val="0"/>
              </a:spcAft>
              <a:buClrTx/>
              <a:buSzTx/>
              <a:buFontTx/>
              <a:buNone/>
              <a:tabLst/>
              <a:defRPr/>
            </a:pPr>
            <a:endParaRPr kumimoji="0" lang="en-US" sz="2550" b="0" i="0" u="none" strike="noStrike" kern="1200" cap="none" spc="0" normalizeH="0" baseline="0" noProof="0" dirty="0">
              <a:ln>
                <a:noFill/>
              </a:ln>
              <a:solidFill>
                <a:prstClr val="black"/>
              </a:solidFill>
              <a:effectLst/>
              <a:uLnTx/>
              <a:uFillTx/>
              <a:latin typeface="Times New Roman"/>
              <a:ea typeface="+mn-ea"/>
              <a:cs typeface="Times New Roman"/>
            </a:endParaRPr>
          </a:p>
          <a:p>
            <a:pPr marL="697865" marR="0" lvl="0" indent="-228600" algn="l" defTabSz="914400" rtl="0" eaLnBrk="1" fontAlgn="auto" latinLnBrk="0" hangingPunct="1">
              <a:lnSpc>
                <a:spcPts val="2280"/>
              </a:lnSpc>
              <a:spcBef>
                <a:spcPts val="0"/>
              </a:spcBef>
              <a:spcAft>
                <a:spcPts val="0"/>
              </a:spcAft>
              <a:buClrTx/>
              <a:buSzTx/>
              <a:buFontTx/>
              <a:buChar char="•"/>
              <a:tabLst>
                <a:tab pos="697865" algn="l"/>
                <a:tab pos="69850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Please </a:t>
            </a:r>
            <a:r>
              <a:rPr kumimoji="0" lang="en-US" sz="2000" b="0" i="0" u="none" strike="noStrike" kern="1200" cap="none" spc="-5" normalizeH="0" baseline="0" noProof="0" dirty="0">
                <a:ln>
                  <a:noFill/>
                </a:ln>
                <a:solidFill>
                  <a:prstClr val="black"/>
                </a:solidFill>
                <a:effectLst/>
                <a:uLnTx/>
                <a:uFillTx/>
                <a:latin typeface="Arial"/>
                <a:ea typeface="+mn-ea"/>
                <a:cs typeface="Arial"/>
              </a:rPr>
              <a:t>articulate </a:t>
            </a:r>
            <a:r>
              <a:rPr kumimoji="0" lang="en-US" sz="2000" b="0" i="0" u="none" strike="noStrike" kern="1200" cap="none" spc="-10" normalizeH="0" baseline="0" noProof="0" dirty="0">
                <a:ln>
                  <a:noFill/>
                </a:ln>
                <a:solidFill>
                  <a:prstClr val="black"/>
                </a:solidFill>
                <a:effectLst/>
                <a:uLnTx/>
                <a:uFillTx/>
                <a:latin typeface="Arial"/>
                <a:ea typeface="+mn-ea"/>
                <a:cs typeface="Arial"/>
              </a:rPr>
              <a:t>what </a:t>
            </a:r>
            <a:r>
              <a:rPr kumimoji="0" lang="en-US" sz="2000" b="0" i="0" u="none" strike="noStrike" kern="1200" cap="none" spc="0" normalizeH="0" baseline="0" noProof="0" dirty="0">
                <a:ln>
                  <a:noFill/>
                </a:ln>
                <a:solidFill>
                  <a:prstClr val="black"/>
                </a:solidFill>
                <a:effectLst/>
                <a:uLnTx/>
                <a:uFillTx/>
                <a:latin typeface="Arial"/>
                <a:ea typeface="+mn-ea"/>
                <a:cs typeface="Arial"/>
              </a:rPr>
              <a:t>is distinct about IEEE Std 802.15.6, including </a:t>
            </a:r>
            <a:r>
              <a:rPr kumimoji="0" lang="en-US" sz="2000" b="0" i="0" u="none" strike="noStrike" kern="1200" cap="none" spc="-10" normalizeH="0" baseline="0" noProof="0" dirty="0">
                <a:ln>
                  <a:noFill/>
                </a:ln>
                <a:solidFill>
                  <a:prstClr val="black"/>
                </a:solidFill>
                <a:effectLst/>
                <a:uLnTx/>
                <a:uFillTx/>
                <a:latin typeface="Arial"/>
                <a:ea typeface="+mn-ea"/>
                <a:cs typeface="Arial"/>
              </a:rPr>
              <a:t>with </a:t>
            </a:r>
            <a:r>
              <a:rPr kumimoji="0" lang="en-US" sz="2000" b="0" i="0" u="none" strike="noStrike" kern="1200" cap="none" spc="0" normalizeH="0" baseline="0" noProof="0" dirty="0">
                <a:ln>
                  <a:noFill/>
                </a:ln>
                <a:solidFill>
                  <a:prstClr val="black"/>
                </a:solidFill>
                <a:effectLst/>
                <a:uLnTx/>
                <a:uFillTx/>
                <a:latin typeface="Arial"/>
                <a:ea typeface="+mn-ea"/>
                <a:cs typeface="Arial"/>
              </a:rPr>
              <a:t>respect</a:t>
            </a:r>
            <a:r>
              <a:rPr kumimoji="0" lang="en-US" sz="2000" b="0" i="0" u="none" strike="noStrike" kern="1200" cap="none" spc="-16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to</a:t>
            </a:r>
          </a:p>
          <a:p>
            <a:pPr marL="697865" marR="0" lvl="0" indent="0" algn="l" defTabSz="914400" rtl="0" eaLnBrk="1" fontAlgn="auto" latinLnBrk="0" hangingPunct="1">
              <a:lnSpc>
                <a:spcPts val="228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other 802.15 standards, rather than focusing on the </a:t>
            </a:r>
            <a:r>
              <a:rPr kumimoji="0" lang="en-US" sz="2000" b="0" i="0" u="none" strike="noStrike" kern="1200" cap="none" spc="-5" normalizeH="0" baseline="0" noProof="0" dirty="0">
                <a:ln>
                  <a:noFill/>
                </a:ln>
                <a:solidFill>
                  <a:prstClr val="black"/>
                </a:solidFill>
                <a:effectLst/>
                <a:uLnTx/>
                <a:uFillTx/>
                <a:latin typeface="Arial"/>
                <a:ea typeface="+mn-ea"/>
                <a:cs typeface="Arial"/>
              </a:rPr>
              <a:t>revision</a:t>
            </a:r>
            <a:r>
              <a:rPr kumimoji="0" lang="en-US" sz="2000" b="0" i="0" u="none" strike="noStrike" kern="1200" cap="none" spc="-23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alone.</a:t>
            </a:r>
          </a:p>
          <a:p>
            <a:pPr marL="0" indent="0">
              <a:buNone/>
            </a:pPr>
            <a:r>
              <a:rPr kumimoji="0" lang="en-US" sz="2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CSD was revised to reflect  its unique identity. </a:t>
            </a:r>
            <a:endParaRPr lang="en-US" sz="2000" dirty="0"/>
          </a:p>
          <a:p>
            <a:endParaRPr lang="en-US" dirty="0"/>
          </a:p>
        </p:txBody>
      </p:sp>
      <p:sp>
        <p:nvSpPr>
          <p:cNvPr id="4" name="Date Placeholder 3">
            <a:extLst>
              <a:ext uri="{FF2B5EF4-FFF2-40B4-BE49-F238E27FC236}">
                <a16:creationId xmlns:a16="http://schemas.microsoft.com/office/drawing/2014/main" id="{E2B1BE0F-99A1-48D3-86AD-FC5DD70B55F9}"/>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8B48DB2D-992A-40B1-A079-3B98444CA131}"/>
              </a:ext>
            </a:extLst>
          </p:cNvPr>
          <p:cNvSpPr>
            <a:spLocks noGrp="1"/>
          </p:cNvSpPr>
          <p:nvPr>
            <p:ph type="ftr" sz="quarter" idx="11"/>
          </p:nvPr>
        </p:nvSpPr>
        <p:spPr>
          <a:xfrm>
            <a:off x="4953000" y="6176963"/>
            <a:ext cx="3755995" cy="365125"/>
          </a:xfrm>
        </p:spPr>
        <p:txBody>
          <a:bodyPr/>
          <a:lstStyle/>
          <a:p>
            <a:pPr algn="r"/>
            <a:r>
              <a:rPr lang="en-US" dirty="0"/>
              <a:t>Hernandez, Kohno, Kobayashi, Kim (YRP-IAI, YNU)</a:t>
            </a:r>
          </a:p>
        </p:txBody>
      </p:sp>
      <p:sp>
        <p:nvSpPr>
          <p:cNvPr id="6" name="Slide Number Placeholder 5">
            <a:extLst>
              <a:ext uri="{FF2B5EF4-FFF2-40B4-BE49-F238E27FC236}">
                <a16:creationId xmlns:a16="http://schemas.microsoft.com/office/drawing/2014/main" id="{3DB743D7-635B-470F-9DAB-D76EDCA79CE9}"/>
              </a:ext>
            </a:extLst>
          </p:cNvPr>
          <p:cNvSpPr>
            <a:spLocks noGrp="1"/>
          </p:cNvSpPr>
          <p:nvPr>
            <p:ph type="sldNum" sz="quarter" idx="12"/>
          </p:nvPr>
        </p:nvSpPr>
        <p:spPr/>
        <p:txBody>
          <a:bodyPr/>
          <a:lstStyle/>
          <a:p>
            <a:pPr algn="ctr"/>
            <a:fld id="{3F538EBF-84DB-4BAE-BC6F-EFE8BCBF74B5}" type="slidenum">
              <a:rPr lang="en-US" smtClean="0"/>
              <a:pPr algn="ctr"/>
              <a:t>5</a:t>
            </a:fld>
            <a:endParaRPr lang="en-US" dirty="0"/>
          </a:p>
        </p:txBody>
      </p:sp>
    </p:spTree>
    <p:extLst>
      <p:ext uri="{BB962C8B-B14F-4D97-AF65-F5344CB8AC3E}">
        <p14:creationId xmlns:p14="http://schemas.microsoft.com/office/powerpoint/2010/main" val="2567691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F23B8-D015-4AAA-A7E2-FAF9D8B70226}"/>
              </a:ext>
            </a:extLst>
          </p:cNvPr>
          <p:cNvSpPr>
            <a:spLocks noGrp="1"/>
          </p:cNvSpPr>
          <p:nvPr>
            <p:ph type="title"/>
          </p:nvPr>
        </p:nvSpPr>
        <p:spPr/>
        <p:txBody>
          <a:bodyPr/>
          <a:lstStyle/>
          <a:p>
            <a:r>
              <a:rPr lang="en-US" dirty="0"/>
              <a:t>802.11: PAR</a:t>
            </a:r>
          </a:p>
        </p:txBody>
      </p:sp>
      <p:sp>
        <p:nvSpPr>
          <p:cNvPr id="3" name="Content Placeholder 2">
            <a:extLst>
              <a:ext uri="{FF2B5EF4-FFF2-40B4-BE49-F238E27FC236}">
                <a16:creationId xmlns:a16="http://schemas.microsoft.com/office/drawing/2014/main" id="{9E3C0A24-A6D1-45C4-BC02-BC0F3A5B6DAF}"/>
              </a:ext>
            </a:extLst>
          </p:cNvPr>
          <p:cNvSpPr>
            <a:spLocks noGrp="1"/>
          </p:cNvSpPr>
          <p:nvPr>
            <p:ph idx="1"/>
          </p:nvPr>
        </p:nvSpPr>
        <p:spPr>
          <a:xfrm>
            <a:off x="628650" y="1497151"/>
            <a:ext cx="7886700" cy="4351338"/>
          </a:xfrm>
        </p:spPr>
        <p:txBody>
          <a:bodyPr>
            <a:normAutofit fontScale="85000" lnSpcReduction="20000"/>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Project Numbering - P802.15.6 is the correct number – the 802.15.6ma would be good for internal usage (name of the TG working on it, but the project itself is P802.15.6.</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5.2 – Change the Scope statement to be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The standard defines short-range, wireless communication in the vicinity of, or inside, a human body (but not limited to humans) using the Ultra-Wideband (UWB) and narrow-band physical layer (PHY), and medium access control (MAC) to support enhanced dependability to human body area networks (HBAN) in the industrial scientific medical (ISM) bands as well as frequency bands approved by national medical and/or regulatory authorities. The standard provides for support for quality of service (QoS) and data rates up to 50 Mb/s and incorporates support for vehicle body area networks (VBAN).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The standard specifies the coexistence of multiple piconets including inter-BAN interference and inter-piconets interference; simple MAC protocol; and sensing and feedback control loop delay.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000" b="1" i="0" u="none" strike="noStrike" kern="0" cap="none" spc="0" normalizeH="0" baseline="0" noProof="0" dirty="0">
              <a:ln>
                <a:noFill/>
              </a:ln>
              <a:solidFill>
                <a:srgbClr val="000000"/>
              </a:solidFill>
              <a:effectLst/>
              <a:uLnTx/>
              <a:uFillTx/>
              <a:latin typeface="Times New Roman"/>
              <a:ea typeface="MS Gothic"/>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PAR text was revised accordingly. </a:t>
            </a:r>
          </a:p>
          <a:p>
            <a:endParaRPr lang="en-US" dirty="0"/>
          </a:p>
        </p:txBody>
      </p:sp>
      <p:sp>
        <p:nvSpPr>
          <p:cNvPr id="4" name="Date Placeholder 3">
            <a:extLst>
              <a:ext uri="{FF2B5EF4-FFF2-40B4-BE49-F238E27FC236}">
                <a16:creationId xmlns:a16="http://schemas.microsoft.com/office/drawing/2014/main" id="{BD679D70-749C-48E5-B0DD-CC18E1E74E82}"/>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BE1A962A-A4EE-48B4-9D1A-6F1856FD3673}"/>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1A855E94-6EBF-42B7-878A-C2CF88DBA9B3}"/>
              </a:ext>
            </a:extLst>
          </p:cNvPr>
          <p:cNvSpPr>
            <a:spLocks noGrp="1"/>
          </p:cNvSpPr>
          <p:nvPr>
            <p:ph type="sldNum" sz="quarter" idx="12"/>
          </p:nvPr>
        </p:nvSpPr>
        <p:spPr/>
        <p:txBody>
          <a:bodyPr/>
          <a:lstStyle/>
          <a:p>
            <a:pPr algn="ctr"/>
            <a:fld id="{3F538EBF-84DB-4BAE-BC6F-EFE8BCBF74B5}" type="slidenum">
              <a:rPr lang="en-US" smtClean="0"/>
              <a:pPr algn="ctr"/>
              <a:t>6</a:t>
            </a:fld>
            <a:endParaRPr lang="en-US" dirty="0"/>
          </a:p>
        </p:txBody>
      </p:sp>
    </p:spTree>
    <p:extLst>
      <p:ext uri="{BB962C8B-B14F-4D97-AF65-F5344CB8AC3E}">
        <p14:creationId xmlns:p14="http://schemas.microsoft.com/office/powerpoint/2010/main" val="539994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C284D-7722-439A-BD78-1DBA26AFA38C}"/>
              </a:ext>
            </a:extLst>
          </p:cNvPr>
          <p:cNvSpPr>
            <a:spLocks noGrp="1"/>
          </p:cNvSpPr>
          <p:nvPr>
            <p:ph type="title"/>
          </p:nvPr>
        </p:nvSpPr>
        <p:spPr/>
        <p:txBody>
          <a:bodyPr/>
          <a:lstStyle/>
          <a:p>
            <a:r>
              <a:rPr lang="en-US" dirty="0"/>
              <a:t>802.11: PAR</a:t>
            </a:r>
          </a:p>
        </p:txBody>
      </p:sp>
      <p:sp>
        <p:nvSpPr>
          <p:cNvPr id="3" name="Content Placeholder 2">
            <a:extLst>
              <a:ext uri="{FF2B5EF4-FFF2-40B4-BE49-F238E27FC236}">
                <a16:creationId xmlns:a16="http://schemas.microsoft.com/office/drawing/2014/main" id="{D4CFC340-6C62-4D5A-B2F1-B2E8146692BB}"/>
              </a:ext>
            </a:extLst>
          </p:cNvPr>
          <p:cNvSpPr>
            <a:spLocks noGrp="1"/>
          </p:cNvSpPr>
          <p:nvPr>
            <p:ph idx="1"/>
          </p:nvPr>
        </p:nvSpPr>
        <p:spPr/>
        <p:txBody>
          <a:bodyPr>
            <a:normAutofit fontScale="92500" lnSpcReduction="20000"/>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200" b="1" i="0" u="none" strike="noStrike" kern="0" cap="none" spc="0" normalizeH="0" baseline="0" noProof="0" dirty="0">
                <a:ln>
                  <a:noFill/>
                </a:ln>
                <a:solidFill>
                  <a:srgbClr val="000000"/>
                </a:solidFill>
                <a:effectLst/>
                <a:uLnTx/>
                <a:uFillTx/>
                <a:latin typeface="Times New Roman"/>
                <a:ea typeface="MS Gothic"/>
              </a:rPr>
              <a:t>Add to 8.1 – #5.2 </a:t>
            </a:r>
            <a:r>
              <a:rPr kumimoji="0" lang="en-US" sz="2200" b="0" i="0" u="none" strike="noStrike" kern="0" cap="none" spc="0" normalizeH="0" baseline="0" noProof="0" dirty="0">
                <a:ln>
                  <a:noFill/>
                </a:ln>
                <a:solidFill>
                  <a:srgbClr val="000000"/>
                </a:solidFill>
                <a:effectLst/>
                <a:uLnTx/>
                <a:uFillTx/>
                <a:latin typeface="Times New Roman"/>
                <a:ea typeface="MS Gothic"/>
              </a:rPr>
              <a:t>VBAN consists of a coordinator in a vehicle with devices around the vehicle, operating under strict compliance to standards and limits for electromagnetic compatibility (EMC) and electromagnetic interference (EMI).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200" b="1" i="0" u="none" strike="noStrike" kern="0" cap="none" spc="0" normalizeH="0" baseline="0" noProof="0" dirty="0">
                <a:ln>
                  <a:noFill/>
                </a:ln>
                <a:solidFill>
                  <a:srgbClr val="000000"/>
                </a:solidFill>
                <a:effectLst/>
                <a:uLnTx/>
                <a:uFillTx/>
                <a:latin typeface="Times New Roman"/>
                <a:ea typeface="MS Gothic"/>
              </a:rPr>
              <a:t>5.4 Purpose: </a:t>
            </a:r>
            <a:r>
              <a:rPr kumimoji="0" lang="en-US" sz="2200" b="0" i="0" u="none" strike="noStrike" kern="0" cap="none" spc="0" normalizeH="0" baseline="0" noProof="0" dirty="0">
                <a:ln>
                  <a:noFill/>
                </a:ln>
                <a:solidFill>
                  <a:srgbClr val="000000"/>
                </a:solidFill>
                <a:effectLst/>
                <a:uLnTx/>
                <a:uFillTx/>
                <a:latin typeface="Times New Roman"/>
                <a:ea typeface="MS Gothic"/>
              </a:rPr>
              <a:t>Move “Current piconets do not meet the medical (proximity to human tissue) and relevant communication regulations for some application environments. They also do not support the combination of reliability (QoS), low power, data rate and noninterference required to broadly address the breadth of body area network applications. Additionally, this standard provides enhanced dependability that is required for some medical use cases. This includes remote medical healthcare, therapy and other monitoring that can enhance quality of life (QoL) in various population segments. ” </a:t>
            </a:r>
            <a:r>
              <a:rPr kumimoji="0" lang="en-US" sz="2200" b="1" i="0" u="none" strike="noStrike" kern="0" cap="none" spc="0" normalizeH="0" baseline="0" noProof="0" dirty="0">
                <a:ln>
                  <a:noFill/>
                </a:ln>
                <a:solidFill>
                  <a:srgbClr val="000000"/>
                </a:solidFill>
                <a:effectLst/>
                <a:uLnTx/>
                <a:uFillTx/>
                <a:latin typeface="Times New Roman"/>
                <a:ea typeface="MS Gothic"/>
              </a:rPr>
              <a:t>to the 5.5 Need for the Project.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200" b="1" i="0" u="none" strike="noStrike" kern="0" cap="none" spc="0" normalizeH="0" baseline="0" noProof="0" dirty="0">
              <a:ln>
                <a:noFill/>
              </a:ln>
              <a:solidFill>
                <a:srgbClr val="000000"/>
              </a:solidFill>
              <a:effectLst/>
              <a:uLnTx/>
              <a:uFillTx/>
              <a:latin typeface="Times New Roman"/>
              <a:ea typeface="MS Gothic"/>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2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2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PAR text was revised accordingly. </a:t>
            </a:r>
          </a:p>
          <a:p>
            <a:endParaRPr lang="en-US" dirty="0"/>
          </a:p>
        </p:txBody>
      </p:sp>
      <p:sp>
        <p:nvSpPr>
          <p:cNvPr id="4" name="Date Placeholder 3">
            <a:extLst>
              <a:ext uri="{FF2B5EF4-FFF2-40B4-BE49-F238E27FC236}">
                <a16:creationId xmlns:a16="http://schemas.microsoft.com/office/drawing/2014/main" id="{A9C5560C-BB5B-4633-9A86-510441249F8A}"/>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67D4C52A-8D02-4C70-937D-D493711ACDC4}"/>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1A4B710A-9536-4DC2-BBC1-09BE319B684A}"/>
              </a:ext>
            </a:extLst>
          </p:cNvPr>
          <p:cNvSpPr>
            <a:spLocks noGrp="1"/>
          </p:cNvSpPr>
          <p:nvPr>
            <p:ph type="sldNum" sz="quarter" idx="12"/>
          </p:nvPr>
        </p:nvSpPr>
        <p:spPr/>
        <p:txBody>
          <a:bodyPr/>
          <a:lstStyle/>
          <a:p>
            <a:pPr algn="ctr"/>
            <a:fld id="{3F538EBF-84DB-4BAE-BC6F-EFE8BCBF74B5}" type="slidenum">
              <a:rPr lang="en-US" smtClean="0"/>
              <a:pPr algn="ctr"/>
              <a:t>7</a:t>
            </a:fld>
            <a:endParaRPr lang="en-US" dirty="0"/>
          </a:p>
        </p:txBody>
      </p:sp>
    </p:spTree>
    <p:extLst>
      <p:ext uri="{BB962C8B-B14F-4D97-AF65-F5344CB8AC3E}">
        <p14:creationId xmlns:p14="http://schemas.microsoft.com/office/powerpoint/2010/main" val="2713320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BF4A7-C4B8-492D-8435-7D00E9069885}"/>
              </a:ext>
            </a:extLst>
          </p:cNvPr>
          <p:cNvSpPr>
            <a:spLocks noGrp="1"/>
          </p:cNvSpPr>
          <p:nvPr>
            <p:ph type="title"/>
          </p:nvPr>
        </p:nvSpPr>
        <p:spPr/>
        <p:txBody>
          <a:bodyPr/>
          <a:lstStyle/>
          <a:p>
            <a:r>
              <a:rPr lang="en-US" dirty="0"/>
              <a:t>802.11: CSD</a:t>
            </a:r>
          </a:p>
        </p:txBody>
      </p:sp>
      <p:sp>
        <p:nvSpPr>
          <p:cNvPr id="3" name="Content Placeholder 2">
            <a:extLst>
              <a:ext uri="{FF2B5EF4-FFF2-40B4-BE49-F238E27FC236}">
                <a16:creationId xmlns:a16="http://schemas.microsoft.com/office/drawing/2014/main" id="{00ED3EE7-D93D-47C8-AA94-7179443B8843}"/>
              </a:ext>
            </a:extLst>
          </p:cNvPr>
          <p:cNvSpPr>
            <a:spLocks noGrp="1"/>
          </p:cNvSpPr>
          <p:nvPr>
            <p:ph idx="1"/>
          </p:nvPr>
        </p:nvSpPr>
        <p:spPr/>
        <p:txBody>
          <a:bodyPr>
            <a:normAutofit/>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CSD – 1.2.3 – Distinct Identity – is only identifying the new material, it should address the standard as a whole.  While this revision project was created originally as an amendment, it must now look at the standard in total and answer the CSD questions from that standpoint.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CSD – 1.2.4 Technical Feasibility – suggested new line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The technical feasibility of 802.15.6 is well proven in the market.  Then change the first sentence for the new functionality. “New capabilities” instead of “Enhancements”.</a:t>
            </a:r>
            <a:br>
              <a:rPr kumimoji="0" lang="en-US" sz="2000" b="1" i="0" u="none" strike="noStrike" kern="0" cap="none" spc="0" normalizeH="0" baseline="0" noProof="0" dirty="0">
                <a:ln>
                  <a:noFill/>
                </a:ln>
                <a:solidFill>
                  <a:srgbClr val="000000"/>
                </a:solidFill>
                <a:effectLst/>
                <a:uLnTx/>
                <a:uFillTx/>
                <a:latin typeface="Times New Roman"/>
                <a:ea typeface="MS Gothic"/>
              </a:rPr>
            </a:br>
            <a:r>
              <a:rPr kumimoji="0" lang="en-US" sz="2000" b="1" i="0" u="none" strike="noStrike" kern="0" cap="none" spc="0" normalizeH="0" baseline="0" noProof="0" dirty="0">
                <a:ln>
                  <a:noFill/>
                </a:ln>
                <a:solidFill>
                  <a:srgbClr val="000000"/>
                </a:solidFill>
                <a:effectLst/>
                <a:uLnTx/>
                <a:uFillTx/>
                <a:latin typeface="Times New Roman"/>
                <a:ea typeface="MS Gothic"/>
              </a:rPr>
              <a:t>CSD – 1.2.4 b) similar changes – the intent is to broaden the statement.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000" b="1" i="0" u="none" strike="noStrike" kern="0" cap="none" spc="0" normalizeH="0" baseline="0" noProof="0" dirty="0">
              <a:ln>
                <a:noFill/>
              </a:ln>
              <a:solidFill>
                <a:srgbClr val="000000"/>
              </a:solidFill>
              <a:effectLst/>
              <a:uLnTx/>
              <a:uFillTx/>
              <a:latin typeface="Times New Roman"/>
              <a:ea typeface="MS Gothic"/>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CSD text was revised accordingly. </a:t>
            </a:r>
          </a:p>
          <a:p>
            <a:endParaRPr lang="en-US" dirty="0"/>
          </a:p>
        </p:txBody>
      </p:sp>
      <p:sp>
        <p:nvSpPr>
          <p:cNvPr id="4" name="Date Placeholder 3">
            <a:extLst>
              <a:ext uri="{FF2B5EF4-FFF2-40B4-BE49-F238E27FC236}">
                <a16:creationId xmlns:a16="http://schemas.microsoft.com/office/drawing/2014/main" id="{273F496D-5609-41A1-BF7A-228044E6FCE2}"/>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B68FD2E7-2C53-4CEB-8FCE-DDF41AB2112D}"/>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E0753367-E90B-450F-8FD8-A5605602F28C}"/>
              </a:ext>
            </a:extLst>
          </p:cNvPr>
          <p:cNvSpPr>
            <a:spLocks noGrp="1"/>
          </p:cNvSpPr>
          <p:nvPr>
            <p:ph type="sldNum" sz="quarter" idx="12"/>
          </p:nvPr>
        </p:nvSpPr>
        <p:spPr/>
        <p:txBody>
          <a:bodyPr/>
          <a:lstStyle/>
          <a:p>
            <a:pPr algn="ctr"/>
            <a:fld id="{3F538EBF-84DB-4BAE-BC6F-EFE8BCBF74B5}" type="slidenum">
              <a:rPr lang="en-US" smtClean="0"/>
              <a:pPr algn="ctr"/>
              <a:t>8</a:t>
            </a:fld>
            <a:endParaRPr lang="en-US" dirty="0"/>
          </a:p>
        </p:txBody>
      </p:sp>
    </p:spTree>
    <p:extLst>
      <p:ext uri="{BB962C8B-B14F-4D97-AF65-F5344CB8AC3E}">
        <p14:creationId xmlns:p14="http://schemas.microsoft.com/office/powerpoint/2010/main" val="2860229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086A6-DFF9-4A86-B7BF-F3B76FEAB7CC}"/>
              </a:ext>
            </a:extLst>
          </p:cNvPr>
          <p:cNvSpPr>
            <a:spLocks noGrp="1"/>
          </p:cNvSpPr>
          <p:nvPr>
            <p:ph type="title"/>
          </p:nvPr>
        </p:nvSpPr>
        <p:spPr/>
        <p:txBody>
          <a:bodyPr/>
          <a:lstStyle/>
          <a:p>
            <a:r>
              <a:rPr lang="en-US" dirty="0"/>
              <a:t>802.11: CSD</a:t>
            </a:r>
          </a:p>
        </p:txBody>
      </p:sp>
      <p:sp>
        <p:nvSpPr>
          <p:cNvPr id="3" name="Content Placeholder 2">
            <a:extLst>
              <a:ext uri="{FF2B5EF4-FFF2-40B4-BE49-F238E27FC236}">
                <a16:creationId xmlns:a16="http://schemas.microsoft.com/office/drawing/2014/main" id="{59A00427-4F59-4491-BFFC-570ED223B403}"/>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CSD 1.2.5 – Similar comment the Economic Feasibility for the full standard should be addressed. It is nice to know that the enhancements don’t break the overall feasibility.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000" b="1" i="0" u="none" strike="noStrike" kern="0" cap="none" spc="0" normalizeH="0" baseline="0" noProof="0" dirty="0">
              <a:ln>
                <a:noFill/>
              </a:ln>
              <a:solidFill>
                <a:srgbClr val="000000"/>
              </a:solidFill>
              <a:effectLst/>
              <a:uLnTx/>
              <a:uFillTx/>
              <a:latin typeface="Times New Roman"/>
              <a:ea typeface="MS Gothic"/>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CSD text was revised accordingly.</a:t>
            </a:r>
          </a:p>
          <a:p>
            <a:endParaRPr lang="en-US" dirty="0"/>
          </a:p>
        </p:txBody>
      </p:sp>
      <p:sp>
        <p:nvSpPr>
          <p:cNvPr id="4" name="Date Placeholder 3">
            <a:extLst>
              <a:ext uri="{FF2B5EF4-FFF2-40B4-BE49-F238E27FC236}">
                <a16:creationId xmlns:a16="http://schemas.microsoft.com/office/drawing/2014/main" id="{9C7DBF58-4E4C-4FE7-90AA-8AEF24A9DDA0}"/>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BE3DDA38-5AA0-4DD3-9017-3BEF2C7874A5}"/>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1FC64C01-617B-410B-9595-35F109A3885E}"/>
              </a:ext>
            </a:extLst>
          </p:cNvPr>
          <p:cNvSpPr>
            <a:spLocks noGrp="1"/>
          </p:cNvSpPr>
          <p:nvPr>
            <p:ph type="sldNum" sz="quarter" idx="12"/>
          </p:nvPr>
        </p:nvSpPr>
        <p:spPr/>
        <p:txBody>
          <a:bodyPr/>
          <a:lstStyle/>
          <a:p>
            <a:pPr algn="ctr"/>
            <a:fld id="{3F538EBF-84DB-4BAE-BC6F-EFE8BCBF74B5}" type="slidenum">
              <a:rPr lang="en-US" smtClean="0"/>
              <a:pPr algn="ctr"/>
              <a:t>9</a:t>
            </a:fld>
            <a:endParaRPr lang="en-US" dirty="0"/>
          </a:p>
        </p:txBody>
      </p:sp>
    </p:spTree>
    <p:extLst>
      <p:ext uri="{BB962C8B-B14F-4D97-AF65-F5344CB8AC3E}">
        <p14:creationId xmlns:p14="http://schemas.microsoft.com/office/powerpoint/2010/main" val="27355525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296</TotalTime>
  <Words>1708</Words>
  <Application>Microsoft Office PowerPoint</Application>
  <PresentationFormat>On-screen Show (4:3)</PresentationFormat>
  <Paragraphs>122</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Helvetica</vt:lpstr>
      <vt:lpstr>Symbol</vt:lpstr>
      <vt:lpstr>Times New Roman</vt:lpstr>
      <vt:lpstr>Wingdings</vt:lpstr>
      <vt:lpstr>Office Theme</vt:lpstr>
      <vt:lpstr>PowerPoint Presentation</vt:lpstr>
      <vt:lpstr>802.1: PAR</vt:lpstr>
      <vt:lpstr>802.1: PAR</vt:lpstr>
      <vt:lpstr>802.1: CSD</vt:lpstr>
      <vt:lpstr>802.1: CSD</vt:lpstr>
      <vt:lpstr>802.11: PAR</vt:lpstr>
      <vt:lpstr>802.11: PAR</vt:lpstr>
      <vt:lpstr>802.11: CSD</vt:lpstr>
      <vt:lpstr>802.11: CSD</vt:lpstr>
      <vt:lpstr>802.11: PAR Withdrawal</vt:lpstr>
      <vt:lpstr>802.3: PAR</vt:lpstr>
      <vt:lpstr>802.3: PAR</vt:lpstr>
      <vt:lpstr>802.3: CSD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19</cp:revision>
  <dcterms:created xsi:type="dcterms:W3CDTF">2022-03-03T17:00:54Z</dcterms:created>
  <dcterms:modified xsi:type="dcterms:W3CDTF">2022-03-15T13:33:14Z</dcterms:modified>
</cp:coreProperties>
</file>