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5"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2" d="100"/>
          <a:sy n="52" d="100"/>
        </p:scale>
        <p:origin x="1224" y="4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802.15-21-0165-00-0thz-Marh 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March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14 March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March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March 2022</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1  </a:t>
            </a:r>
            <a:r>
              <a:rPr lang="de-DE" sz="2000" dirty="0" err="1" smtClean="0"/>
              <a:t>meeting</a:t>
            </a:r>
            <a:r>
              <a:rPr lang="de-DE" sz="2000" dirty="0" smtClean="0"/>
              <a:t> </a:t>
            </a:r>
            <a:r>
              <a:rPr lang="de-DE" sz="2000" dirty="0" smtClean="0"/>
              <a:t>on </a:t>
            </a:r>
            <a:r>
              <a:rPr lang="de-DE" sz="2000" dirty="0" err="1" smtClean="0"/>
              <a:t>Fri</a:t>
            </a:r>
            <a:r>
              <a:rPr lang="de-DE" sz="2000" smtClean="0"/>
              <a:t> </a:t>
            </a:r>
            <a:r>
              <a:rPr lang="de-DE" sz="2000" smtClean="0"/>
              <a:t>AM0</a:t>
            </a:r>
            <a:endParaRPr lang="de-DE" sz="2000" dirty="0" smtClean="0"/>
          </a:p>
          <a:p>
            <a:pPr marL="0" indent="0">
              <a:buNone/>
            </a:pPr>
            <a:endParaRPr lang="de-DE" sz="2000" dirty="0" smtClean="0"/>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endParaRPr lang="de-DE" sz="2000" dirty="0">
              <a:latin typeface="Times New Roman" panose="02020603050405020304" pitchFamily="18" charset="0"/>
              <a:ea typeface="MS PGothic" panose="020B0600070205080204" pitchFamily="34" charset="-128"/>
            </a:endParaRPr>
          </a:p>
          <a:p>
            <a:pPr marL="0" indent="0">
              <a:spcAft>
                <a:spcPts val="0"/>
              </a:spcAft>
              <a:buNone/>
            </a:pP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Atsushi </a:t>
            </a:r>
            <a:r>
              <a:rPr lang="en-US" sz="2000" dirty="0" err="1">
                <a:solidFill>
                  <a:srgbClr val="000000"/>
                </a:solidFill>
                <a:latin typeface="Times New Roman" panose="02020603050405020304" pitchFamily="18" charset="0"/>
                <a:ea typeface="MS PGothic" panose="020B0600070205080204" pitchFamily="34" charset="-128"/>
              </a:rPr>
              <a:t>Kanno</a:t>
            </a:r>
            <a:r>
              <a:rPr lang="en-US" sz="2000" dirty="0">
                <a:solidFill>
                  <a:srgbClr val="000000"/>
                </a:solidFill>
                <a:latin typeface="Times New Roman" panose="02020603050405020304" pitchFamily="18" charset="0"/>
                <a:ea typeface="MS PGothic" panose="020B0600070205080204" pitchFamily="34" charset="-128"/>
              </a:rPr>
              <a:t> (NICT): Draft channel plan of 500-GHz fixed wireless system (22/0116)</a:t>
            </a:r>
            <a:endParaRPr lang="de-DE" sz="2000" dirty="0">
              <a:latin typeface="Times New Roman" panose="02020603050405020304" pitchFamily="18" charset="0"/>
              <a:ea typeface="MS PGothic" panose="020B0600070205080204" pitchFamily="34" charset="-128"/>
            </a:endParaRPr>
          </a:p>
          <a:p>
            <a:pPr marL="457200" lvl="1" indent="0">
              <a:buNone/>
            </a:pPr>
            <a:endParaRPr lang="de-DE" sz="2000" b="1"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a:t>
            </a:r>
            <a:r>
              <a:rPr lang="en-US" sz="1800" dirty="0" smtClean="0"/>
              <a:t>May  </a:t>
            </a:r>
            <a:r>
              <a:rPr lang="en-US" sz="1800" dirty="0" smtClean="0"/>
              <a:t>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1 time </a:t>
            </a:r>
            <a:r>
              <a:rPr lang="de-DE" sz="1800" dirty="0" err="1" smtClean="0"/>
              <a:t>slot</a:t>
            </a:r>
            <a:r>
              <a:rPr lang="de-DE" sz="1800" dirty="0" smtClean="0"/>
              <a:t> </a:t>
            </a:r>
            <a:r>
              <a:rPr lang="de-DE" sz="1800" dirty="0" err="1" smtClean="0"/>
              <a:t>early</a:t>
            </a:r>
            <a:r>
              <a:rPr lang="de-DE" sz="1800" dirty="0" smtClean="0"/>
              <a:t> </a:t>
            </a:r>
            <a:r>
              <a:rPr lang="de-DE" sz="1800" dirty="0" err="1" smtClean="0"/>
              <a:t>afternoon</a:t>
            </a:r>
            <a:r>
              <a:rPr lang="de-DE" sz="1800" dirty="0" smtClean="0"/>
              <a:t> </a:t>
            </a:r>
            <a:r>
              <a:rPr lang="de-DE" sz="1800" dirty="0" err="1" smtClean="0"/>
              <a:t>Warsaw</a:t>
            </a:r>
            <a:r>
              <a:rPr lang="de-DE" sz="1800" dirty="0" smtClean="0"/>
              <a:t> time (to </a:t>
            </a:r>
            <a:r>
              <a:rPr lang="de-DE" sz="1800" dirty="0" err="1" smtClean="0"/>
              <a:t>enbale</a:t>
            </a:r>
            <a:r>
              <a:rPr lang="de-DE" sz="1800" dirty="0" smtClean="0"/>
              <a:t> online </a:t>
            </a:r>
            <a:r>
              <a:rPr lang="de-DE" sz="1800" dirty="0" err="1" smtClean="0"/>
              <a:t>participation</a:t>
            </a:r>
            <a:r>
              <a:rPr lang="de-DE" sz="1800" dirty="0" smtClean="0"/>
              <a:t> </a:t>
            </a:r>
            <a:r>
              <a:rPr lang="de-DE" sz="1800" dirty="0" err="1" smtClean="0"/>
              <a:t>as</a:t>
            </a:r>
            <a:r>
              <a:rPr lang="de-DE" sz="1800" dirty="0" smtClean="0"/>
              <a:t> in </a:t>
            </a:r>
            <a:r>
              <a:rPr lang="de-DE" sz="1800" dirty="0" err="1" smtClean="0"/>
              <a:t>the</a:t>
            </a:r>
            <a:r>
              <a:rPr lang="de-DE" sz="1800" dirty="0" smtClean="0"/>
              <a:t> </a:t>
            </a:r>
            <a:r>
              <a:rPr lang="de-DE" sz="1800" dirty="0" err="1" smtClean="0"/>
              <a:t>porevious</a:t>
            </a:r>
            <a:r>
              <a:rPr lang="de-DE" sz="1800" dirty="0" smtClean="0"/>
              <a:t> </a:t>
            </a:r>
            <a:r>
              <a:rPr lang="de-DE" sz="1800" dirty="0" err="1" smtClean="0"/>
              <a:t>sessions</a:t>
            </a:r>
            <a:r>
              <a:rPr lang="de-DE" sz="1800" dirty="0" smtClean="0"/>
              <a:t>)</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a:t>
            </a:r>
            <a:r>
              <a:rPr lang="en-US" dirty="0" smtClean="0"/>
              <a:t>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117</Words>
  <Application>Microsoft Office PowerPoint</Application>
  <PresentationFormat>Bildschirmpräsentation (4:3)</PresentationFormat>
  <Paragraphs>38</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MS PGothic</vt:lpstr>
      <vt:lpstr>Arial</vt:lpstr>
      <vt:lpstr>Times New Roman</vt:lpstr>
      <vt:lpstr>IEEE-P802_15</vt:lpstr>
      <vt:lpstr>PowerPoint-Präsentation</vt:lpstr>
      <vt:lpstr>SC THz March 2022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195</cp:revision>
  <cp:lastPrinted>1998-02-10T13:28:06Z</cp:lastPrinted>
  <dcterms:created xsi:type="dcterms:W3CDTF">2012-11-14T22:04:21Z</dcterms:created>
  <dcterms:modified xsi:type="dcterms:W3CDTF">2022-03-15T15:40:44Z</dcterms:modified>
</cp:coreProperties>
</file>