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7"/>
  </p:notesMasterIdLst>
  <p:sldIdLst>
    <p:sldId id="287" r:id="rId2"/>
    <p:sldId id="393" r:id="rId3"/>
    <p:sldId id="2369" r:id="rId4"/>
    <p:sldId id="395" r:id="rId5"/>
    <p:sldId id="340" r:id="rId6"/>
    <p:sldId id="367" r:id="rId7"/>
    <p:sldId id="332" r:id="rId8"/>
    <p:sldId id="366" r:id="rId9"/>
    <p:sldId id="338" r:id="rId10"/>
    <p:sldId id="322" r:id="rId11"/>
    <p:sldId id="321" r:id="rId12"/>
    <p:sldId id="392" r:id="rId13"/>
    <p:sldId id="2370" r:id="rId14"/>
    <p:sldId id="2371" r:id="rId15"/>
    <p:sldId id="339" r:id="rId16"/>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02A1CD-6311-4C22-9319-303D5241FBCE}" v="2" dt="2022-03-16T12:16:10.1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varScale="1">
        <p:scale>
          <a:sx n="110" d="100"/>
          <a:sy n="110" d="100"/>
        </p:scale>
        <p:origin x="552"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B402A1CD-6311-4C22-9319-303D5241FBCE}"/>
    <pc:docChg chg="undo custSel addSld modSld">
      <pc:chgData name="Phil Beecher" userId="8e59e9d451c39ba5" providerId="LiveId" clId="{B402A1CD-6311-4C22-9319-303D5241FBCE}" dt="2022-03-16T12:17:10.466" v="95" actId="12"/>
      <pc:docMkLst>
        <pc:docMk/>
      </pc:docMkLst>
      <pc:sldChg chg="modSp add mod">
        <pc:chgData name="Phil Beecher" userId="8e59e9d451c39ba5" providerId="LiveId" clId="{B402A1CD-6311-4C22-9319-303D5241FBCE}" dt="2022-03-16T12:17:10.466" v="95" actId="12"/>
        <pc:sldMkLst>
          <pc:docMk/>
          <pc:sldMk cId="1946630976" sldId="2371"/>
        </pc:sldMkLst>
        <pc:spChg chg="mod">
          <ac:chgData name="Phil Beecher" userId="8e59e9d451c39ba5" providerId="LiveId" clId="{B402A1CD-6311-4C22-9319-303D5241FBCE}" dt="2022-03-16T12:14:18.545" v="13" actId="6549"/>
          <ac:spMkLst>
            <pc:docMk/>
            <pc:sldMk cId="1946630976" sldId="2371"/>
            <ac:spMk id="9218" creationId="{E14802C0-20BE-4F9E-ACF7-705FA15333AF}"/>
          </ac:spMkLst>
        </pc:spChg>
        <pc:spChg chg="mod">
          <ac:chgData name="Phil Beecher" userId="8e59e9d451c39ba5" providerId="LiveId" clId="{B402A1CD-6311-4C22-9319-303D5241FBCE}" dt="2022-03-16T12:17:10.466" v="95" actId="12"/>
          <ac:spMkLst>
            <pc:docMk/>
            <pc:sldMk cId="1946630976" sldId="2371"/>
            <ac:spMk id="9219" creationId="{F8A5F01F-52D6-47BD-9336-35C5CE265C1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412234"/>
            <a:ext cx="52832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a:t>
            </a:r>
            <a:r>
              <a:rPr lang="en-GB" altLang="en-US" sz="1200" b="1" dirty="0">
                <a:solidFill>
                  <a:schemeClr val="tx1"/>
                </a:solidFill>
                <a:latin typeface="Times New Roman" panose="02020603050405020304" pitchFamily="18" charset="0"/>
                <a:cs typeface="Times New Roman" panose="02020603050405020304" pitchFamily="18" charset="0"/>
              </a:rPr>
              <a:t>IEEE 802.</a:t>
            </a:r>
            <a:r>
              <a:rPr lang="en-GB" sz="1200" b="1" i="0" dirty="0">
                <a:solidFill>
                  <a:srgbClr val="000000"/>
                </a:solidFill>
                <a:effectLst/>
                <a:latin typeface="Times New Roman" panose="02020603050405020304" pitchFamily="18" charset="0"/>
                <a:cs typeface="Times New Roman" panose="02020603050405020304" pitchFamily="18" charset="0"/>
              </a:rPr>
              <a:t>15-22-0149-01-0015</a:t>
            </a:r>
            <a:endParaRPr lang="en-GB" altLang="en-US" sz="1200"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March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200" dirty="0"/>
              <a:t>Phil Beecher (Wi-SUN Alliance)</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16001"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812801"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grouper.ieee.org/groups/802/15/pub/Subscribe.html" TargetMode="External"/><Relationship Id="rId2" Type="http://schemas.openxmlformats.org/officeDocument/2006/relationships/hyperlink" Target="https://standards.ieee.org/project/802_15_15.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ieeesa.io/802-15-4-Webinar"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ieeesa.io/802-15-4-Webina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grouper.ieee.org/groups/802/15/member_statu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22/15-22-0151-00-0015-tg15-january-minutes.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ocuments?is_dcn=278&amp;is_group=0014" TargetMode="External"/><Relationship Id="rId2" Type="http://schemas.openxmlformats.org/officeDocument/2006/relationships/hyperlink" Target="https://mentor.ieee.org/802.15/dcn/21/15-21-0301-01-0015-sg15-draft-csd-for-ns-nb.docx" TargetMode="External"/><Relationship Id="rId1" Type="http://schemas.openxmlformats.org/officeDocument/2006/relationships/slideLayout" Target="../slideLayouts/slideLayout2.xml"/><Relationship Id="rId4" Type="http://schemas.openxmlformats.org/officeDocument/2006/relationships/hyperlink" Target="https://development.standards.ieee.org/myproject-web/public/view.html#pardetail/9254"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2057400" y="762001"/>
            <a:ext cx="8001000" cy="4957384"/>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March 2022 Plenary TG15 Opening/Closing Report, Agenda and 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March 9, 2022</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Phil Beecher (Wi-SUN Alliance)</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+44 1273 422275,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pbeecher</a:t>
            </a:r>
            <a:r>
              <a:rPr lang="en-US" altLang="en-US" sz="1600" dirty="0">
                <a:latin typeface="Times New Roman" panose="02020603050405020304" pitchFamily="18" charset="0"/>
              </a:rPr>
              <a:t> @ wi-sun.org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15: NS-NB 802.15 “Ad-hoc wireless”</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Opening Report, 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Achieve the illusion of organization for this study group</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1016001" y="685801"/>
            <a:ext cx="10352617" cy="438943"/>
          </a:xfrm>
        </p:spPr>
        <p:txBody>
          <a:bodyPr/>
          <a:lstStyle/>
          <a:p>
            <a:r>
              <a:rPr lang="en-US" altLang="en-US" dirty="0"/>
              <a:t>Outreach for TG15</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948141" y="1772817"/>
            <a:ext cx="10352617" cy="1656183"/>
          </a:xfrm>
        </p:spPr>
        <p:txBody>
          <a:bodyPr numCol="3"/>
          <a:lstStyle/>
          <a:p>
            <a:pPr>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CSA </a:t>
            </a: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ETSI TG28 </a:t>
            </a: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ETSI TG34</a:t>
            </a: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latin typeface="-webkit-standard"/>
                <a:ea typeface="Times New Roman" panose="02020603050405020304" pitchFamily="18" charset="0"/>
              </a:rPr>
              <a:t>ETSI TS102 887</a:t>
            </a:r>
            <a:endParaRPr lang="en-US" sz="1800" dirty="0">
              <a:solidFill>
                <a:schemeClr val="tx1"/>
              </a:solidFill>
              <a:effectLst/>
              <a:latin typeface="-webkit-standard"/>
              <a:ea typeface="Times New Roman" panose="02020603050405020304" pitchFamily="18" charset="0"/>
            </a:endParaRP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IEEE 1901.1+2</a:t>
            </a: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IETF: 6tisch</a:t>
            </a:r>
            <a:endParaRPr lang="en-GB" sz="1800" dirty="0">
              <a:solidFill>
                <a:schemeClr val="tx1"/>
              </a:solidFill>
              <a:effectLst/>
              <a:latin typeface="Calibri" panose="020F0502020204030204" pitchFamily="34" charset="0"/>
              <a:ea typeface="Yu Gothic" panose="020B0400000000000000" pitchFamily="34" charset="-128"/>
            </a:endParaRP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IETF: 6lo</a:t>
            </a:r>
            <a:endParaRPr lang="en-GB" sz="1800" dirty="0">
              <a:solidFill>
                <a:schemeClr val="tx1"/>
              </a:solidFill>
              <a:effectLst/>
              <a:latin typeface="Calibri" panose="020F0502020204030204" pitchFamily="34" charset="0"/>
              <a:ea typeface="Yu Gothic" panose="020B0400000000000000" pitchFamily="34" charset="-128"/>
            </a:endParaRP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IETF: Roll</a:t>
            </a: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latin typeface="-webkit-standard"/>
                <a:ea typeface="Yu Gothic" panose="020B0400000000000000" pitchFamily="34" charset="-128"/>
              </a:rPr>
              <a:t>IP500</a:t>
            </a:r>
            <a:endParaRPr lang="en-GB" sz="1800" dirty="0">
              <a:solidFill>
                <a:schemeClr val="tx1"/>
              </a:solidFill>
              <a:effectLst/>
              <a:latin typeface="Calibri" panose="020F0502020204030204" pitchFamily="34" charset="0"/>
              <a:ea typeface="Yu Gothic" panose="020B0400000000000000" pitchFamily="34" charset="-128"/>
            </a:endParaRP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ISA SP100 </a:t>
            </a:r>
            <a:endParaRPr lang="en-GB" sz="1800" dirty="0">
              <a:solidFill>
                <a:schemeClr val="tx1"/>
              </a:solidFill>
              <a:effectLst/>
              <a:latin typeface="Calibri" panose="020F0502020204030204" pitchFamily="34" charset="0"/>
              <a:ea typeface="Yu Gothic" panose="020B0400000000000000" pitchFamily="34" charset="-128"/>
            </a:endParaRP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ISO/IEC JTC1/ SC31/WG4</a:t>
            </a:r>
          </a:p>
          <a:p>
            <a:pPr>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JUTA</a:t>
            </a:r>
          </a:p>
          <a:p>
            <a:pPr>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Thread</a:t>
            </a:r>
            <a:endParaRPr lang="en-GB" sz="1800" dirty="0">
              <a:solidFill>
                <a:schemeClr val="tx1"/>
              </a:solidFill>
              <a:effectLst/>
              <a:latin typeface="Calibri" panose="020F0502020204030204" pitchFamily="34" charset="0"/>
              <a:ea typeface="Yu Gothic" panose="020B0400000000000000" pitchFamily="34" charset="-128"/>
            </a:endParaRPr>
          </a:p>
          <a:p>
            <a:pPr>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TIA TR51</a:t>
            </a:r>
            <a:endParaRPr lang="en-GB" sz="1800" dirty="0">
              <a:solidFill>
                <a:schemeClr val="tx1"/>
              </a:solidFill>
              <a:effectLst/>
              <a:latin typeface="Calibri" panose="020F0502020204030204" pitchFamily="34" charset="0"/>
              <a:ea typeface="Yu Gothic" panose="020B0400000000000000" pitchFamily="34" charset="-128"/>
            </a:endParaRPr>
          </a:p>
          <a:p>
            <a:pPr>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Wi-SUN </a:t>
            </a:r>
            <a:endParaRPr lang="en-GB" sz="1800" dirty="0">
              <a:solidFill>
                <a:schemeClr val="tx1"/>
              </a:solidFill>
              <a:effectLst/>
              <a:latin typeface="Calibri" panose="020F0502020204030204" pitchFamily="34" charset="0"/>
              <a:ea typeface="Yu Gothic" panose="020B0400000000000000" pitchFamily="34" charset="-128"/>
            </a:endParaRPr>
          </a:p>
          <a:p>
            <a:pPr>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WIA</a:t>
            </a:r>
          </a:p>
          <a:p>
            <a:pPr>
              <a:spcBef>
                <a:spcPts val="0"/>
              </a:spcBef>
              <a:buSzPts val="1000"/>
              <a:buFont typeface="Symbol" panose="05050102010706020507" pitchFamily="18" charset="2"/>
              <a:buChar char=""/>
              <a:tabLst>
                <a:tab pos="457200" algn="l"/>
              </a:tabLst>
            </a:pPr>
            <a:r>
              <a:rPr lang="en-US" sz="1800" dirty="0" err="1">
                <a:solidFill>
                  <a:schemeClr val="tx1"/>
                </a:solidFill>
                <a:effectLst/>
                <a:latin typeface="-webkit-standard"/>
                <a:ea typeface="Times New Roman" panose="02020603050405020304" pitchFamily="18" charset="0"/>
              </a:rPr>
              <a:t>WirelessHART</a:t>
            </a:r>
            <a:endParaRPr lang="en-GB" sz="1800" dirty="0">
              <a:solidFill>
                <a:schemeClr val="tx1"/>
              </a:solidFill>
              <a:effectLst/>
              <a:latin typeface="Calibri" panose="020F0502020204030204" pitchFamily="34" charset="0"/>
              <a:ea typeface="Yu Gothic" panose="020B0400000000000000" pitchFamily="34" charset="-128"/>
            </a:endParaRP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10</a:t>
            </a:fld>
            <a:endParaRPr lang="en-US" altLang="en-US" dirty="0">
              <a:solidFill>
                <a:schemeClr val="tx1"/>
              </a:solidFill>
            </a:endParaRPr>
          </a:p>
        </p:txBody>
      </p:sp>
      <p:sp>
        <p:nvSpPr>
          <p:cNvPr id="5" name="Content Placeholder 2">
            <a:extLst>
              <a:ext uri="{FF2B5EF4-FFF2-40B4-BE49-F238E27FC236}">
                <a16:creationId xmlns:a16="http://schemas.microsoft.com/office/drawing/2014/main" id="{D42399B3-F628-472D-B8D7-7037921FAD06}"/>
              </a:ext>
            </a:extLst>
          </p:cNvPr>
          <p:cNvSpPr txBox="1">
            <a:spLocks noChangeArrowheads="1"/>
          </p:cNvSpPr>
          <p:nvPr/>
        </p:nvSpPr>
        <p:spPr bwMode="auto">
          <a:xfrm>
            <a:off x="919691" y="1268760"/>
            <a:ext cx="10352617" cy="504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2"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0" indent="0">
              <a:buSzPts val="1000"/>
              <a:tabLst>
                <a:tab pos="457200" algn="l"/>
              </a:tabLst>
            </a:pPr>
            <a:r>
              <a:rPr lang="en-GB" sz="1800" b="1" kern="0" dirty="0">
                <a:solidFill>
                  <a:schemeClr val="tx1"/>
                </a:solidFill>
                <a:latin typeface="Calibri" panose="020F0502020204030204" pitchFamily="34" charset="0"/>
                <a:ea typeface="Yu Gothic" panose="020B0400000000000000" pitchFamily="34" charset="-128"/>
              </a:rPr>
              <a:t>Outreach to the following organisations:</a:t>
            </a:r>
          </a:p>
        </p:txBody>
      </p:sp>
      <p:sp>
        <p:nvSpPr>
          <p:cNvPr id="6" name="Content Placeholder 2">
            <a:extLst>
              <a:ext uri="{FF2B5EF4-FFF2-40B4-BE49-F238E27FC236}">
                <a16:creationId xmlns:a16="http://schemas.microsoft.com/office/drawing/2014/main" id="{CC01C108-77CF-4E02-8BEE-35CA624E8B96}"/>
              </a:ext>
            </a:extLst>
          </p:cNvPr>
          <p:cNvSpPr txBox="1">
            <a:spLocks noChangeArrowheads="1"/>
          </p:cNvSpPr>
          <p:nvPr/>
        </p:nvSpPr>
        <p:spPr bwMode="auto">
          <a:xfrm>
            <a:off x="1016001" y="4578404"/>
            <a:ext cx="10352617" cy="15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0" indent="0" algn="ctr">
              <a:spcBef>
                <a:spcPts val="0"/>
              </a:spcBef>
              <a:buSzPts val="1000"/>
              <a:tabLst>
                <a:tab pos="457200" algn="l"/>
              </a:tabLst>
            </a:pPr>
            <a:r>
              <a:rPr lang="en-US" kern="0" dirty="0">
                <a:solidFill>
                  <a:schemeClr val="tx1"/>
                </a:solidFill>
                <a:ea typeface="Times New Roman" panose="02020603050405020304" pitchFamily="18" charset="0"/>
              </a:rPr>
              <a:t>Call for participation - </a:t>
            </a:r>
            <a:r>
              <a:rPr lang="en-GB" kern="0" dirty="0">
                <a:solidFill>
                  <a:schemeClr val="tx1"/>
                </a:solidFill>
                <a:ea typeface="Times New Roman" panose="02020603050405020304" pitchFamily="18" charset="0"/>
              </a:rPr>
              <a:t>see next slide</a:t>
            </a:r>
          </a:p>
          <a:p>
            <a:pPr marL="0" indent="0" algn="ctr">
              <a:spcBef>
                <a:spcPts val="0"/>
              </a:spcBef>
              <a:buSzPts val="1000"/>
              <a:tabLst>
                <a:tab pos="457200" algn="l"/>
              </a:tabLst>
            </a:pPr>
            <a:endParaRPr lang="en-GB" kern="0" dirty="0">
              <a:solidFill>
                <a:schemeClr val="tx1"/>
              </a:solidFill>
              <a:ea typeface="Yu Gothic" panose="020B0400000000000000" pitchFamily="34" charset="-128"/>
            </a:endParaRPr>
          </a:p>
        </p:txBody>
      </p:sp>
    </p:spTree>
    <p:extLst>
      <p:ext uri="{BB962C8B-B14F-4D97-AF65-F5344CB8AC3E}">
        <p14:creationId xmlns:p14="http://schemas.microsoft.com/office/powerpoint/2010/main" val="2904142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1016001" y="685801"/>
            <a:ext cx="10352617" cy="438943"/>
          </a:xfrm>
        </p:spPr>
        <p:txBody>
          <a:bodyPr/>
          <a:lstStyle/>
          <a:p>
            <a:r>
              <a:rPr lang="en-US" altLang="en-US" dirty="0"/>
              <a:t>Outreach for TG15</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11</a:t>
            </a:fld>
            <a:endParaRPr lang="en-US" altLang="en-US" dirty="0">
              <a:solidFill>
                <a:schemeClr val="tx1"/>
              </a:solidFill>
            </a:endParaRPr>
          </a:p>
        </p:txBody>
      </p:sp>
      <p:sp>
        <p:nvSpPr>
          <p:cNvPr id="6" name="Content Placeholder 2">
            <a:extLst>
              <a:ext uri="{FF2B5EF4-FFF2-40B4-BE49-F238E27FC236}">
                <a16:creationId xmlns:a16="http://schemas.microsoft.com/office/drawing/2014/main" id="{CC01C108-77CF-4E02-8BEE-35CA624E8B96}"/>
              </a:ext>
            </a:extLst>
          </p:cNvPr>
          <p:cNvSpPr txBox="1">
            <a:spLocks noChangeArrowheads="1"/>
          </p:cNvSpPr>
          <p:nvPr/>
        </p:nvSpPr>
        <p:spPr bwMode="auto">
          <a:xfrm>
            <a:off x="919690" y="1124744"/>
            <a:ext cx="10352617" cy="5328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r>
              <a:rPr lang="en-US" sz="1400" dirty="0">
                <a:solidFill>
                  <a:srgbClr val="2F5597"/>
                </a:solidFill>
                <a:effectLst/>
                <a:latin typeface="Calibri" panose="020F0502020204030204" pitchFamily="34" charset="0"/>
                <a:ea typeface="Calibri" panose="020F0502020204030204" pitchFamily="34" charset="0"/>
              </a:rPr>
              <a:t>Subject: Call for Participation in IEEE 802.15 TG15</a:t>
            </a:r>
            <a:endParaRPr lang="en-GB" sz="1400" dirty="0">
              <a:effectLst/>
              <a:latin typeface="Calibri" panose="020F0502020204030204" pitchFamily="34" charset="0"/>
              <a:ea typeface="Calibri" panose="020F0502020204030204" pitchFamily="34" charset="0"/>
            </a:endParaRPr>
          </a:p>
          <a:p>
            <a:r>
              <a:rPr lang="en-US" sz="1400" dirty="0">
                <a:solidFill>
                  <a:srgbClr val="2F5597"/>
                </a:solidFill>
                <a:effectLst/>
                <a:latin typeface="Calibri" panose="020F0502020204030204" pitchFamily="34" charset="0"/>
                <a:ea typeface="Calibri" panose="020F0502020204030204" pitchFamily="34" charset="0"/>
              </a:rPr>
              <a:t>Dear [],</a:t>
            </a:r>
            <a:endParaRPr lang="en-GB" sz="1400" dirty="0">
              <a:effectLst/>
              <a:latin typeface="Calibri" panose="020F0502020204030204" pitchFamily="34" charset="0"/>
              <a:ea typeface="Calibri" panose="020F0502020204030204" pitchFamily="34" charset="0"/>
            </a:endParaRPr>
          </a:p>
          <a:p>
            <a:r>
              <a:rPr lang="en-US" sz="1400" dirty="0">
                <a:solidFill>
                  <a:srgbClr val="2F5597"/>
                </a:solidFill>
                <a:effectLst/>
                <a:latin typeface="Calibri" panose="020F0502020204030204" pitchFamily="34" charset="0"/>
                <a:ea typeface="Calibri" panose="020F0502020204030204" pitchFamily="34" charset="0"/>
              </a:rPr>
              <a:t>As you may be aware, the IEEE Standards Board has recently approved Project IEEE P802.15.15. The approved Project Authorization Requests is available here</a:t>
            </a:r>
            <a:r>
              <a:rPr lang="en-US" sz="1400" u="sng" dirty="0">
                <a:solidFill>
                  <a:srgbClr val="2F5597"/>
                </a:solidFill>
                <a:effectLst/>
                <a:latin typeface="Calibri" panose="020F0502020204030204" pitchFamily="34" charset="0"/>
                <a:ea typeface="Calibri" panose="020F0502020204030204" pitchFamily="34" charset="0"/>
              </a:rPr>
              <a:t>:</a:t>
            </a:r>
            <a:br>
              <a:rPr lang="en-US" sz="1400" u="sng" dirty="0">
                <a:solidFill>
                  <a:srgbClr val="2F5597"/>
                </a:solidFill>
                <a:effectLst/>
                <a:latin typeface="Calibri" panose="020F0502020204030204" pitchFamily="34" charset="0"/>
                <a:ea typeface="Calibri" panose="020F0502020204030204" pitchFamily="34" charset="0"/>
              </a:rPr>
            </a:br>
            <a:r>
              <a:rPr lang="en-GB" sz="1400" u="sng" dirty="0">
                <a:solidFill>
                  <a:srgbClr val="0000FF"/>
                </a:solidFill>
                <a:effectLst/>
                <a:latin typeface="Calibri" panose="020F0502020204030204" pitchFamily="34" charset="0"/>
                <a:ea typeface="Calibri" panose="020F0502020204030204" pitchFamily="34" charset="0"/>
                <a:hlinkClick r:id="rId2"/>
              </a:rPr>
              <a:t>https://standards.ieee.org/project/802_15_15.html</a:t>
            </a:r>
            <a:endParaRPr lang="en-GB" sz="1400" dirty="0">
              <a:effectLst/>
              <a:latin typeface="Calibri" panose="020F0502020204030204" pitchFamily="34" charset="0"/>
              <a:ea typeface="Calibri" panose="020F0502020204030204" pitchFamily="34" charset="0"/>
            </a:endParaRPr>
          </a:p>
          <a:p>
            <a:r>
              <a:rPr lang="en-US" sz="1400" dirty="0">
                <a:solidFill>
                  <a:srgbClr val="2F5597"/>
                </a:solidFill>
                <a:effectLst/>
                <a:latin typeface="Calibri" panose="020F0502020204030204" pitchFamily="34" charset="0"/>
                <a:ea typeface="Calibri" panose="020F0502020204030204" pitchFamily="34" charset="0"/>
              </a:rPr>
              <a:t>As described in the 802.15.15 PAR, “802.15.4-2020 has become extremely difficult to understand, amend or enhance. Recently it has become clear that the wireless ad hoc network functionality and features have become increasingly complex to support inside the framework of 802.15.4-2020”.</a:t>
            </a:r>
            <a:endParaRPr lang="en-GB" sz="1400" dirty="0">
              <a:effectLst/>
              <a:latin typeface="Calibri" panose="020F0502020204030204" pitchFamily="34" charset="0"/>
              <a:ea typeface="Calibri" panose="020F0502020204030204" pitchFamily="34" charset="0"/>
            </a:endParaRPr>
          </a:p>
          <a:p>
            <a:r>
              <a:rPr lang="en-US" sz="1400" dirty="0">
                <a:solidFill>
                  <a:srgbClr val="2F5597"/>
                </a:solidFill>
                <a:effectLst/>
                <a:latin typeface="Calibri" panose="020F0502020204030204" pitchFamily="34" charset="0"/>
                <a:ea typeface="Calibri" panose="020F0502020204030204" pitchFamily="34" charset="0"/>
              </a:rPr>
              <a:t>The goal for 802.15 TG15 is to 1) identify functionality from IEEE 802.15.4-2020 which is currently in use or intended for use in wireless ad hoc networks, either in derived standards, or in specifications adopted by industry consortia, and 2) to create a new standard that references, in a structured way, only the relevant functionality from IEEE 802.15.4-2020.  </a:t>
            </a:r>
            <a:endParaRPr lang="en-GB" sz="1400" dirty="0">
              <a:effectLst/>
              <a:latin typeface="Calibri" panose="020F0502020204030204" pitchFamily="34" charset="0"/>
              <a:ea typeface="Calibri" panose="020F0502020204030204" pitchFamily="34" charset="0"/>
            </a:endParaRPr>
          </a:p>
          <a:p>
            <a:r>
              <a:rPr lang="en-US" sz="1400" dirty="0">
                <a:solidFill>
                  <a:srgbClr val="2F5597"/>
                </a:solidFill>
                <a:effectLst/>
                <a:latin typeface="Calibri" panose="020F0502020204030204" pitchFamily="34" charset="0"/>
                <a:ea typeface="Calibri" panose="020F0502020204030204" pitchFamily="34" charset="0"/>
              </a:rPr>
              <a:t>IEEE 802.15 TG15</a:t>
            </a:r>
            <a:r>
              <a:rPr lang="en-US" sz="1400" u="sng" dirty="0">
                <a:solidFill>
                  <a:srgbClr val="2F5597"/>
                </a:solidFill>
                <a:effectLst/>
                <a:latin typeface="Calibri" panose="020F0502020204030204" pitchFamily="34" charset="0"/>
                <a:ea typeface="Calibri" panose="020F0502020204030204" pitchFamily="34" charset="0"/>
              </a:rPr>
              <a:t> is currently focused on</a:t>
            </a:r>
            <a:r>
              <a:rPr lang="en-US" sz="1400" dirty="0">
                <a:solidFill>
                  <a:srgbClr val="2F5597"/>
                </a:solidFill>
                <a:effectLst/>
                <a:latin typeface="Calibri" panose="020F0502020204030204" pitchFamily="34" charset="0"/>
                <a:ea typeface="Calibri" panose="020F0502020204030204" pitchFamily="34" charset="0"/>
              </a:rPr>
              <a:t> identifying the relevant content and discuss how best to present this in the final specification to improve the ease of use. We would welcome the participation of all stakeholders who are using 802.15.4 functionality, as their contributions will help to make 802.15.15 a clearer, more concise and more easily implementable standard. IEEE 802 participation is by individual, so we would be grateful if you would share this Call for Participation with your members.</a:t>
            </a:r>
            <a:endParaRPr lang="en-GB" sz="1400" dirty="0">
              <a:effectLst/>
              <a:latin typeface="Calibri" panose="020F0502020204030204" pitchFamily="34" charset="0"/>
              <a:ea typeface="Calibri" panose="020F0502020204030204" pitchFamily="34" charset="0"/>
            </a:endParaRPr>
          </a:p>
          <a:p>
            <a:r>
              <a:rPr lang="en-US" sz="1400" dirty="0">
                <a:solidFill>
                  <a:srgbClr val="2F5597"/>
                </a:solidFill>
                <a:effectLst/>
                <a:latin typeface="Calibri" panose="020F0502020204030204" pitchFamily="34" charset="0"/>
                <a:ea typeface="Calibri" panose="020F0502020204030204" pitchFamily="34" charset="0"/>
              </a:rPr>
              <a:t>Interested parties may wish to subscribe to the 802.15 TG15 mailing list [here] to receive additional information and announcements of conference calls etc.:</a:t>
            </a:r>
            <a:br>
              <a:rPr lang="en-US" sz="1400" dirty="0">
                <a:solidFill>
                  <a:srgbClr val="2F5597"/>
                </a:solidFill>
                <a:effectLst/>
                <a:latin typeface="Calibri" panose="020F0502020204030204" pitchFamily="34" charset="0"/>
                <a:ea typeface="Calibri" panose="020F0502020204030204" pitchFamily="34" charset="0"/>
              </a:rPr>
            </a:br>
            <a:r>
              <a:rPr lang="en-US" sz="1400" u="sng" dirty="0">
                <a:solidFill>
                  <a:srgbClr val="0000FF"/>
                </a:solidFill>
                <a:effectLst/>
                <a:latin typeface="Calibri" panose="020F0502020204030204" pitchFamily="34" charset="0"/>
                <a:ea typeface="Calibri" panose="020F0502020204030204" pitchFamily="34" charset="0"/>
                <a:hlinkClick r:id="rId3"/>
              </a:rPr>
              <a:t>https://grouper.ieee.org/groups/802/15/pub/Subscribe.html</a:t>
            </a:r>
            <a:endParaRPr lang="en-GB" sz="1400" dirty="0">
              <a:effectLst/>
              <a:latin typeface="Calibri" panose="020F0502020204030204" pitchFamily="34" charset="0"/>
              <a:ea typeface="Calibri" panose="020F0502020204030204" pitchFamily="34" charset="0"/>
            </a:endParaRPr>
          </a:p>
          <a:p>
            <a:r>
              <a:rPr lang="en-US" sz="1400" dirty="0">
                <a:solidFill>
                  <a:srgbClr val="2F5597"/>
                </a:solidFill>
                <a:effectLst/>
                <a:latin typeface="Calibri" panose="020F0502020204030204" pitchFamily="34" charset="0"/>
                <a:ea typeface="Calibri" panose="020F0502020204030204" pitchFamily="34" charset="0"/>
              </a:rPr>
              <a:t>Please do not hesitate to contact me if you or members of your organizations have any questions, or plan to contribute to this effort during our meetings and calls.</a:t>
            </a:r>
            <a:endParaRPr lang="en-GB" sz="1400" dirty="0">
              <a:effectLst/>
              <a:latin typeface="Calibri" panose="020F0502020204030204" pitchFamily="34" charset="0"/>
              <a:ea typeface="Calibri" panose="020F0502020204030204" pitchFamily="34" charset="0"/>
            </a:endParaRPr>
          </a:p>
          <a:p>
            <a:b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endParaRPr lang="en-GB" sz="1100" kern="0" dirty="0">
              <a:solidFill>
                <a:schemeClr val="tx1"/>
              </a:solidFill>
              <a:ea typeface="Yu Gothic" panose="020B0400000000000000" pitchFamily="34" charset="-128"/>
            </a:endParaRPr>
          </a:p>
        </p:txBody>
      </p:sp>
    </p:spTree>
    <p:extLst>
      <p:ext uri="{BB962C8B-B14F-4D97-AF65-F5344CB8AC3E}">
        <p14:creationId xmlns:p14="http://schemas.microsoft.com/office/powerpoint/2010/main" val="1493309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1016001" y="685801"/>
            <a:ext cx="10352617" cy="438943"/>
          </a:xfrm>
        </p:spPr>
        <p:txBody>
          <a:bodyPr/>
          <a:lstStyle/>
          <a:p>
            <a:r>
              <a:rPr lang="en-US" altLang="en-US" dirty="0"/>
              <a:t>Work on Content for Draft</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12</a:t>
            </a:fld>
            <a:endParaRPr lang="en-US" altLang="en-US" dirty="0">
              <a:solidFill>
                <a:schemeClr val="tx1"/>
              </a:solidFill>
            </a:endParaRPr>
          </a:p>
        </p:txBody>
      </p:sp>
      <p:sp>
        <p:nvSpPr>
          <p:cNvPr id="5" name="Content Placeholder 2">
            <a:extLst>
              <a:ext uri="{FF2B5EF4-FFF2-40B4-BE49-F238E27FC236}">
                <a16:creationId xmlns:a16="http://schemas.microsoft.com/office/drawing/2014/main" id="{D42399B3-F628-472D-B8D7-7037921FAD06}"/>
              </a:ext>
            </a:extLst>
          </p:cNvPr>
          <p:cNvSpPr txBox="1">
            <a:spLocks noChangeArrowheads="1"/>
          </p:cNvSpPr>
          <p:nvPr/>
        </p:nvSpPr>
        <p:spPr bwMode="auto">
          <a:xfrm>
            <a:off x="919691" y="1484784"/>
            <a:ext cx="10352617" cy="3096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0" indent="0">
              <a:buSzPts val="1000"/>
              <a:tabLst>
                <a:tab pos="457200" algn="l"/>
              </a:tabLst>
            </a:pPr>
            <a:r>
              <a:rPr lang="en-GB" sz="2400" kern="0" dirty="0">
                <a:solidFill>
                  <a:schemeClr val="tx1"/>
                </a:solidFill>
                <a:latin typeface="Calibri" panose="020F0502020204030204" pitchFamily="34" charset="0"/>
                <a:ea typeface="Yu Gothic" panose="020B0400000000000000" pitchFamily="34" charset="-128"/>
              </a:rPr>
              <a:t>Documents :</a:t>
            </a:r>
          </a:p>
          <a:p>
            <a:pPr marL="0" indent="0">
              <a:buSzPts val="1000"/>
              <a:tabLst>
                <a:tab pos="457200" algn="l"/>
              </a:tabLst>
            </a:pPr>
            <a:r>
              <a:rPr lang="en-GB" sz="2400" kern="0" dirty="0">
                <a:solidFill>
                  <a:schemeClr val="tx1"/>
                </a:solidFill>
                <a:latin typeface="Calibri" panose="020F0502020204030204" pitchFamily="34" charset="0"/>
                <a:ea typeface="Yu Gothic" panose="020B0400000000000000" pitchFamily="34" charset="-128"/>
              </a:rPr>
              <a:t>15-21-0485-00-0015-revised-pics-for-nb-ns-example.xlsx</a:t>
            </a:r>
          </a:p>
          <a:p>
            <a:pPr marL="0" indent="0">
              <a:buSzPts val="1000"/>
              <a:tabLst>
                <a:tab pos="457200" algn="l"/>
              </a:tabLst>
            </a:pPr>
            <a:r>
              <a:rPr lang="en-GB" sz="2400" kern="0" dirty="0">
                <a:solidFill>
                  <a:schemeClr val="tx1"/>
                </a:solidFill>
                <a:latin typeface="Calibri" panose="020F0502020204030204" pitchFamily="34" charset="0"/>
                <a:ea typeface="Yu Gothic" panose="020B0400000000000000" pitchFamily="34" charset="-128"/>
              </a:rPr>
              <a:t>15-21-0483-00-0015-discussion-on-specification-development.pptx</a:t>
            </a:r>
          </a:p>
          <a:p>
            <a:pPr marL="0" indent="0">
              <a:buSzPts val="1000"/>
              <a:tabLst>
                <a:tab pos="457200" algn="l"/>
              </a:tabLst>
            </a:pPr>
            <a:endParaRPr lang="en-GB" sz="2400" kern="0" dirty="0">
              <a:solidFill>
                <a:schemeClr val="tx1"/>
              </a:solidFill>
              <a:latin typeface="Calibri" panose="020F0502020204030204" pitchFamily="34" charset="0"/>
              <a:ea typeface="Yu Gothic" panose="020B0400000000000000" pitchFamily="34" charset="-128"/>
            </a:endParaRPr>
          </a:p>
          <a:p>
            <a:pPr marL="0" indent="0">
              <a:buSzPts val="1000"/>
              <a:tabLst>
                <a:tab pos="457200" algn="l"/>
              </a:tabLst>
            </a:pPr>
            <a:r>
              <a:rPr lang="en-GB" sz="2400" kern="0" dirty="0">
                <a:solidFill>
                  <a:schemeClr val="tx1"/>
                </a:solidFill>
                <a:latin typeface="Calibri" panose="020F0502020204030204" pitchFamily="34" charset="0"/>
                <a:ea typeface="Yu Gothic" panose="020B0400000000000000" pitchFamily="34" charset="-128"/>
              </a:rPr>
              <a:t>No contributions received</a:t>
            </a:r>
          </a:p>
        </p:txBody>
      </p:sp>
    </p:spTree>
    <p:extLst>
      <p:ext uri="{BB962C8B-B14F-4D97-AF65-F5344CB8AC3E}">
        <p14:creationId xmlns:p14="http://schemas.microsoft.com/office/powerpoint/2010/main" val="1106808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1016001" y="908720"/>
            <a:ext cx="10352617" cy="504056"/>
          </a:xfrm>
        </p:spPr>
        <p:txBody>
          <a:bodyPr/>
          <a:lstStyle/>
          <a:p>
            <a:r>
              <a:rPr lang="en-US" altLang="en-US" sz="3600" dirty="0"/>
              <a:t>Goals - Agenda for Monday March 14</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479376" y="1700808"/>
            <a:ext cx="11377264" cy="4853980"/>
          </a:xfrm>
        </p:spPr>
        <p:txBody>
          <a:bodyPr/>
          <a:lstStyle/>
          <a:p>
            <a:pPr marL="685800" lvl="1">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Any Presentations? </a:t>
            </a:r>
            <a:r>
              <a:rPr lang="en-US" altLang="en-US" sz="2000" dirty="0">
                <a:highlight>
                  <a:srgbClr val="FFFF00"/>
                </a:highlight>
                <a:latin typeface="Calibri" panose="020F0502020204030204" pitchFamily="34" charset="0"/>
                <a:cs typeface="Calibri" panose="020F0502020204030204" pitchFamily="34" charset="0"/>
              </a:rPr>
              <a:t>None received </a:t>
            </a:r>
          </a:p>
          <a:p>
            <a:pPr marL="685800" lvl="1">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Next Steps</a:t>
            </a:r>
          </a:p>
          <a:p>
            <a:pPr marL="1200150" lvl="2" indent="-342900">
              <a:spcBef>
                <a:spcPts val="300"/>
              </a:spcBef>
              <a:buFont typeface="Arial" panose="020B0604020202020204" pitchFamily="34" charset="0"/>
              <a:buChar char="•"/>
            </a:pPr>
            <a:r>
              <a:rPr lang="en-US" altLang="en-US" sz="2000" dirty="0">
                <a:solidFill>
                  <a:schemeClr val="tx1"/>
                </a:solidFill>
                <a:latin typeface="Calibri" panose="020F0502020204030204" pitchFamily="34" charset="0"/>
                <a:cs typeface="Calibri" panose="020F0502020204030204" pitchFamily="34" charset="0"/>
              </a:rPr>
              <a:t>Webinar</a:t>
            </a:r>
            <a:r>
              <a:rPr lang="en-US" altLang="en-US" sz="2000" dirty="0">
                <a:solidFill>
                  <a:srgbClr val="0000FF"/>
                </a:solidFill>
                <a:latin typeface="Calibri" panose="020F0502020204030204" pitchFamily="34" charset="0"/>
                <a:cs typeface="Calibri" panose="020F0502020204030204" pitchFamily="34" charset="0"/>
              </a:rPr>
              <a:t>: </a:t>
            </a:r>
            <a:r>
              <a:rPr lang="en-GB" sz="2000" u="sng" dirty="0">
                <a:solidFill>
                  <a:srgbClr val="0000FF"/>
                </a:solidFill>
                <a:effectLst/>
                <a:latin typeface="Calibri" panose="020F0502020204030204" pitchFamily="34" charset="0"/>
                <a:ea typeface="Yu Gothic" panose="020B0400000000000000" pitchFamily="34" charset="-128"/>
                <a:cs typeface="Calibri" panose="020F0502020204030204" pitchFamily="34" charset="0"/>
                <a:hlinkClick r:id="rId2">
                  <a:extLst>
                    <a:ext uri="{A12FA001-AC4F-418D-AE19-62706E023703}">
                      <ahyp:hlinkClr xmlns:ahyp="http://schemas.microsoft.com/office/drawing/2018/hyperlinkcolor" val="tx"/>
                    </a:ext>
                  </a:extLst>
                </a:hlinkClick>
              </a:rPr>
              <a:t>https://ieeesa.io/802-15-4-Webinar</a:t>
            </a:r>
            <a:r>
              <a:rPr lang="en-GB" sz="2000" dirty="0">
                <a:solidFill>
                  <a:srgbClr val="0000FF"/>
                </a:solidFill>
                <a:effectLst/>
                <a:latin typeface="Calibri" panose="020F0502020204030204" pitchFamily="34" charset="0"/>
                <a:ea typeface="Yu Gothic" panose="020B0400000000000000" pitchFamily="34" charset="-128"/>
                <a:cs typeface="Calibri" panose="020F0502020204030204" pitchFamily="34" charset="0"/>
              </a:rPr>
              <a:t>.</a:t>
            </a:r>
            <a:endParaRPr lang="en-US" altLang="en-US" sz="2000" dirty="0">
              <a:solidFill>
                <a:srgbClr val="0000FF"/>
              </a:solidFill>
              <a:latin typeface="Calibri" panose="020F0502020204030204" pitchFamily="34" charset="0"/>
              <a:cs typeface="Calibri" panose="020F0502020204030204" pitchFamily="34" charset="0"/>
            </a:endParaRPr>
          </a:p>
          <a:p>
            <a:pPr lvl="3"/>
            <a:r>
              <a:rPr lang="en-GB" i="0" dirty="0">
                <a:solidFill>
                  <a:schemeClr val="tx1"/>
                </a:solidFill>
                <a:effectLst/>
                <a:latin typeface="Calibri" panose="020F0502020204030204" pitchFamily="34" charset="0"/>
                <a:cs typeface="Calibri" panose="020F0502020204030204" pitchFamily="34" charset="0"/>
              </a:rPr>
              <a:t>Wednesday, 20 April 2022  |  19:00 UTC 3:00 PM EDT</a:t>
            </a:r>
          </a:p>
          <a:p>
            <a:pPr lvl="3"/>
            <a:r>
              <a:rPr lang="en-GB" i="0" dirty="0">
                <a:solidFill>
                  <a:schemeClr val="tx1"/>
                </a:solidFill>
                <a:effectLst/>
                <a:latin typeface="Calibri" panose="020F0502020204030204" pitchFamily="34" charset="0"/>
                <a:cs typeface="Calibri" panose="020F0502020204030204" pitchFamily="34" charset="0"/>
              </a:rPr>
              <a:t>Friday, 22 April 2022  |  05:00 UTC. 1:00 AM EDT</a:t>
            </a:r>
          </a:p>
          <a:p>
            <a:pPr lvl="3"/>
            <a:endParaRPr lang="en-GB" i="0" dirty="0">
              <a:solidFill>
                <a:schemeClr val="tx1"/>
              </a:solidFill>
              <a:effectLst/>
              <a:latin typeface="Calibri" panose="020F0502020204030204" pitchFamily="34" charset="0"/>
              <a:cs typeface="Calibri" panose="020F0502020204030204" pitchFamily="34" charset="0"/>
            </a:endParaRPr>
          </a:p>
          <a:p>
            <a:pPr marL="1085850" lvl="2">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Call for participation to stakeholder groups</a:t>
            </a:r>
          </a:p>
          <a:p>
            <a:pPr marL="1085850" lvl="2">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SC Maintenance will start work on PAR for 802.15.4 Revision</a:t>
            </a:r>
          </a:p>
          <a:p>
            <a:pPr marL="685800" lvl="1">
              <a:spcBef>
                <a:spcPts val="300"/>
              </a:spcBef>
              <a:buFont typeface="Arial" panose="020B0604020202020204" pitchFamily="34" charset="0"/>
              <a:buChar char="•"/>
            </a:pPr>
            <a:endParaRPr lang="en-US" altLang="en-US" sz="2000" dirty="0">
              <a:latin typeface="Calibri" panose="020F0502020204030204" pitchFamily="34" charset="0"/>
              <a:cs typeface="Calibri" panose="020F0502020204030204" pitchFamily="34" charset="0"/>
            </a:endParaRPr>
          </a:p>
          <a:p>
            <a:pPr marL="685800" lvl="1">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Any other Business ?</a:t>
            </a:r>
          </a:p>
          <a:p>
            <a:pPr marL="1085850" lvl="2">
              <a:spcBef>
                <a:spcPts val="300"/>
              </a:spcBef>
              <a:buFont typeface="Arial" panose="020B0604020202020204" pitchFamily="34" charset="0"/>
              <a:buChar char="•"/>
            </a:pPr>
            <a:endParaRPr lang="en-US" altLang="en-US" sz="2000" dirty="0">
              <a:latin typeface="Calibri" panose="020F0502020204030204" pitchFamily="34" charset="0"/>
              <a:cs typeface="Calibri" panose="020F0502020204030204" pitchFamily="34" charset="0"/>
            </a:endParaRPr>
          </a:p>
          <a:p>
            <a:pPr marL="685800" lvl="1">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Adjourn</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13</a:t>
            </a:fld>
            <a:endParaRPr lang="en-US" altLang="en-US" dirty="0">
              <a:solidFill>
                <a:schemeClr val="tx1"/>
              </a:solidFill>
            </a:endParaRPr>
          </a:p>
        </p:txBody>
      </p:sp>
    </p:spTree>
    <p:extLst>
      <p:ext uri="{BB962C8B-B14F-4D97-AF65-F5344CB8AC3E}">
        <p14:creationId xmlns:p14="http://schemas.microsoft.com/office/powerpoint/2010/main" val="2042423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1016001" y="908720"/>
            <a:ext cx="10352617" cy="504056"/>
          </a:xfrm>
        </p:spPr>
        <p:txBody>
          <a:bodyPr/>
          <a:lstStyle/>
          <a:p>
            <a:r>
              <a:rPr lang="en-US" altLang="en-US" sz="3600" dirty="0"/>
              <a:t>Achievements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407368" y="1568137"/>
            <a:ext cx="11377264" cy="4853980"/>
          </a:xfrm>
        </p:spPr>
        <p:txBody>
          <a:bodyPr/>
          <a:lstStyle/>
          <a:p>
            <a:pPr marL="685800" lvl="1">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Approved January meeting minutes</a:t>
            </a:r>
          </a:p>
          <a:p>
            <a:pPr marL="685800" lvl="1">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Gave Status Update</a:t>
            </a:r>
          </a:p>
          <a:p>
            <a:pPr marL="685800" lvl="1">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No Presentations </a:t>
            </a:r>
            <a:endParaRPr lang="en-US" altLang="en-US" sz="2000" dirty="0">
              <a:highlight>
                <a:srgbClr val="FFFF00"/>
              </a:highlight>
              <a:latin typeface="Calibri" panose="020F0502020204030204" pitchFamily="34" charset="0"/>
              <a:cs typeface="Calibri" panose="020F0502020204030204" pitchFamily="34" charset="0"/>
            </a:endParaRPr>
          </a:p>
          <a:p>
            <a:pPr marL="685800" lvl="1">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Next Steps</a:t>
            </a:r>
          </a:p>
          <a:p>
            <a:pPr marL="1200150" lvl="2" indent="-342900">
              <a:spcBef>
                <a:spcPts val="300"/>
              </a:spcBef>
              <a:buFont typeface="Arial" panose="020B0604020202020204" pitchFamily="34" charset="0"/>
              <a:buChar char="•"/>
            </a:pPr>
            <a:r>
              <a:rPr lang="en-US" altLang="en-US" sz="2000" dirty="0">
                <a:solidFill>
                  <a:schemeClr val="tx1"/>
                </a:solidFill>
                <a:latin typeface="Calibri" panose="020F0502020204030204" pitchFamily="34" charset="0"/>
                <a:cs typeface="Calibri" panose="020F0502020204030204" pitchFamily="34" charset="0"/>
              </a:rPr>
              <a:t>Webinar</a:t>
            </a:r>
            <a:r>
              <a:rPr lang="en-US" altLang="en-US" sz="2000" dirty="0">
                <a:solidFill>
                  <a:srgbClr val="0000FF"/>
                </a:solidFill>
                <a:latin typeface="Calibri" panose="020F0502020204030204" pitchFamily="34" charset="0"/>
                <a:cs typeface="Calibri" panose="020F0502020204030204" pitchFamily="34" charset="0"/>
              </a:rPr>
              <a:t>: </a:t>
            </a:r>
            <a:r>
              <a:rPr lang="en-GB" sz="2000" u="sng" dirty="0">
                <a:solidFill>
                  <a:srgbClr val="0000FF"/>
                </a:solidFill>
                <a:effectLst/>
                <a:latin typeface="Calibri" panose="020F0502020204030204" pitchFamily="34" charset="0"/>
                <a:ea typeface="Yu Gothic" panose="020B0400000000000000" pitchFamily="34" charset="-128"/>
                <a:cs typeface="Calibri" panose="020F0502020204030204" pitchFamily="34" charset="0"/>
                <a:hlinkClick r:id="rId2">
                  <a:extLst>
                    <a:ext uri="{A12FA001-AC4F-418D-AE19-62706E023703}">
                      <ahyp:hlinkClr xmlns:ahyp="http://schemas.microsoft.com/office/drawing/2018/hyperlinkcolor" val="tx"/>
                    </a:ext>
                  </a:extLst>
                </a:hlinkClick>
              </a:rPr>
              <a:t>https://ieeesa.io/802-15-4-Webinar</a:t>
            </a:r>
            <a:r>
              <a:rPr lang="en-GB" sz="2000" dirty="0">
                <a:solidFill>
                  <a:srgbClr val="0000FF"/>
                </a:solidFill>
                <a:effectLst/>
                <a:latin typeface="Calibri" panose="020F0502020204030204" pitchFamily="34" charset="0"/>
                <a:ea typeface="Yu Gothic" panose="020B0400000000000000" pitchFamily="34" charset="-128"/>
                <a:cs typeface="Calibri" panose="020F0502020204030204" pitchFamily="34" charset="0"/>
              </a:rPr>
              <a:t>.</a:t>
            </a:r>
            <a:endParaRPr lang="en-US" altLang="en-US" sz="2000" dirty="0">
              <a:solidFill>
                <a:srgbClr val="0000FF"/>
              </a:solidFill>
              <a:latin typeface="Calibri" panose="020F0502020204030204" pitchFamily="34" charset="0"/>
              <a:cs typeface="Calibri" panose="020F0502020204030204" pitchFamily="34" charset="0"/>
            </a:endParaRPr>
          </a:p>
          <a:p>
            <a:pPr lvl="3"/>
            <a:r>
              <a:rPr lang="en-GB" i="0" dirty="0">
                <a:solidFill>
                  <a:schemeClr val="tx1"/>
                </a:solidFill>
                <a:effectLst/>
                <a:latin typeface="Calibri" panose="020F0502020204030204" pitchFamily="34" charset="0"/>
                <a:cs typeface="Calibri" panose="020F0502020204030204" pitchFamily="34" charset="0"/>
              </a:rPr>
              <a:t>Wednesday, 20 April 2022  |  19:00 UTC 3:00 PM EDT</a:t>
            </a:r>
          </a:p>
          <a:p>
            <a:pPr lvl="3"/>
            <a:r>
              <a:rPr lang="en-GB" i="0" dirty="0">
                <a:solidFill>
                  <a:schemeClr val="tx1"/>
                </a:solidFill>
                <a:effectLst/>
                <a:latin typeface="Calibri" panose="020F0502020204030204" pitchFamily="34" charset="0"/>
                <a:cs typeface="Calibri" panose="020F0502020204030204" pitchFamily="34" charset="0"/>
              </a:rPr>
              <a:t>Friday, 22 April 2022  |  05:00 UTC. 1:00 AM EDT</a:t>
            </a:r>
          </a:p>
          <a:p>
            <a:pPr lvl="3"/>
            <a:endParaRPr lang="en-GB" i="0" dirty="0">
              <a:solidFill>
                <a:schemeClr val="tx1"/>
              </a:solidFill>
              <a:effectLst/>
              <a:latin typeface="Calibri" panose="020F0502020204030204" pitchFamily="34" charset="0"/>
              <a:cs typeface="Calibri" panose="020F0502020204030204" pitchFamily="34" charset="0"/>
            </a:endParaRPr>
          </a:p>
          <a:p>
            <a:pPr marL="1085850" lvl="2">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Call for participation to stakeholder groups</a:t>
            </a:r>
          </a:p>
          <a:p>
            <a:pPr marL="1085850" lvl="2">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SC Maintenance will start work on PAR for 802.15.4 Revision</a:t>
            </a:r>
          </a:p>
          <a:p>
            <a:pPr marL="685800" lvl="1">
              <a:spcBef>
                <a:spcPts val="300"/>
              </a:spcBef>
              <a:buFont typeface="Arial" panose="020B0604020202020204" pitchFamily="34" charset="0"/>
              <a:buChar char="•"/>
            </a:pPr>
            <a:endParaRPr lang="en-US" altLang="en-US" sz="2000" dirty="0">
              <a:latin typeface="Calibri" panose="020F0502020204030204" pitchFamily="34" charset="0"/>
              <a:cs typeface="Calibri" panose="020F0502020204030204" pitchFamily="34" charset="0"/>
            </a:endParaRPr>
          </a:p>
          <a:p>
            <a:pPr marL="685800" lvl="1">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No other Business.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14</a:t>
            </a:fld>
            <a:endParaRPr lang="en-US" altLang="en-US" dirty="0">
              <a:solidFill>
                <a:schemeClr val="tx1"/>
              </a:solidFill>
            </a:endParaRPr>
          </a:p>
        </p:txBody>
      </p:sp>
    </p:spTree>
    <p:extLst>
      <p:ext uri="{BB962C8B-B14F-4D97-AF65-F5344CB8AC3E}">
        <p14:creationId xmlns:p14="http://schemas.microsoft.com/office/powerpoint/2010/main" val="1946630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Weekly Calls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Bi-weekly calls (placeholder):</a:t>
            </a:r>
          </a:p>
          <a:p>
            <a:pPr marL="857250" lvl="1" indent="-457200">
              <a:buFont typeface="Arial" panose="020B0604020202020204" pitchFamily="34" charset="0"/>
              <a:buChar char="•"/>
            </a:pPr>
            <a:r>
              <a:rPr lang="en-US" dirty="0"/>
              <a:t>Monday: @ 7am Pacific, subject to stakeholder interest</a:t>
            </a:r>
          </a:p>
          <a:p>
            <a:pPr marL="857250" lvl="1" indent="-457200">
              <a:buFont typeface="Arial" panose="020B0604020202020204" pitchFamily="34" charset="0"/>
              <a:buChar char="•"/>
            </a:pPr>
            <a:endParaRPr lang="en-US" dirty="0"/>
          </a:p>
          <a:p>
            <a:pPr marL="400050" lvl="1" indent="0"/>
            <a:r>
              <a:rPr lang="en-US" dirty="0"/>
              <a:t>Currently none are scheduled </a:t>
            </a:r>
          </a:p>
        </p:txBody>
      </p:sp>
      <p:sp>
        <p:nvSpPr>
          <p:cNvPr id="5" name="Slide Number Placeholder 3">
            <a:extLst>
              <a:ext uri="{FF2B5EF4-FFF2-40B4-BE49-F238E27FC236}">
                <a16:creationId xmlns:a16="http://schemas.microsoft.com/office/drawing/2014/main" id="{16757E3E-09C1-4ECD-AE33-147265377B3A}"/>
              </a:ext>
            </a:extLst>
          </p:cNvPr>
          <p:cNvSpPr>
            <a:spLocks noGrp="1"/>
          </p:cNvSpPr>
          <p:nvPr>
            <p:ph type="sldNum" sz="quarter" idx="10"/>
          </p:nvPr>
        </p:nvSpPr>
        <p:spPr>
          <a:xfrm>
            <a:off x="5735639"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15</a:t>
            </a:fld>
            <a:endParaRPr lang="en-US" altLang="en-US" dirty="0">
              <a:solidFill>
                <a:schemeClr val="tx1"/>
              </a:solidFill>
            </a:endParaRPr>
          </a:p>
        </p:txBody>
      </p:sp>
    </p:spTree>
    <p:extLst>
      <p:ext uri="{BB962C8B-B14F-4D97-AF65-F5344CB8AC3E}">
        <p14:creationId xmlns:p14="http://schemas.microsoft.com/office/powerpoint/2010/main" val="2694411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85000" lnSpcReduction="10000"/>
          </a:bodyPr>
          <a:lstStyle/>
          <a:p>
            <a:pPr marL="457200" indent="-457200">
              <a:buFont typeface="Arial" panose="020B0604020202020204" pitchFamily="34" charset="0"/>
              <a:buChar char="•"/>
            </a:pPr>
            <a:r>
              <a:rPr lang="en-US" sz="2800" dirty="0"/>
              <a:t>Attendees are required to register to attend the 802 Plenary Session</a:t>
            </a:r>
          </a:p>
          <a:p>
            <a:pPr marL="0" indent="0"/>
            <a:endParaRPr lang="en-US" sz="2800" dirty="0"/>
          </a:p>
          <a:p>
            <a:pPr marL="457200" indent="-457200">
              <a:buFont typeface="Arial" panose="020B0604020202020204" pitchFamily="34" charset="0"/>
              <a:buChar char="•"/>
            </a:pPr>
            <a:r>
              <a:rPr lang="en-US" sz="2800" dirty="0"/>
              <a:t>Discussion: Everyone present is welcome</a:t>
            </a:r>
          </a:p>
          <a:p>
            <a:pPr marL="457200" indent="-457200">
              <a:buFont typeface="Arial" panose="020B0604020202020204" pitchFamily="34" charset="0"/>
              <a:buChar char="•"/>
            </a:pPr>
            <a:r>
              <a:rPr lang="en-US" sz="2800" dirty="0"/>
              <a:t>Straw polls: Everyone present may vote</a:t>
            </a:r>
          </a:p>
          <a:p>
            <a:pPr marL="457200" indent="-457200">
              <a:buFont typeface="Arial" panose="020B0604020202020204" pitchFamily="34" charset="0"/>
              <a:buChar char="•"/>
            </a:pPr>
            <a:r>
              <a:rPr lang="en-US" sz="2800" dirty="0"/>
              <a:t>Formal motions: WG voters only:</a:t>
            </a:r>
          </a:p>
          <a:p>
            <a:pPr marL="857250" lvl="1" indent="-457200">
              <a:buFont typeface="Arial" panose="020B0604020202020204" pitchFamily="34" charset="0"/>
              <a:buChar char="•"/>
            </a:pPr>
            <a:r>
              <a:rPr lang="en-US" sz="2400" dirty="0">
                <a:hlinkClick r:id="rId2"/>
              </a:rPr>
              <a:t>https://grouper.ieee.org/groups/802/15/member_status.html</a:t>
            </a:r>
            <a:r>
              <a:rPr lang="en-US" sz="2400" dirty="0"/>
              <a:t> </a:t>
            </a:r>
          </a:p>
          <a:p>
            <a:pPr marL="457200" indent="-457200">
              <a:buFont typeface="Arial" panose="020B0604020202020204" pitchFamily="34" charset="0"/>
              <a:buChar char="•"/>
            </a:pPr>
            <a:r>
              <a:rPr lang="en-US" sz="2800" dirty="0"/>
              <a:t>Patent policy for PAR activities applies</a:t>
            </a:r>
          </a:p>
          <a:p>
            <a:pPr marL="457200" indent="-457200">
              <a:buFont typeface="Arial" panose="020B0604020202020204" pitchFamily="34" charset="0"/>
              <a:buChar char="•"/>
            </a:pPr>
            <a:r>
              <a:rPr lang="en-US" sz="2800"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with name and affiliation when you first speak</a:t>
            </a:r>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149C629C-CA82-4E80-978A-D9707CE66729}" type="slidenum">
              <a:rPr lang="en-US" altLang="en-US" smtClean="0">
                <a:solidFill>
                  <a:schemeClr val="tx1"/>
                </a:solidFill>
              </a:rPr>
              <a:pPr/>
              <a:t>3</a:t>
            </a:fld>
            <a:endParaRPr lang="en-US" altLang="en-US">
              <a:solidFill>
                <a:schemeClr val="tx1"/>
              </a:solidFill>
            </a:endParaRPr>
          </a:p>
        </p:txBody>
      </p:sp>
      <p:sp>
        <p:nvSpPr>
          <p:cNvPr id="7" name="Content Placeholder 5">
            <a:extLst>
              <a:ext uri="{FF2B5EF4-FFF2-40B4-BE49-F238E27FC236}">
                <a16:creationId xmlns:a16="http://schemas.microsoft.com/office/drawing/2014/main" id="{748D29DA-DF2B-435A-A805-9E299CB436C1}"/>
              </a:ext>
            </a:extLst>
          </p:cNvPr>
          <p:cNvSpPr txBox="1">
            <a:spLocks/>
          </p:cNvSpPr>
          <p:nvPr/>
        </p:nvSpPr>
        <p:spPr bwMode="auto">
          <a:xfrm>
            <a:off x="1199456" y="1641923"/>
            <a:ext cx="10225135" cy="475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fontScale="550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kern="0" dirty="0"/>
              <a:t>See: </a:t>
            </a:r>
            <a:r>
              <a:rPr lang="en-US" kern="0" dirty="0">
                <a:hlinkClick r:id="rId2"/>
              </a:rPr>
              <a:t>https://grouper.ieee.org/groups/802/sapolicies.shtml</a:t>
            </a:r>
            <a:endParaRPr lang="en-US" kern="0" dirty="0"/>
          </a:p>
          <a:p>
            <a:pPr>
              <a:defRPr/>
            </a:pPr>
            <a:endParaRPr lang="en-US" kern="0" dirty="0"/>
          </a:p>
          <a:p>
            <a:pPr>
              <a:defRPr/>
            </a:pPr>
            <a:r>
              <a:rPr lang="en-US" kern="0" dirty="0"/>
              <a:t>IEEE-SA Patent Slides for Standards Development Meetings (.pdf)</a:t>
            </a:r>
          </a:p>
          <a:p>
            <a:pPr>
              <a:defRPr/>
            </a:pPr>
            <a:r>
              <a:rPr lang="en-US" kern="0" dirty="0">
                <a:hlinkClick r:id="rId3"/>
              </a:rPr>
              <a:t>https://development.standards.ieee.org/myproject/Public/mytools/mob/slideset.pdf</a:t>
            </a:r>
            <a:endParaRPr lang="en-US" kern="0" dirty="0"/>
          </a:p>
          <a:p>
            <a:pPr>
              <a:defRPr/>
            </a:pPr>
            <a:r>
              <a:rPr lang="en-US" kern="0" dirty="0"/>
              <a:t>IEEE-SA Standards Board Patent Committee (</a:t>
            </a:r>
            <a:r>
              <a:rPr lang="en-US" kern="0" dirty="0" err="1"/>
              <a:t>PatCom</a:t>
            </a:r>
            <a:r>
              <a:rPr lang="en-US" kern="0" dirty="0"/>
              <a:t>) home page</a:t>
            </a:r>
          </a:p>
          <a:p>
            <a:pPr>
              <a:defRPr/>
            </a:pPr>
            <a:r>
              <a:rPr lang="en-US" kern="0" dirty="0">
                <a:hlinkClick r:id="rId4"/>
              </a:rPr>
              <a:t>https://standards.ieee.org/content/ieee-standards/en/about/sasb/patcom/index.html</a:t>
            </a:r>
            <a:endParaRPr lang="en-US" kern="0" dirty="0"/>
          </a:p>
          <a:p>
            <a:pPr>
              <a:defRPr/>
            </a:pPr>
            <a:endParaRPr lang="en-US" kern="0" dirty="0"/>
          </a:p>
          <a:p>
            <a:pPr>
              <a:defRPr/>
            </a:pPr>
            <a:r>
              <a:rPr lang="en-US" kern="0" dirty="0"/>
              <a:t>IEEE-SA Participation Policy meeting slide set - individual method (.pdf)</a:t>
            </a:r>
          </a:p>
          <a:p>
            <a:pPr>
              <a:defRPr/>
            </a:pPr>
            <a:r>
              <a:rPr lang="en-US" kern="0" dirty="0">
                <a:hlinkClick r:id="rId5"/>
              </a:rPr>
              <a:t>https://standards.ieee.org/content/dam/ieee-standards/standards/web/documents/other/Participant-Behavior-Individual-Method.pdf</a:t>
            </a:r>
            <a:endParaRPr lang="en-US" kern="0" dirty="0"/>
          </a:p>
          <a:p>
            <a:pPr>
              <a:defRPr/>
            </a:pPr>
            <a:endParaRPr lang="en-US" kern="0" dirty="0"/>
          </a:p>
          <a:p>
            <a:pPr>
              <a:defRPr/>
            </a:pPr>
            <a:r>
              <a:rPr lang="en-US" kern="0" dirty="0"/>
              <a:t>Working Group Copyright Materials</a:t>
            </a:r>
          </a:p>
          <a:p>
            <a:pPr>
              <a:defRPr/>
            </a:pPr>
            <a:r>
              <a:rPr lang="en-US" kern="0" dirty="0">
                <a:hlinkClick r:id="rId6"/>
              </a:rPr>
              <a:t>https://standards.ieee.org/ipr/copyright-materials.html</a:t>
            </a:r>
            <a:endParaRPr lang="en-US" kern="0" dirty="0"/>
          </a:p>
          <a:p>
            <a:pPr>
              <a:defRPr/>
            </a:pPr>
            <a:r>
              <a:rPr lang="en-US" kern="0" dirty="0">
                <a:hlinkClick r:id="rId7"/>
              </a:rPr>
              <a:t>https://standards.ieee.org/content/dam/ieee-standards/standards/web/documents/other/ieee-sa-copyright-policy-2019.pdf</a:t>
            </a:r>
            <a:endParaRPr lang="en-US" kern="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2063552" y="1628801"/>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5735639"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Tree>
    <p:extLst>
      <p:ext uri="{BB962C8B-B14F-4D97-AF65-F5344CB8AC3E}">
        <p14:creationId xmlns:p14="http://schemas.microsoft.com/office/powerpoint/2010/main" val="685901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84D0B0DD-02F9-492F-864F-1C1B9AEEA81A}"/>
              </a:ext>
            </a:extLst>
          </p:cNvPr>
          <p:cNvGraphicFramePr>
            <a:graphicFrameLocks noGrp="1"/>
          </p:cNvGraphicFramePr>
          <p:nvPr>
            <p:extLst>
              <p:ext uri="{D42A27DB-BD31-4B8C-83A1-F6EECF244321}">
                <p14:modId xmlns:p14="http://schemas.microsoft.com/office/powerpoint/2010/main" val="2798739305"/>
              </p:ext>
            </p:extLst>
          </p:nvPr>
        </p:nvGraphicFramePr>
        <p:xfrm>
          <a:off x="919955" y="1403102"/>
          <a:ext cx="10352090" cy="3619346"/>
        </p:xfrm>
        <a:graphic>
          <a:graphicData uri="http://schemas.openxmlformats.org/drawingml/2006/table">
            <a:tbl>
              <a:tblPr/>
              <a:tblGrid>
                <a:gridCol w="406724">
                  <a:extLst>
                    <a:ext uri="{9D8B030D-6E8A-4147-A177-3AD203B41FA5}">
                      <a16:colId xmlns:a16="http://schemas.microsoft.com/office/drawing/2014/main" val="3719732840"/>
                    </a:ext>
                  </a:extLst>
                </a:gridCol>
                <a:gridCol w="689978">
                  <a:extLst>
                    <a:ext uri="{9D8B030D-6E8A-4147-A177-3AD203B41FA5}">
                      <a16:colId xmlns:a16="http://schemas.microsoft.com/office/drawing/2014/main" val="304356924"/>
                    </a:ext>
                  </a:extLst>
                </a:gridCol>
                <a:gridCol w="689978">
                  <a:extLst>
                    <a:ext uri="{9D8B030D-6E8A-4147-A177-3AD203B41FA5}">
                      <a16:colId xmlns:a16="http://schemas.microsoft.com/office/drawing/2014/main" val="2740448926"/>
                    </a:ext>
                  </a:extLst>
                </a:gridCol>
                <a:gridCol w="689978">
                  <a:extLst>
                    <a:ext uri="{9D8B030D-6E8A-4147-A177-3AD203B41FA5}">
                      <a16:colId xmlns:a16="http://schemas.microsoft.com/office/drawing/2014/main" val="3189720090"/>
                    </a:ext>
                  </a:extLst>
                </a:gridCol>
                <a:gridCol w="689978">
                  <a:extLst>
                    <a:ext uri="{9D8B030D-6E8A-4147-A177-3AD203B41FA5}">
                      <a16:colId xmlns:a16="http://schemas.microsoft.com/office/drawing/2014/main" val="1373271190"/>
                    </a:ext>
                  </a:extLst>
                </a:gridCol>
                <a:gridCol w="689978">
                  <a:extLst>
                    <a:ext uri="{9D8B030D-6E8A-4147-A177-3AD203B41FA5}">
                      <a16:colId xmlns:a16="http://schemas.microsoft.com/office/drawing/2014/main" val="335381774"/>
                    </a:ext>
                  </a:extLst>
                </a:gridCol>
                <a:gridCol w="689978">
                  <a:extLst>
                    <a:ext uri="{9D8B030D-6E8A-4147-A177-3AD203B41FA5}">
                      <a16:colId xmlns:a16="http://schemas.microsoft.com/office/drawing/2014/main" val="1067981824"/>
                    </a:ext>
                  </a:extLst>
                </a:gridCol>
                <a:gridCol w="689978">
                  <a:extLst>
                    <a:ext uri="{9D8B030D-6E8A-4147-A177-3AD203B41FA5}">
                      <a16:colId xmlns:a16="http://schemas.microsoft.com/office/drawing/2014/main" val="2709427244"/>
                    </a:ext>
                  </a:extLst>
                </a:gridCol>
                <a:gridCol w="689978">
                  <a:extLst>
                    <a:ext uri="{9D8B030D-6E8A-4147-A177-3AD203B41FA5}">
                      <a16:colId xmlns:a16="http://schemas.microsoft.com/office/drawing/2014/main" val="238049559"/>
                    </a:ext>
                  </a:extLst>
                </a:gridCol>
                <a:gridCol w="406724">
                  <a:extLst>
                    <a:ext uri="{9D8B030D-6E8A-4147-A177-3AD203B41FA5}">
                      <a16:colId xmlns:a16="http://schemas.microsoft.com/office/drawing/2014/main" val="1769987932"/>
                    </a:ext>
                  </a:extLst>
                </a:gridCol>
                <a:gridCol w="689978">
                  <a:extLst>
                    <a:ext uri="{9D8B030D-6E8A-4147-A177-3AD203B41FA5}">
                      <a16:colId xmlns:a16="http://schemas.microsoft.com/office/drawing/2014/main" val="2941587904"/>
                    </a:ext>
                  </a:extLst>
                </a:gridCol>
                <a:gridCol w="689978">
                  <a:extLst>
                    <a:ext uri="{9D8B030D-6E8A-4147-A177-3AD203B41FA5}">
                      <a16:colId xmlns:a16="http://schemas.microsoft.com/office/drawing/2014/main" val="429068068"/>
                    </a:ext>
                  </a:extLst>
                </a:gridCol>
                <a:gridCol w="689978">
                  <a:extLst>
                    <a:ext uri="{9D8B030D-6E8A-4147-A177-3AD203B41FA5}">
                      <a16:colId xmlns:a16="http://schemas.microsoft.com/office/drawing/2014/main" val="1708280062"/>
                    </a:ext>
                  </a:extLst>
                </a:gridCol>
                <a:gridCol w="689978">
                  <a:extLst>
                    <a:ext uri="{9D8B030D-6E8A-4147-A177-3AD203B41FA5}">
                      <a16:colId xmlns:a16="http://schemas.microsoft.com/office/drawing/2014/main" val="3598794862"/>
                    </a:ext>
                  </a:extLst>
                </a:gridCol>
                <a:gridCol w="629453">
                  <a:extLst>
                    <a:ext uri="{9D8B030D-6E8A-4147-A177-3AD203B41FA5}">
                      <a16:colId xmlns:a16="http://schemas.microsoft.com/office/drawing/2014/main" val="3445673526"/>
                    </a:ext>
                  </a:extLst>
                </a:gridCol>
                <a:gridCol w="629453">
                  <a:extLst>
                    <a:ext uri="{9D8B030D-6E8A-4147-A177-3AD203B41FA5}">
                      <a16:colId xmlns:a16="http://schemas.microsoft.com/office/drawing/2014/main" val="939615062"/>
                    </a:ext>
                  </a:extLst>
                </a:gridCol>
              </a:tblGrid>
              <a:tr h="152951">
                <a:tc>
                  <a:txBody>
                    <a:bodyPr/>
                    <a:lstStyle/>
                    <a:p>
                      <a:pPr algn="l" fontAlgn="b"/>
                      <a:r>
                        <a:rPr lang="en-GB" sz="900" b="0" i="0" u="none" strike="noStrike">
                          <a:effectLst/>
                          <a:latin typeface="Arial" panose="020B0604020202020204" pitchFamily="34" charset="0"/>
                        </a:rPr>
                        <a:t> </a:t>
                      </a:r>
                    </a:p>
                  </a:txBody>
                  <a:tcPr marL="7283" marR="7283" marT="72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GB" sz="900" b="1" i="0" u="none" strike="noStrike">
                          <a:effectLst/>
                          <a:latin typeface="Arial" panose="020B0604020202020204" pitchFamily="34" charset="0"/>
                        </a:rPr>
                        <a:t>Tuesday</a:t>
                      </a:r>
                    </a:p>
                  </a:txBody>
                  <a:tcPr marL="7283" marR="7283" marT="72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tc gridSpan="2">
                  <a:txBody>
                    <a:bodyPr/>
                    <a:lstStyle/>
                    <a:p>
                      <a:pPr algn="ctr" fontAlgn="b"/>
                      <a:r>
                        <a:rPr lang="en-GB" sz="900" b="1" i="0" u="none" strike="noStrike">
                          <a:effectLst/>
                          <a:latin typeface="Arial" panose="020B0604020202020204" pitchFamily="34" charset="0"/>
                        </a:rPr>
                        <a:t>Wednesday</a:t>
                      </a:r>
                    </a:p>
                  </a:txBody>
                  <a:tcPr marL="7283" marR="7283" marT="72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tc gridSpan="2">
                  <a:txBody>
                    <a:bodyPr/>
                    <a:lstStyle/>
                    <a:p>
                      <a:pPr algn="ctr" fontAlgn="b"/>
                      <a:r>
                        <a:rPr lang="en-GB" sz="900" b="1" i="0" u="none" strike="noStrike">
                          <a:effectLst/>
                          <a:latin typeface="Arial" panose="020B0604020202020204" pitchFamily="34" charset="0"/>
                        </a:rPr>
                        <a:t>Thursday</a:t>
                      </a:r>
                    </a:p>
                  </a:txBody>
                  <a:tcPr marL="7283" marR="7283" marT="72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tc gridSpan="2">
                  <a:txBody>
                    <a:bodyPr/>
                    <a:lstStyle/>
                    <a:p>
                      <a:pPr algn="ctr" fontAlgn="b"/>
                      <a:r>
                        <a:rPr lang="en-GB" sz="900" b="1" i="0" u="none" strike="noStrike">
                          <a:effectLst/>
                          <a:latin typeface="Arial" panose="020B0604020202020204" pitchFamily="34" charset="0"/>
                        </a:rPr>
                        <a:t>Friday</a:t>
                      </a:r>
                    </a:p>
                  </a:txBody>
                  <a:tcPr marL="7283" marR="7283" marT="72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tc>
                  <a:txBody>
                    <a:bodyPr/>
                    <a:lstStyle/>
                    <a:p>
                      <a:pPr algn="ctr" fontAlgn="b"/>
                      <a:r>
                        <a:rPr lang="en-GB" sz="900" b="1" i="0" u="none" strike="noStrike">
                          <a:effectLst/>
                          <a:latin typeface="Arial" panose="020B0604020202020204" pitchFamily="34" charset="0"/>
                        </a:rPr>
                        <a:t> </a:t>
                      </a:r>
                    </a:p>
                  </a:txBody>
                  <a:tcPr marL="7283" marR="7283" marT="728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GB" sz="900" b="1" i="0" u="none" strike="noStrike">
                          <a:effectLst/>
                          <a:latin typeface="Arial" panose="020B0604020202020204" pitchFamily="34" charset="0"/>
                        </a:rPr>
                        <a:t>Monday</a:t>
                      </a:r>
                    </a:p>
                  </a:txBody>
                  <a:tcPr marL="7283" marR="7283" marT="728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tc gridSpan="2">
                  <a:txBody>
                    <a:bodyPr/>
                    <a:lstStyle/>
                    <a:p>
                      <a:pPr algn="ctr" fontAlgn="b"/>
                      <a:r>
                        <a:rPr lang="en-GB" sz="900" b="1" i="0" u="none" strike="noStrike">
                          <a:effectLst/>
                          <a:latin typeface="Arial" panose="020B0604020202020204" pitchFamily="34" charset="0"/>
                        </a:rPr>
                        <a:t>Tuesday</a:t>
                      </a:r>
                    </a:p>
                  </a:txBody>
                  <a:tcPr marL="7283" marR="7283" marT="72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tc gridSpan="2">
                  <a:txBody>
                    <a:bodyPr/>
                    <a:lstStyle/>
                    <a:p>
                      <a:pPr algn="ctr" fontAlgn="b"/>
                      <a:r>
                        <a:rPr lang="en-GB" sz="900" b="1" i="0" u="none" strike="noStrike">
                          <a:effectLst/>
                          <a:latin typeface="Arial" panose="020B0604020202020204" pitchFamily="34" charset="0"/>
                        </a:rPr>
                        <a:t> Wednesday </a:t>
                      </a:r>
                    </a:p>
                  </a:txBody>
                  <a:tcPr marL="7283" marR="7283" marT="72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extLst>
                  <a:ext uri="{0D108BD9-81ED-4DB2-BD59-A6C34878D82A}">
                    <a16:rowId xmlns:a16="http://schemas.microsoft.com/office/drawing/2014/main" val="1750209497"/>
                  </a:ext>
                </a:extLst>
              </a:tr>
              <a:tr h="160234">
                <a:tc>
                  <a:txBody>
                    <a:bodyPr/>
                    <a:lstStyle/>
                    <a:p>
                      <a:pPr algn="r" fontAlgn="b"/>
                      <a:r>
                        <a:rPr lang="en-GB" sz="900" b="1" i="0" u="none" strike="noStrike">
                          <a:effectLst/>
                          <a:latin typeface="Arial" panose="020B0604020202020204" pitchFamily="34" charset="0"/>
                        </a:rPr>
                        <a:t>EST</a:t>
                      </a:r>
                    </a:p>
                  </a:txBody>
                  <a:tcPr marL="7283" marR="7283" marT="72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fontAlgn="b"/>
                      <a:r>
                        <a:rPr lang="en-GB" sz="900" b="1" i="0" u="none" strike="noStrike">
                          <a:effectLst/>
                          <a:latin typeface="Arial" panose="020B0604020202020204" pitchFamily="34" charset="0"/>
                        </a:rPr>
                        <a:t>8-Mar</a:t>
                      </a:r>
                    </a:p>
                  </a:txBody>
                  <a:tcPr marL="7283" marR="7283" marT="72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fontAlgn="b"/>
                      <a:r>
                        <a:rPr lang="en-GB" sz="900" b="1" i="0" u="none" strike="noStrike">
                          <a:effectLst/>
                          <a:latin typeface="Arial" panose="020B0604020202020204" pitchFamily="34" charset="0"/>
                        </a:rPr>
                        <a:t>9-Mar</a:t>
                      </a:r>
                    </a:p>
                  </a:txBody>
                  <a:tcPr marL="7283" marR="7283" marT="72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fontAlgn="b"/>
                      <a:r>
                        <a:rPr lang="en-GB" sz="900" b="1" i="0" u="none" strike="noStrike">
                          <a:effectLst/>
                          <a:latin typeface="Arial" panose="020B0604020202020204" pitchFamily="34" charset="0"/>
                        </a:rPr>
                        <a:t>10-Mar</a:t>
                      </a:r>
                    </a:p>
                  </a:txBody>
                  <a:tcPr marL="7283" marR="7283" marT="72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fontAlgn="b"/>
                      <a:r>
                        <a:rPr lang="en-GB" sz="900" b="1" i="0" u="none" strike="noStrike">
                          <a:effectLst/>
                          <a:latin typeface="Arial" panose="020B0604020202020204" pitchFamily="34" charset="0"/>
                        </a:rPr>
                        <a:t>11-Mar</a:t>
                      </a:r>
                    </a:p>
                  </a:txBody>
                  <a:tcPr marL="7283" marR="7283" marT="72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b"/>
                      <a:r>
                        <a:rPr lang="en-GB" sz="900" b="1" i="0" u="none" strike="noStrike">
                          <a:effectLst/>
                          <a:latin typeface="Arial" panose="020B0604020202020204" pitchFamily="34" charset="0"/>
                        </a:rPr>
                        <a:t>UTC</a:t>
                      </a:r>
                    </a:p>
                  </a:txBody>
                  <a:tcPr marL="7283" marR="7283" marT="7283"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gridSpan="2">
                  <a:txBody>
                    <a:bodyPr/>
                    <a:lstStyle/>
                    <a:p>
                      <a:pPr algn="ctr" fontAlgn="b"/>
                      <a:r>
                        <a:rPr lang="en-GB" sz="900" b="1" i="0" u="none" strike="noStrike">
                          <a:effectLst/>
                          <a:latin typeface="Arial" panose="020B0604020202020204" pitchFamily="34" charset="0"/>
                        </a:rPr>
                        <a:t>14-Mar</a:t>
                      </a:r>
                    </a:p>
                  </a:txBody>
                  <a:tcPr marL="7283" marR="7283" marT="7283"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fontAlgn="b"/>
                      <a:r>
                        <a:rPr lang="en-GB" sz="900" b="1" i="0" u="none" strike="noStrike">
                          <a:effectLst/>
                          <a:latin typeface="Arial" panose="020B0604020202020204" pitchFamily="34" charset="0"/>
                        </a:rPr>
                        <a:t>15-Mar</a:t>
                      </a:r>
                    </a:p>
                  </a:txBody>
                  <a:tcPr marL="7283" marR="7283" marT="72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fontAlgn="b"/>
                      <a:r>
                        <a:rPr lang="en-GB" sz="900" b="1" i="0" u="none" strike="noStrike">
                          <a:effectLst/>
                          <a:latin typeface="Arial" panose="020B0604020202020204" pitchFamily="34" charset="0"/>
                        </a:rPr>
                        <a:t>16-Mar</a:t>
                      </a:r>
                    </a:p>
                  </a:txBody>
                  <a:tcPr marL="7283" marR="7283" marT="72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73139601"/>
                  </a:ext>
                </a:extLst>
              </a:tr>
              <a:tr h="152951">
                <a:tc>
                  <a:txBody>
                    <a:bodyPr/>
                    <a:lstStyle/>
                    <a:p>
                      <a:pPr algn="r" fontAlgn="b"/>
                      <a:r>
                        <a:rPr lang="en-GB" sz="900" b="1" i="0" u="none" strike="noStrike">
                          <a:effectLst/>
                          <a:latin typeface="Arial" panose="020B0604020202020204" pitchFamily="34" charset="0"/>
                        </a:rPr>
                        <a:t>5:00</a:t>
                      </a:r>
                    </a:p>
                  </a:txBody>
                  <a:tcPr marL="7283" marR="7283" marT="72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4" gridSpan="2">
                  <a:txBody>
                    <a:bodyPr/>
                    <a:lstStyle/>
                    <a:p>
                      <a:pPr algn="ctr" fontAlgn="ctr"/>
                      <a:r>
                        <a:rPr lang="en-GB" sz="900" b="0" i="0" u="none" strike="noStrike">
                          <a:effectLst/>
                          <a:latin typeface="Arial" panose="020B0604020202020204" pitchFamily="34" charset="0"/>
                        </a:rPr>
                        <a:t> </a:t>
                      </a:r>
                    </a:p>
                  </a:txBody>
                  <a:tcPr marL="7283" marR="7283" marT="72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hMerge="1">
                  <a:txBody>
                    <a:bodyPr/>
                    <a:lstStyle/>
                    <a:p>
                      <a:endParaRPr lang="en-GB"/>
                    </a:p>
                  </a:txBody>
                  <a:tcPr/>
                </a:tc>
                <a:tc>
                  <a:txBody>
                    <a:bodyPr/>
                    <a:lstStyle/>
                    <a:p>
                      <a:pPr algn="l" fontAlgn="b"/>
                      <a:r>
                        <a:rPr lang="en-GB" sz="900" b="0" i="0" u="none" strike="noStrike">
                          <a:effectLst/>
                          <a:latin typeface="Courier"/>
                        </a:rPr>
                        <a:t> </a:t>
                      </a:r>
                    </a:p>
                  </a:txBody>
                  <a:tcPr marL="7283" marR="7283" marT="728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900" b="0" i="0" u="none" strike="noStrike">
                          <a:effectLst/>
                          <a:latin typeface="Courier"/>
                        </a:rPr>
                        <a:t> </a:t>
                      </a:r>
                    </a:p>
                  </a:txBody>
                  <a:tcPr marL="7283" marR="7283" marT="728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900" b="0" i="0" u="none" strike="noStrike">
                          <a:effectLst/>
                          <a:latin typeface="Courier"/>
                        </a:rPr>
                        <a:t> </a:t>
                      </a:r>
                    </a:p>
                  </a:txBody>
                  <a:tcPr marL="7283" marR="7283" marT="728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GB" sz="900" b="1" i="0" u="none" strike="noStrike">
                          <a:effectLst/>
                          <a:latin typeface="Arial" panose="020B0604020202020204" pitchFamily="34" charset="0"/>
                        </a:rPr>
                        <a:t> </a:t>
                      </a:r>
                    </a:p>
                  </a:txBody>
                  <a:tcPr marL="7283" marR="7283" marT="728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GB" sz="900" b="1" i="0" u="none" strike="noStrike">
                          <a:effectLst/>
                          <a:latin typeface="Arial" panose="020B0604020202020204" pitchFamily="34" charset="0"/>
                        </a:rPr>
                        <a:t> </a:t>
                      </a:r>
                    </a:p>
                  </a:txBody>
                  <a:tcPr marL="7283" marR="7283" marT="728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GB" sz="900" b="1" i="0" u="none" strike="noStrike">
                          <a:effectLst/>
                          <a:latin typeface="Arial" panose="020B0604020202020204" pitchFamily="34" charset="0"/>
                        </a:rPr>
                        <a:t> </a:t>
                      </a:r>
                    </a:p>
                  </a:txBody>
                  <a:tcPr marL="7283" marR="7283" marT="728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GB" sz="900" b="1" i="0" u="none" strike="noStrike">
                          <a:effectLst/>
                          <a:latin typeface="Arial" panose="020B0604020202020204" pitchFamily="34" charset="0"/>
                        </a:rPr>
                        <a:t>9:00</a:t>
                      </a:r>
                    </a:p>
                  </a:txBody>
                  <a:tcPr marL="7283" marR="7283" marT="728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GB" sz="900" b="0" i="0" u="none" strike="noStrike">
                          <a:effectLst/>
                          <a:latin typeface="Courier"/>
                        </a:rPr>
                        <a:t> </a:t>
                      </a:r>
                    </a:p>
                  </a:txBody>
                  <a:tcPr marL="7283" marR="7283" marT="7283" marB="0" anchor="b">
                    <a:lnL>
                      <a:noFill/>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900" b="0" i="0" u="none" strike="noStrike">
                          <a:effectLst/>
                          <a:latin typeface="Courier"/>
                        </a:rPr>
                        <a:t> </a:t>
                      </a:r>
                    </a:p>
                  </a:txBody>
                  <a:tcPr marL="7283" marR="7283" marT="728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900" b="0" i="0" u="none" strike="noStrike">
                          <a:effectLst/>
                          <a:latin typeface="Courier"/>
                        </a:rPr>
                        <a:t> </a:t>
                      </a:r>
                    </a:p>
                  </a:txBody>
                  <a:tcPr marL="7283" marR="7283" marT="728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900" b="0" i="0" u="none" strike="noStrike">
                          <a:effectLst/>
                          <a:latin typeface="Courier"/>
                        </a:rPr>
                        <a:t> </a:t>
                      </a:r>
                    </a:p>
                  </a:txBody>
                  <a:tcPr marL="7283" marR="7283" marT="728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900" b="0" i="0" u="none" strike="noStrike">
                          <a:effectLst/>
                          <a:latin typeface="Courier"/>
                        </a:rPr>
                        <a:t> </a:t>
                      </a:r>
                    </a:p>
                  </a:txBody>
                  <a:tcPr marL="7283" marR="7283" marT="728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GB" sz="900" b="1" i="0" u="none" strike="noStrike">
                          <a:effectLst/>
                          <a:latin typeface="Arial" panose="020B0604020202020204" pitchFamily="34" charset="0"/>
                        </a:rPr>
                        <a:t> </a:t>
                      </a:r>
                    </a:p>
                  </a:txBody>
                  <a:tcPr marL="7283" marR="7283" marT="728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extLst>
                  <a:ext uri="{0D108BD9-81ED-4DB2-BD59-A6C34878D82A}">
                    <a16:rowId xmlns:a16="http://schemas.microsoft.com/office/drawing/2014/main" val="987155140"/>
                  </a:ext>
                </a:extLst>
              </a:tr>
              <a:tr h="152951">
                <a:tc>
                  <a:txBody>
                    <a:bodyPr/>
                    <a:lstStyle/>
                    <a:p>
                      <a:pPr algn="r" fontAlgn="b"/>
                      <a:r>
                        <a:rPr lang="en-GB" sz="900" b="1" i="0" u="none" strike="noStrike">
                          <a:effectLst/>
                          <a:latin typeface="Arial" panose="020B0604020202020204" pitchFamily="34" charset="0"/>
                        </a:rPr>
                        <a:t>6:00</a:t>
                      </a:r>
                    </a:p>
                  </a:txBody>
                  <a:tcPr marL="7283" marR="7283" marT="72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vMerge="1">
                  <a:txBody>
                    <a:bodyPr/>
                    <a:lstStyle/>
                    <a:p>
                      <a:endParaRPr lang="en-GB"/>
                    </a:p>
                  </a:txBody>
                  <a:tcPr/>
                </a:tc>
                <a:tc hMerge="1" vMerge="1">
                  <a:txBody>
                    <a:bodyPr/>
                    <a:lstStyle/>
                    <a:p>
                      <a:endParaRPr lang="en-GB"/>
                    </a:p>
                  </a:txBody>
                  <a:tcPr/>
                </a:tc>
                <a:tc>
                  <a:txBody>
                    <a:bodyPr/>
                    <a:lstStyle/>
                    <a:p>
                      <a:pPr algn="l" fontAlgn="b"/>
                      <a:r>
                        <a:rPr lang="en-GB" sz="900" b="0" i="0" u="none" strike="noStrike">
                          <a:effectLst/>
                          <a:latin typeface="Courier"/>
                        </a:rPr>
                        <a:t> </a:t>
                      </a:r>
                    </a:p>
                  </a:txBody>
                  <a:tcPr marL="7283" marR="7283" marT="7283"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GB" sz="900" b="1" i="0" u="none" strike="noStrike">
                          <a:effectLst/>
                          <a:latin typeface="Arial" panose="020B0604020202020204" pitchFamily="34" charset="0"/>
                        </a:rPr>
                        <a:t> </a:t>
                      </a:r>
                    </a:p>
                  </a:txBody>
                  <a:tcPr marL="7283" marR="7283" marT="7283"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900" b="0" i="0" u="none" strike="noStrike">
                          <a:effectLst/>
                          <a:latin typeface="Courier"/>
                        </a:rPr>
                        <a:t> </a:t>
                      </a:r>
                    </a:p>
                  </a:txBody>
                  <a:tcPr marL="7283" marR="7283" marT="7283"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GB" sz="900" b="1" i="0" u="none" strike="noStrike">
                          <a:effectLst/>
                          <a:latin typeface="Arial" panose="020B0604020202020204" pitchFamily="34" charset="0"/>
                        </a:rPr>
                        <a:t> </a:t>
                      </a:r>
                    </a:p>
                  </a:txBody>
                  <a:tcPr marL="7283" marR="7283" marT="7283"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GB" sz="900" b="1" i="0" u="none" strike="noStrike">
                          <a:effectLst/>
                          <a:latin typeface="Arial" panose="020B0604020202020204" pitchFamily="34" charset="0"/>
                        </a:rPr>
                        <a:t> </a:t>
                      </a:r>
                    </a:p>
                  </a:txBody>
                  <a:tcPr marL="7283" marR="7283" marT="7283"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GB" sz="900" b="1" i="0" u="none" strike="noStrike">
                          <a:effectLst/>
                          <a:latin typeface="Arial" panose="020B0604020202020204" pitchFamily="34" charset="0"/>
                        </a:rPr>
                        <a:t> </a:t>
                      </a:r>
                    </a:p>
                  </a:txBody>
                  <a:tcPr marL="7283" marR="7283" marT="7283"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GB" sz="900" b="1" i="0" u="none" strike="noStrike">
                          <a:effectLst/>
                          <a:latin typeface="Arial" panose="020B0604020202020204" pitchFamily="34" charset="0"/>
                        </a:rPr>
                        <a:t>10:00</a:t>
                      </a:r>
                    </a:p>
                  </a:txBody>
                  <a:tcPr marL="7283" marR="7283" marT="728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GB" sz="900" b="0" i="0" u="none" strike="noStrike">
                          <a:effectLst/>
                          <a:latin typeface="Courier"/>
                        </a:rPr>
                        <a:t> </a:t>
                      </a:r>
                    </a:p>
                  </a:txBody>
                  <a:tcPr marL="7283" marR="7283" marT="7283" marB="0" anchor="b">
                    <a:lnL>
                      <a:noFill/>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900" b="0" i="0" u="none" strike="noStrike">
                          <a:effectLst/>
                          <a:latin typeface="Courier"/>
                        </a:rPr>
                        <a:t> </a:t>
                      </a:r>
                    </a:p>
                  </a:txBody>
                  <a:tcPr marL="7283" marR="7283" marT="7283"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900" b="0" i="0" u="none" strike="noStrike">
                          <a:effectLst/>
                          <a:latin typeface="Courier"/>
                        </a:rPr>
                        <a:t> </a:t>
                      </a:r>
                    </a:p>
                  </a:txBody>
                  <a:tcPr marL="7283" marR="7283" marT="7283"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900" b="0" i="0" u="none" strike="noStrike">
                          <a:effectLst/>
                          <a:latin typeface="Courier"/>
                        </a:rPr>
                        <a:t> </a:t>
                      </a:r>
                    </a:p>
                  </a:txBody>
                  <a:tcPr marL="7283" marR="7283" marT="7283"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900" b="0" i="0" u="none" strike="noStrike">
                          <a:effectLst/>
                          <a:latin typeface="Courier"/>
                        </a:rPr>
                        <a:t> </a:t>
                      </a:r>
                    </a:p>
                  </a:txBody>
                  <a:tcPr marL="7283" marR="7283" marT="7283"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GB" sz="900" b="1" i="0" u="none" strike="noStrike">
                          <a:effectLst/>
                          <a:latin typeface="Arial" panose="020B0604020202020204" pitchFamily="34" charset="0"/>
                        </a:rPr>
                        <a:t> </a:t>
                      </a:r>
                    </a:p>
                  </a:txBody>
                  <a:tcPr marL="7283" marR="7283" marT="7283"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3966788729"/>
                  </a:ext>
                </a:extLst>
              </a:tr>
              <a:tr h="152951">
                <a:tc>
                  <a:txBody>
                    <a:bodyPr/>
                    <a:lstStyle/>
                    <a:p>
                      <a:pPr algn="r" fontAlgn="b"/>
                      <a:r>
                        <a:rPr lang="en-GB" sz="900" b="1" i="0" u="none" strike="noStrike">
                          <a:effectLst/>
                          <a:latin typeface="Arial" panose="020B0604020202020204" pitchFamily="34" charset="0"/>
                        </a:rPr>
                        <a:t>7:00</a:t>
                      </a:r>
                    </a:p>
                  </a:txBody>
                  <a:tcPr marL="7283" marR="7283" marT="72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vMerge="1">
                  <a:txBody>
                    <a:bodyPr/>
                    <a:lstStyle/>
                    <a:p>
                      <a:endParaRPr lang="en-GB"/>
                    </a:p>
                  </a:txBody>
                  <a:tcPr/>
                </a:tc>
                <a:tc hMerge="1" vMerge="1">
                  <a:txBody>
                    <a:bodyPr/>
                    <a:lstStyle/>
                    <a:p>
                      <a:endParaRPr lang="en-GB"/>
                    </a:p>
                  </a:txBody>
                  <a:tcPr/>
                </a:tc>
                <a:tc rowSpan="2">
                  <a:txBody>
                    <a:bodyPr/>
                    <a:lstStyle/>
                    <a:p>
                      <a:pPr algn="ctr" fontAlgn="ctr"/>
                      <a:r>
                        <a:rPr lang="en-GB" sz="900" b="1" i="0" u="none" strike="noStrike">
                          <a:effectLst/>
                          <a:latin typeface="Arial" panose="020B0604020202020204" pitchFamily="34" charset="0"/>
                        </a:rPr>
                        <a:t>TG7a</a:t>
                      </a:r>
                    </a:p>
                  </a:txBody>
                  <a:tcPr marL="7283" marR="7283" marT="72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GB" sz="900" b="0" i="0" u="none" strike="noStrike">
                          <a:effectLst/>
                          <a:latin typeface="Arial" panose="020B0604020202020204" pitchFamily="34" charset="0"/>
                        </a:rPr>
                        <a:t>AM0</a:t>
                      </a:r>
                    </a:p>
                  </a:txBody>
                  <a:tcPr marL="7283" marR="7283" marT="72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900" b="1" i="0" u="none" strike="noStrike">
                          <a:effectLst/>
                          <a:latin typeface="Arial" panose="020B0604020202020204" pitchFamily="34" charset="0"/>
                        </a:rPr>
                        <a:t>TG7a</a:t>
                      </a:r>
                    </a:p>
                  </a:txBody>
                  <a:tcPr marL="7283" marR="7283" marT="72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GB" sz="900" b="0" i="0" u="none" strike="noStrike">
                          <a:effectLst/>
                          <a:latin typeface="Arial" panose="020B0604020202020204" pitchFamily="34" charset="0"/>
                        </a:rPr>
                        <a:t>AM0</a:t>
                      </a:r>
                    </a:p>
                  </a:txBody>
                  <a:tcPr marL="7283" marR="7283" marT="72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900" b="1" i="0" u="none" strike="noStrike">
                          <a:effectLst/>
                          <a:latin typeface="Arial" panose="020B0604020202020204" pitchFamily="34" charset="0"/>
                        </a:rPr>
                        <a:t>SC THz</a:t>
                      </a:r>
                    </a:p>
                  </a:txBody>
                  <a:tcPr marL="7283" marR="7283" marT="72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GB" sz="900" b="0" i="0" u="none" strike="noStrike">
                          <a:effectLst/>
                          <a:latin typeface="Arial" panose="020B0604020202020204" pitchFamily="34" charset="0"/>
                        </a:rPr>
                        <a:t>AM0</a:t>
                      </a:r>
                    </a:p>
                  </a:txBody>
                  <a:tcPr marL="7283" marR="7283" marT="72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900" b="1" i="0" u="none" strike="noStrike">
                          <a:effectLst/>
                          <a:latin typeface="Arial" panose="020B0604020202020204" pitchFamily="34" charset="0"/>
                        </a:rPr>
                        <a:t>11:00</a:t>
                      </a:r>
                    </a:p>
                  </a:txBody>
                  <a:tcPr marL="7283" marR="7283" marT="7283" marB="0" anchor="b">
                    <a:lnL w="12700" cap="flat" cmpd="sng" algn="ctr">
                      <a:solidFill>
                        <a:srgbClr val="000000"/>
                      </a:solidFill>
                      <a:prstDash val="solid"/>
                      <a:round/>
                      <a:headEnd type="none" w="med" len="med"/>
                      <a:tailEnd type="none" w="med" len="med"/>
                    </a:lnL>
                    <a:lnR>
                      <a:noFill/>
                    </a:lnR>
                    <a:lnT>
                      <a:noFill/>
                    </a:lnT>
                    <a:lnB>
                      <a:noFill/>
                    </a:lnB>
                  </a:tcPr>
                </a:tc>
                <a:tc rowSpan="2">
                  <a:txBody>
                    <a:bodyPr/>
                    <a:lstStyle/>
                    <a:p>
                      <a:pPr algn="ctr" fontAlgn="ctr"/>
                      <a:r>
                        <a:rPr lang="en-GB" sz="900" b="1" i="0" u="none" strike="noStrike">
                          <a:effectLst/>
                          <a:latin typeface="Arial" panose="020B0604020202020204" pitchFamily="34" charset="0"/>
                        </a:rPr>
                        <a:t>TG7a</a:t>
                      </a:r>
                    </a:p>
                  </a:txBody>
                  <a:tcPr marL="7283" marR="7283" marT="72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GB" sz="900" b="1" i="0" u="none" strike="noStrike">
                          <a:effectLst/>
                          <a:latin typeface="Arial" panose="020B0604020202020204" pitchFamily="34" charset="0"/>
                        </a:rPr>
                        <a:t>TG13</a:t>
                      </a:r>
                    </a:p>
                  </a:txBody>
                  <a:tcPr marL="7283" marR="7283" marT="72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GB" sz="900" b="1" i="0" u="none" strike="noStrike">
                          <a:effectLst/>
                          <a:latin typeface="Arial" panose="020B0604020202020204" pitchFamily="34" charset="0"/>
                        </a:rPr>
                        <a:t>TG7a</a:t>
                      </a:r>
                    </a:p>
                  </a:txBody>
                  <a:tcPr marL="7283" marR="7283" marT="72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GB" sz="900" b="1" i="0" u="none" strike="noStrike">
                          <a:effectLst/>
                          <a:latin typeface="Arial" panose="020B0604020202020204" pitchFamily="34" charset="0"/>
                        </a:rPr>
                        <a:t>TG13</a:t>
                      </a:r>
                    </a:p>
                  </a:txBody>
                  <a:tcPr marL="7283" marR="7283" marT="72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GB" sz="900" b="0" i="0" u="none" strike="noStrike">
                          <a:effectLst/>
                          <a:latin typeface="Courier"/>
                        </a:rPr>
                        <a:t> </a:t>
                      </a:r>
                    </a:p>
                  </a:txBody>
                  <a:tcPr marL="7283" marR="7283" marT="7283"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900" b="0" i="0" u="none" strike="noStrike">
                          <a:effectLst/>
                          <a:latin typeface="Arial" panose="020B0604020202020204" pitchFamily="34" charset="0"/>
                        </a:rPr>
                        <a:t> </a:t>
                      </a:r>
                    </a:p>
                  </a:txBody>
                  <a:tcPr marL="7283" marR="7283" marT="7283"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2794889762"/>
                  </a:ext>
                </a:extLst>
              </a:tr>
              <a:tr h="156835">
                <a:tc>
                  <a:txBody>
                    <a:bodyPr/>
                    <a:lstStyle/>
                    <a:p>
                      <a:pPr algn="r" fontAlgn="b"/>
                      <a:r>
                        <a:rPr lang="en-GB" sz="900" b="1" i="0" u="none" strike="noStrike">
                          <a:effectLst/>
                          <a:latin typeface="Arial" panose="020B0604020202020204" pitchFamily="34" charset="0"/>
                        </a:rPr>
                        <a:t>8:00</a:t>
                      </a:r>
                    </a:p>
                  </a:txBody>
                  <a:tcPr marL="7283" marR="7283" marT="72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r" fontAlgn="b"/>
                      <a:r>
                        <a:rPr lang="en-GB" sz="900" b="1" i="0" u="none" strike="noStrike">
                          <a:effectLst/>
                          <a:latin typeface="Arial" panose="020B0604020202020204" pitchFamily="34" charset="0"/>
                        </a:rPr>
                        <a:t>12:00</a:t>
                      </a:r>
                    </a:p>
                  </a:txBody>
                  <a:tcPr marL="7283" marR="7283" marT="7283" marB="0" anchor="b">
                    <a:lnL w="12700" cap="flat" cmpd="sng" algn="ctr">
                      <a:solidFill>
                        <a:srgbClr val="000000"/>
                      </a:solidFill>
                      <a:prstDash val="solid"/>
                      <a:round/>
                      <a:headEnd type="none" w="med" len="med"/>
                      <a:tailEnd type="none" w="med" len="med"/>
                    </a:lnL>
                    <a:lnR>
                      <a:noFill/>
                    </a:lnR>
                    <a:lnT>
                      <a:noFill/>
                    </a:lnT>
                    <a:lnB>
                      <a:noFill/>
                    </a:lnB>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r>
                        <a:rPr lang="en-GB" sz="900" b="0" i="0" u="none" strike="noStrike">
                          <a:effectLst/>
                          <a:latin typeface="Arial" panose="020B0604020202020204" pitchFamily="34" charset="0"/>
                        </a:rPr>
                        <a:t> </a:t>
                      </a:r>
                    </a:p>
                  </a:txBody>
                  <a:tcPr marL="7283" marR="7283" marT="7283"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900" b="0" i="0" u="none" strike="noStrike">
                          <a:effectLst/>
                          <a:latin typeface="Arial" panose="020B0604020202020204" pitchFamily="34" charset="0"/>
                        </a:rPr>
                        <a:t> </a:t>
                      </a:r>
                    </a:p>
                  </a:txBody>
                  <a:tcPr marL="7283" marR="7283" marT="7283"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3409990719"/>
                  </a:ext>
                </a:extLst>
              </a:tr>
              <a:tr h="156835">
                <a:tc>
                  <a:txBody>
                    <a:bodyPr/>
                    <a:lstStyle/>
                    <a:p>
                      <a:pPr algn="r" fontAlgn="b"/>
                      <a:r>
                        <a:rPr lang="en-GB" sz="900" b="1" i="0" u="none" strike="noStrike">
                          <a:effectLst/>
                          <a:latin typeface="Arial" panose="020B0604020202020204" pitchFamily="34" charset="0"/>
                        </a:rPr>
                        <a:t>9:00</a:t>
                      </a:r>
                    </a:p>
                  </a:txBody>
                  <a:tcPr marL="7283" marR="7283" marT="72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gridSpan="2">
                  <a:txBody>
                    <a:bodyPr/>
                    <a:lstStyle/>
                    <a:p>
                      <a:pPr algn="ctr" fontAlgn="ctr"/>
                      <a:r>
                        <a:rPr lang="en-GB" sz="900" b="1" i="0" u="sng" strike="noStrike">
                          <a:solidFill>
                            <a:srgbClr val="000000"/>
                          </a:solidFill>
                          <a:effectLst/>
                          <a:latin typeface="Arial" panose="020B0604020202020204" pitchFamily="34" charset="0"/>
                        </a:rPr>
                        <a:t>WG Opening</a:t>
                      </a:r>
                      <a:br>
                        <a:rPr lang="en-GB" sz="900" b="1" i="0" u="sng" strike="noStrike">
                          <a:solidFill>
                            <a:srgbClr val="000000"/>
                          </a:solidFill>
                          <a:effectLst/>
                          <a:latin typeface="Arial" panose="020B0604020202020204" pitchFamily="34" charset="0"/>
                        </a:rPr>
                      </a:br>
                      <a:r>
                        <a:rPr lang="en-GB" sz="900" b="1" i="0" u="sng" strike="noStrike">
                          <a:solidFill>
                            <a:srgbClr val="000000"/>
                          </a:solidFill>
                          <a:effectLst/>
                          <a:latin typeface="Arial" panose="020B0604020202020204" pitchFamily="34" charset="0"/>
                        </a:rPr>
                        <a:t>Meeting</a:t>
                      </a:r>
                    </a:p>
                  </a:txBody>
                  <a:tcPr marL="7283" marR="7283" marT="72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GB"/>
                    </a:p>
                  </a:txBody>
                  <a:tcPr/>
                </a:tc>
                <a:tc rowSpan="2">
                  <a:txBody>
                    <a:bodyPr/>
                    <a:lstStyle/>
                    <a:p>
                      <a:pPr algn="ctr" fontAlgn="ctr"/>
                      <a:r>
                        <a:rPr lang="en-GB" sz="900" b="1" i="0" u="none" strike="noStrike">
                          <a:effectLst/>
                          <a:latin typeface="Arial" panose="020B0604020202020204" pitchFamily="34" charset="0"/>
                        </a:rPr>
                        <a:t>TG13</a:t>
                      </a:r>
                    </a:p>
                  </a:txBody>
                  <a:tcPr marL="7283" marR="7283" marT="72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GB" sz="900" b="1" i="0" u="none" strike="noStrike">
                          <a:effectLst/>
                          <a:latin typeface="Arial" panose="020B0604020202020204" pitchFamily="34" charset="0"/>
                        </a:rPr>
                        <a:t>TG6a</a:t>
                      </a:r>
                    </a:p>
                  </a:txBody>
                  <a:tcPr marL="7283" marR="7283" marT="72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GB" sz="900" b="1" i="0" u="none" strike="noStrike">
                          <a:effectLst/>
                          <a:latin typeface="Arial" panose="020B0604020202020204" pitchFamily="34" charset="0"/>
                        </a:rPr>
                        <a:t>TG13</a:t>
                      </a:r>
                    </a:p>
                  </a:txBody>
                  <a:tcPr marL="7283" marR="7283" marT="72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GB" sz="900" b="1" i="0" u="none" strike="noStrike">
                          <a:effectLst/>
                          <a:latin typeface="Arial" panose="020B0604020202020204" pitchFamily="34" charset="0"/>
                        </a:rPr>
                        <a:t>TG6a</a:t>
                      </a:r>
                    </a:p>
                  </a:txBody>
                  <a:tcPr marL="7283" marR="7283" marT="72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GB" sz="900" b="1" i="0" u="none" strike="noStrike">
                          <a:effectLst/>
                          <a:latin typeface="Arial" panose="020B0604020202020204" pitchFamily="34" charset="0"/>
                        </a:rPr>
                        <a:t>TG3ma</a:t>
                      </a:r>
                    </a:p>
                  </a:txBody>
                  <a:tcPr marL="7283" marR="7283" marT="72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GB" sz="900" b="1" i="0" u="none" strike="noStrike">
                          <a:effectLst/>
                          <a:latin typeface="Arial" panose="020B0604020202020204" pitchFamily="34" charset="0"/>
                        </a:rPr>
                        <a:t>Joint</a:t>
                      </a:r>
                      <a:br>
                        <a:rPr lang="en-GB" sz="900" b="1" i="0" u="none" strike="noStrike">
                          <a:effectLst/>
                          <a:latin typeface="Arial" panose="020B0604020202020204" pitchFamily="34" charset="0"/>
                        </a:rPr>
                      </a:br>
                      <a:r>
                        <a:rPr lang="en-GB" sz="900" b="1" i="0" u="none" strike="noStrike">
                          <a:effectLst/>
                          <a:latin typeface="Arial" panose="020B0604020202020204" pitchFamily="34" charset="0"/>
                        </a:rPr>
                        <a:t>6a/4ab/14</a:t>
                      </a:r>
                    </a:p>
                  </a:txBody>
                  <a:tcPr marL="7283" marR="7283" marT="72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GB" sz="900" b="1" i="0" u="none" strike="noStrike">
                          <a:effectLst/>
                          <a:latin typeface="Arial" panose="020B0604020202020204" pitchFamily="34" charset="0"/>
                        </a:rPr>
                        <a:t>13:00</a:t>
                      </a:r>
                    </a:p>
                  </a:txBody>
                  <a:tcPr marL="7283" marR="7283" marT="7283" marB="0" anchor="b">
                    <a:lnL w="12700" cap="flat" cmpd="sng" algn="ctr">
                      <a:solidFill>
                        <a:srgbClr val="000000"/>
                      </a:solidFill>
                      <a:prstDash val="solid"/>
                      <a:round/>
                      <a:headEnd type="none" w="med" len="med"/>
                      <a:tailEnd type="none" w="med" len="med"/>
                    </a:lnL>
                    <a:lnR>
                      <a:noFill/>
                    </a:lnR>
                    <a:lnT>
                      <a:noFill/>
                    </a:lnT>
                    <a:lnB>
                      <a:noFill/>
                    </a:lnB>
                  </a:tcPr>
                </a:tc>
                <a:tc rowSpan="2">
                  <a:txBody>
                    <a:bodyPr/>
                    <a:lstStyle/>
                    <a:p>
                      <a:pPr algn="ctr" fontAlgn="ctr"/>
                      <a:r>
                        <a:rPr lang="en-GB" sz="900" b="1" i="0" u="none" strike="noStrike">
                          <a:effectLst/>
                          <a:latin typeface="Arial" panose="020B0604020202020204" pitchFamily="34" charset="0"/>
                        </a:rPr>
                        <a:t>TG3ma</a:t>
                      </a:r>
                    </a:p>
                  </a:txBody>
                  <a:tcPr marL="7283" marR="7283" marT="72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GB" sz="900" b="1" i="0" u="none" strike="noStrike" dirty="0">
                          <a:effectLst/>
                          <a:latin typeface="Arial" panose="020B0604020202020204" pitchFamily="34" charset="0"/>
                        </a:rPr>
                        <a:t>TG4ab</a:t>
                      </a:r>
                    </a:p>
                  </a:txBody>
                  <a:tcPr marL="7283" marR="7283" marT="72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GB" sz="900" b="1" i="0" u="none" strike="noStrike">
                          <a:effectLst/>
                          <a:latin typeface="Arial" panose="020B0604020202020204" pitchFamily="34" charset="0"/>
                        </a:rPr>
                        <a:t>TG6a</a:t>
                      </a:r>
                    </a:p>
                  </a:txBody>
                  <a:tcPr marL="7283" marR="7283" marT="72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GB" sz="900" b="0" i="0" u="none" strike="noStrike">
                          <a:effectLst/>
                          <a:latin typeface="Arial" panose="020B0604020202020204" pitchFamily="34" charset="0"/>
                        </a:rPr>
                        <a:t>AM1</a:t>
                      </a:r>
                    </a:p>
                  </a:txBody>
                  <a:tcPr marL="7283" marR="7283" marT="72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2">
                  <a:txBody>
                    <a:bodyPr/>
                    <a:lstStyle/>
                    <a:p>
                      <a:pPr algn="ctr" fontAlgn="ctr"/>
                      <a:r>
                        <a:rPr lang="en-GB" sz="900" b="1" i="0" u="sng" strike="noStrike">
                          <a:solidFill>
                            <a:srgbClr val="000000"/>
                          </a:solidFill>
                          <a:effectLst/>
                          <a:latin typeface="Arial" panose="020B0604020202020204" pitchFamily="34" charset="0"/>
                        </a:rPr>
                        <a:t>WG Closing</a:t>
                      </a:r>
                      <a:br>
                        <a:rPr lang="en-GB" sz="900" b="1" i="0" u="sng" strike="noStrike">
                          <a:solidFill>
                            <a:srgbClr val="000000"/>
                          </a:solidFill>
                          <a:effectLst/>
                          <a:latin typeface="Arial" panose="020B0604020202020204" pitchFamily="34" charset="0"/>
                        </a:rPr>
                      </a:br>
                      <a:r>
                        <a:rPr lang="en-GB" sz="900" b="1" i="0" u="sng" strike="noStrike">
                          <a:solidFill>
                            <a:srgbClr val="000000"/>
                          </a:solidFill>
                          <a:effectLst/>
                          <a:latin typeface="Arial" panose="020B0604020202020204" pitchFamily="34" charset="0"/>
                        </a:rPr>
                        <a:t>Meeting</a:t>
                      </a:r>
                    </a:p>
                  </a:txBody>
                  <a:tcPr marL="7283" marR="7283" marT="72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GB"/>
                    </a:p>
                  </a:txBody>
                  <a:tcPr/>
                </a:tc>
                <a:extLst>
                  <a:ext uri="{0D108BD9-81ED-4DB2-BD59-A6C34878D82A}">
                    <a16:rowId xmlns:a16="http://schemas.microsoft.com/office/drawing/2014/main" val="2732544274"/>
                  </a:ext>
                </a:extLst>
              </a:tr>
              <a:tr h="156835">
                <a:tc>
                  <a:txBody>
                    <a:bodyPr/>
                    <a:lstStyle/>
                    <a:p>
                      <a:pPr algn="r" fontAlgn="b"/>
                      <a:r>
                        <a:rPr lang="en-GB" sz="900" b="1" i="0" u="none" strike="noStrike">
                          <a:effectLst/>
                          <a:latin typeface="Arial" panose="020B0604020202020204" pitchFamily="34" charset="0"/>
                        </a:rPr>
                        <a:t>10:00</a:t>
                      </a:r>
                    </a:p>
                  </a:txBody>
                  <a:tcPr marL="7283" marR="7283" marT="72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r" fontAlgn="b"/>
                      <a:r>
                        <a:rPr lang="en-GB" sz="900" b="1" i="0" u="none" strike="noStrike">
                          <a:effectLst/>
                          <a:latin typeface="Arial" panose="020B0604020202020204" pitchFamily="34" charset="0"/>
                        </a:rPr>
                        <a:t>14:00</a:t>
                      </a:r>
                    </a:p>
                  </a:txBody>
                  <a:tcPr marL="7283" marR="7283" marT="7283" marB="0" anchor="b">
                    <a:lnL w="12700" cap="flat" cmpd="sng" algn="ctr">
                      <a:solidFill>
                        <a:srgbClr val="000000"/>
                      </a:solidFill>
                      <a:prstDash val="solid"/>
                      <a:round/>
                      <a:headEnd type="none" w="med" len="med"/>
                      <a:tailEnd type="none" w="med" len="med"/>
                    </a:lnL>
                    <a:lnR>
                      <a:noFill/>
                    </a:lnR>
                    <a:lnT>
                      <a:noFill/>
                    </a:lnT>
                    <a:lnB>
                      <a:noFill/>
                    </a:lnB>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3872202052"/>
                  </a:ext>
                </a:extLst>
              </a:tr>
              <a:tr h="315127">
                <a:tc>
                  <a:txBody>
                    <a:bodyPr/>
                    <a:lstStyle/>
                    <a:p>
                      <a:pPr algn="r" fontAlgn="b"/>
                      <a:r>
                        <a:rPr lang="en-GB" sz="900" b="1" i="0" u="none" strike="noStrike">
                          <a:effectLst/>
                          <a:latin typeface="Arial" panose="020B0604020202020204" pitchFamily="34" charset="0"/>
                        </a:rPr>
                        <a:t>11:00</a:t>
                      </a:r>
                    </a:p>
                  </a:txBody>
                  <a:tcPr marL="7283" marR="7283" marT="72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gridSpan="2">
                  <a:txBody>
                    <a:bodyPr/>
                    <a:lstStyle/>
                    <a:p>
                      <a:pPr algn="ctr" fontAlgn="ctr"/>
                      <a:r>
                        <a:rPr lang="en-GB" sz="900" b="1" i="0" u="none" strike="noStrike">
                          <a:effectLst/>
                          <a:latin typeface="Arial" panose="020B0604020202020204" pitchFamily="34" charset="0"/>
                        </a:rPr>
                        <a:t>SC Maint</a:t>
                      </a:r>
                    </a:p>
                  </a:txBody>
                  <a:tcPr marL="7283" marR="7283" marT="72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GB"/>
                    </a:p>
                  </a:txBody>
                  <a:tcPr/>
                </a:tc>
                <a:tc rowSpan="2" gridSpan="2">
                  <a:txBody>
                    <a:bodyPr/>
                    <a:lstStyle/>
                    <a:p>
                      <a:pPr algn="ctr" fontAlgn="ctr"/>
                      <a:r>
                        <a:rPr lang="en-GB" sz="900" b="1" i="0" u="none" strike="noStrike">
                          <a:effectLst/>
                          <a:latin typeface="Arial" panose="020B0604020202020204" pitchFamily="34" charset="0"/>
                        </a:rPr>
                        <a:t>SC WNG</a:t>
                      </a:r>
                    </a:p>
                  </a:txBody>
                  <a:tcPr marL="7283" marR="7283" marT="72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GB"/>
                    </a:p>
                  </a:txBody>
                  <a:tcPr/>
                </a:tc>
                <a:tc rowSpan="2" gridSpan="2">
                  <a:txBody>
                    <a:bodyPr/>
                    <a:lstStyle/>
                    <a:p>
                      <a:pPr algn="ctr" fontAlgn="ctr"/>
                      <a:r>
                        <a:rPr lang="en-GB" sz="900" b="1" i="0" u="none" strike="noStrike">
                          <a:effectLst/>
                          <a:latin typeface="Arial" panose="020B0604020202020204" pitchFamily="34" charset="0"/>
                        </a:rPr>
                        <a:t>SC IETF</a:t>
                      </a:r>
                    </a:p>
                  </a:txBody>
                  <a:tcPr marL="7283" marR="7283" marT="72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GB"/>
                    </a:p>
                  </a:txBody>
                  <a:tcPr/>
                </a:tc>
                <a:tc rowSpan="2">
                  <a:txBody>
                    <a:bodyPr/>
                    <a:lstStyle/>
                    <a:p>
                      <a:pPr algn="ctr" fontAlgn="ctr"/>
                      <a:r>
                        <a:rPr lang="en-GB" sz="900" b="1" i="0" u="none" strike="noStrike">
                          <a:effectLst/>
                          <a:latin typeface="Arial" panose="020B0604020202020204" pitchFamily="34" charset="0"/>
                        </a:rPr>
                        <a:t>TG4ab</a:t>
                      </a:r>
                    </a:p>
                  </a:txBody>
                  <a:tcPr marL="7283" marR="7283" marT="72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GB" sz="900" b="0" i="0" u="none" strike="noStrike">
                          <a:effectLst/>
                          <a:latin typeface="Arial" panose="020B0604020202020204" pitchFamily="34" charset="0"/>
                        </a:rPr>
                        <a:t>AM2</a:t>
                      </a:r>
                    </a:p>
                  </a:txBody>
                  <a:tcPr marL="7283" marR="7283" marT="72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900" b="1" i="0" u="none" strike="noStrike">
                          <a:effectLst/>
                          <a:latin typeface="Arial" panose="020B0604020202020204" pitchFamily="34" charset="0"/>
                        </a:rPr>
                        <a:t>15:00</a:t>
                      </a:r>
                    </a:p>
                  </a:txBody>
                  <a:tcPr marL="7283" marR="7283" marT="72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gridSpan="2">
                  <a:txBody>
                    <a:bodyPr/>
                    <a:lstStyle/>
                    <a:p>
                      <a:pPr algn="ctr" fontAlgn="ctr"/>
                      <a:r>
                        <a:rPr lang="en-GB" sz="900" b="1" i="0" u="none" strike="noStrike">
                          <a:effectLst/>
                          <a:latin typeface="Arial" panose="020B0604020202020204" pitchFamily="34" charset="0"/>
                        </a:rPr>
                        <a:t>Joint 802.15/802.1</a:t>
                      </a:r>
                    </a:p>
                  </a:txBody>
                  <a:tcPr marL="7283" marR="7283" marT="72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GB"/>
                    </a:p>
                  </a:txBody>
                  <a:tcPr/>
                </a:tc>
                <a:tc rowSpan="2" gridSpan="2">
                  <a:txBody>
                    <a:bodyPr/>
                    <a:lstStyle/>
                    <a:p>
                      <a:pPr algn="ctr" fontAlgn="ctr"/>
                      <a:r>
                        <a:rPr lang="en-GB" sz="900" b="1" i="0" u="none" strike="noStrike">
                          <a:effectLst/>
                          <a:latin typeface="Arial" panose="020B0604020202020204" pitchFamily="34" charset="0"/>
                        </a:rPr>
                        <a:t>SC Maint</a:t>
                      </a:r>
                    </a:p>
                  </a:txBody>
                  <a:tcPr marL="7283" marR="7283" marT="72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GB"/>
                    </a:p>
                  </a:txBody>
                  <a:tcPr/>
                </a:tc>
                <a:tc>
                  <a:txBody>
                    <a:bodyPr/>
                    <a:lstStyle/>
                    <a:p>
                      <a:pPr algn="l" fontAlgn="b"/>
                      <a:r>
                        <a:rPr lang="en-GB" sz="900" b="0" i="0" u="none" strike="noStrike">
                          <a:effectLst/>
                          <a:latin typeface="Courier"/>
                        </a:rPr>
                        <a:t> </a:t>
                      </a:r>
                    </a:p>
                  </a:txBody>
                  <a:tcPr marL="7283" marR="7283" marT="7283"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900" b="0" i="0" u="none" strike="noStrike">
                          <a:effectLst/>
                          <a:latin typeface="Courier"/>
                        </a:rPr>
                        <a:t> </a:t>
                      </a:r>
                    </a:p>
                  </a:txBody>
                  <a:tcPr marL="7283" marR="7283" marT="7283"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extLst>
                  <a:ext uri="{0D108BD9-81ED-4DB2-BD59-A6C34878D82A}">
                    <a16:rowId xmlns:a16="http://schemas.microsoft.com/office/drawing/2014/main" val="1920388839"/>
                  </a:ext>
                </a:extLst>
              </a:tr>
              <a:tr h="315127">
                <a:tc>
                  <a:txBody>
                    <a:bodyPr/>
                    <a:lstStyle/>
                    <a:p>
                      <a:pPr algn="r" fontAlgn="b"/>
                      <a:r>
                        <a:rPr lang="en-GB" sz="900" b="1" i="0" u="none" strike="noStrike">
                          <a:effectLst/>
                          <a:latin typeface="Arial" panose="020B0604020202020204" pitchFamily="34" charset="0"/>
                        </a:rPr>
                        <a:t>12:00</a:t>
                      </a:r>
                    </a:p>
                  </a:txBody>
                  <a:tcPr marL="7283" marR="7283" marT="72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r" fontAlgn="b"/>
                      <a:r>
                        <a:rPr lang="en-GB" sz="900" b="1" i="0" u="none" strike="noStrike">
                          <a:effectLst/>
                          <a:latin typeface="Arial" panose="020B0604020202020204" pitchFamily="34" charset="0"/>
                        </a:rPr>
                        <a:t>16:00</a:t>
                      </a:r>
                    </a:p>
                  </a:txBody>
                  <a:tcPr marL="7283" marR="7283" marT="72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tc>
                  <a:txBody>
                    <a:bodyPr/>
                    <a:lstStyle/>
                    <a:p>
                      <a:pPr algn="l" fontAlgn="b"/>
                      <a:r>
                        <a:rPr lang="en-GB" sz="900" b="0" i="0" u="none" strike="noStrike">
                          <a:effectLst/>
                          <a:latin typeface="Courier"/>
                        </a:rPr>
                        <a:t> </a:t>
                      </a:r>
                    </a:p>
                  </a:txBody>
                  <a:tcPr marL="7283" marR="7283" marT="7283"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900" b="0" i="0" u="none" strike="noStrike">
                          <a:effectLst/>
                          <a:latin typeface="Courier"/>
                        </a:rPr>
                        <a:t> </a:t>
                      </a:r>
                    </a:p>
                  </a:txBody>
                  <a:tcPr marL="7283" marR="7283" marT="7283"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2238629369"/>
                  </a:ext>
                </a:extLst>
              </a:tr>
              <a:tr h="156835">
                <a:tc>
                  <a:txBody>
                    <a:bodyPr/>
                    <a:lstStyle/>
                    <a:p>
                      <a:pPr algn="r" fontAlgn="b"/>
                      <a:r>
                        <a:rPr lang="en-GB" sz="900" b="1" i="0" u="none" strike="noStrike">
                          <a:effectLst/>
                          <a:latin typeface="Arial" panose="020B0604020202020204" pitchFamily="34" charset="0"/>
                        </a:rPr>
                        <a:t>13:00</a:t>
                      </a:r>
                    </a:p>
                  </a:txBody>
                  <a:tcPr marL="7283" marR="7283" marT="72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GB" sz="900" b="1" i="0" u="none" strike="noStrike">
                          <a:effectLst/>
                          <a:latin typeface="Arial" panose="020B0604020202020204" pitchFamily="34" charset="0"/>
                        </a:rPr>
                        <a:t>TG16t</a:t>
                      </a:r>
                    </a:p>
                  </a:txBody>
                  <a:tcPr marL="7283" marR="7283" marT="72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GB" sz="900" b="0" i="0" u="none" strike="noStrike">
                          <a:effectLst/>
                          <a:latin typeface="Arial" panose="020B0604020202020204" pitchFamily="34" charset="0"/>
                        </a:rPr>
                        <a:t>PM1</a:t>
                      </a:r>
                    </a:p>
                  </a:txBody>
                  <a:tcPr marL="7283" marR="7283" marT="72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900" b="1" i="0" u="none" strike="noStrike">
                          <a:effectLst/>
                          <a:latin typeface="Arial" panose="020B0604020202020204" pitchFamily="34" charset="0"/>
                        </a:rPr>
                        <a:t>TG15</a:t>
                      </a:r>
                    </a:p>
                  </a:txBody>
                  <a:tcPr marL="7283" marR="7283" marT="72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rowSpan="2">
                  <a:txBody>
                    <a:bodyPr/>
                    <a:lstStyle/>
                    <a:p>
                      <a:pPr algn="ctr" fontAlgn="ctr"/>
                      <a:r>
                        <a:rPr lang="en-GB" sz="900" b="0" i="0" u="none" strike="noStrike">
                          <a:effectLst/>
                          <a:latin typeface="Arial" panose="020B0604020202020204" pitchFamily="34" charset="0"/>
                        </a:rPr>
                        <a:t>PM1</a:t>
                      </a:r>
                    </a:p>
                  </a:txBody>
                  <a:tcPr marL="7283" marR="7283" marT="72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900" b="1" i="0" u="none" strike="noStrike">
                          <a:effectLst/>
                          <a:latin typeface="Arial" panose="020B0604020202020204" pitchFamily="34" charset="0"/>
                        </a:rPr>
                        <a:t>Joint</a:t>
                      </a:r>
                      <a:br>
                        <a:rPr lang="en-GB" sz="900" b="1" i="0" u="none" strike="noStrike">
                          <a:effectLst/>
                          <a:latin typeface="Arial" panose="020B0604020202020204" pitchFamily="34" charset="0"/>
                        </a:rPr>
                      </a:br>
                      <a:r>
                        <a:rPr lang="en-GB" sz="900" b="1" i="0" u="none" strike="noStrike">
                          <a:effectLst/>
                          <a:latin typeface="Arial" panose="020B0604020202020204" pitchFamily="34" charset="0"/>
                        </a:rPr>
                        <a:t>4ab/14/15</a:t>
                      </a:r>
                    </a:p>
                  </a:txBody>
                  <a:tcPr marL="7283" marR="7283" marT="72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rowSpan="2">
                  <a:txBody>
                    <a:bodyPr/>
                    <a:lstStyle/>
                    <a:p>
                      <a:pPr algn="ctr" fontAlgn="ctr"/>
                      <a:r>
                        <a:rPr lang="en-GB" sz="900" b="0" i="0" u="none" strike="noStrike">
                          <a:effectLst/>
                          <a:latin typeface="Arial" panose="020B0604020202020204" pitchFamily="34" charset="0"/>
                        </a:rPr>
                        <a:t>PM1</a:t>
                      </a:r>
                    </a:p>
                  </a:txBody>
                  <a:tcPr marL="7283" marR="7283" marT="72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effectLst/>
                          <a:latin typeface="Arial" panose="020B0604020202020204" pitchFamily="34" charset="0"/>
                        </a:rPr>
                        <a:t>PM1</a:t>
                      </a:r>
                    </a:p>
                  </a:txBody>
                  <a:tcPr marL="7283" marR="7283" marT="72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effectLst/>
                          <a:latin typeface="Arial" panose="020B0604020202020204" pitchFamily="34" charset="0"/>
                        </a:rPr>
                        <a:t>PM1</a:t>
                      </a:r>
                    </a:p>
                  </a:txBody>
                  <a:tcPr marL="7283" marR="7283" marT="72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900" b="1" i="0" u="none" strike="noStrike">
                          <a:effectLst/>
                          <a:latin typeface="Arial" panose="020B0604020202020204" pitchFamily="34" charset="0"/>
                        </a:rPr>
                        <a:t>17:00</a:t>
                      </a:r>
                    </a:p>
                  </a:txBody>
                  <a:tcPr marL="7283" marR="7283" marT="72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GB" sz="900" b="1" i="0" u="none" strike="noStrike">
                          <a:effectLst/>
                          <a:latin typeface="Arial" panose="020B0604020202020204" pitchFamily="34" charset="0"/>
                        </a:rPr>
                        <a:t>TG15</a:t>
                      </a:r>
                    </a:p>
                  </a:txBody>
                  <a:tcPr marL="7283" marR="7283" marT="72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rowSpan="2">
                  <a:txBody>
                    <a:bodyPr/>
                    <a:lstStyle/>
                    <a:p>
                      <a:pPr algn="ctr" fontAlgn="ctr"/>
                      <a:r>
                        <a:rPr lang="en-GB" sz="900" b="0" i="0" u="none" strike="noStrike" dirty="0">
                          <a:effectLst/>
                          <a:latin typeface="Arial" panose="020B0604020202020204" pitchFamily="34" charset="0"/>
                        </a:rPr>
                        <a:t>PM1</a:t>
                      </a:r>
                    </a:p>
                  </a:txBody>
                  <a:tcPr marL="7283" marR="7283" marT="72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900" b="1" i="0" u="none" strike="noStrike">
                          <a:effectLst/>
                          <a:latin typeface="Arial" panose="020B0604020202020204" pitchFamily="34" charset="0"/>
                        </a:rPr>
                        <a:t>TG16t</a:t>
                      </a:r>
                    </a:p>
                  </a:txBody>
                  <a:tcPr marL="7283" marR="7283" marT="72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GB" sz="900" b="1" i="0" u="none" strike="noStrike">
                          <a:effectLst/>
                          <a:latin typeface="Arial" panose="020B0604020202020204" pitchFamily="34" charset="0"/>
                        </a:rPr>
                        <a:t>TG4ab</a:t>
                      </a:r>
                    </a:p>
                  </a:txBody>
                  <a:tcPr marL="7283" marR="7283" marT="72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900" b="0" i="0" u="none" strike="noStrike">
                          <a:effectLst/>
                          <a:latin typeface="Courier"/>
                        </a:rPr>
                        <a:t> </a:t>
                      </a:r>
                    </a:p>
                  </a:txBody>
                  <a:tcPr marL="7283" marR="7283" marT="7283"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900" b="0" i="0" u="none" strike="noStrike">
                          <a:effectLst/>
                          <a:latin typeface="Courier"/>
                        </a:rPr>
                        <a:t> </a:t>
                      </a:r>
                    </a:p>
                  </a:txBody>
                  <a:tcPr marL="7283" marR="7283" marT="7283"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2927497997"/>
                  </a:ext>
                </a:extLst>
              </a:tr>
              <a:tr h="152951">
                <a:tc>
                  <a:txBody>
                    <a:bodyPr/>
                    <a:lstStyle/>
                    <a:p>
                      <a:pPr algn="r" fontAlgn="b"/>
                      <a:r>
                        <a:rPr lang="en-GB" sz="900" b="1" i="0" u="none" strike="noStrike">
                          <a:effectLst/>
                          <a:latin typeface="Arial" panose="020B0604020202020204" pitchFamily="34" charset="0"/>
                        </a:rPr>
                        <a:t>14:00</a:t>
                      </a:r>
                    </a:p>
                  </a:txBody>
                  <a:tcPr marL="7283" marR="7283" marT="72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r" fontAlgn="b"/>
                      <a:r>
                        <a:rPr lang="en-GB" sz="900" b="1" i="0" u="none" strike="noStrike">
                          <a:effectLst/>
                          <a:latin typeface="Arial" panose="020B0604020202020204" pitchFamily="34" charset="0"/>
                        </a:rPr>
                        <a:t>18:00</a:t>
                      </a:r>
                    </a:p>
                  </a:txBody>
                  <a:tcPr marL="7283" marR="7283" marT="72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r>
                        <a:rPr lang="en-GB" sz="900" b="0" i="0" u="none" strike="noStrike">
                          <a:effectLst/>
                          <a:latin typeface="Courier"/>
                        </a:rPr>
                        <a:t> </a:t>
                      </a:r>
                    </a:p>
                  </a:txBody>
                  <a:tcPr marL="7283" marR="7283" marT="7283"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900" b="0" i="0" u="none" strike="noStrike">
                          <a:effectLst/>
                          <a:latin typeface="Courier"/>
                        </a:rPr>
                        <a:t> </a:t>
                      </a:r>
                    </a:p>
                  </a:txBody>
                  <a:tcPr marL="7283" marR="7283" marT="7283"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3472256442"/>
                  </a:ext>
                </a:extLst>
              </a:tr>
              <a:tr h="151494">
                <a:tc>
                  <a:txBody>
                    <a:bodyPr/>
                    <a:lstStyle/>
                    <a:p>
                      <a:pPr algn="r" fontAlgn="b"/>
                      <a:r>
                        <a:rPr lang="en-GB" sz="900" b="1" i="0" u="none" strike="noStrike">
                          <a:effectLst/>
                          <a:latin typeface="Arial" panose="020B0604020202020204" pitchFamily="34" charset="0"/>
                        </a:rPr>
                        <a:t>15:00</a:t>
                      </a:r>
                    </a:p>
                  </a:txBody>
                  <a:tcPr marL="7283" marR="7283" marT="72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GB" sz="900" b="0" i="0" u="none" strike="noStrike">
                          <a:effectLst/>
                          <a:latin typeface="Arial" panose="020B0604020202020204" pitchFamily="34" charset="0"/>
                        </a:rPr>
                        <a:t>PM2</a:t>
                      </a:r>
                    </a:p>
                  </a:txBody>
                  <a:tcPr marL="7283" marR="7283" marT="72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effectLst/>
                          <a:latin typeface="Arial" panose="020B0604020202020204" pitchFamily="34" charset="0"/>
                        </a:rPr>
                        <a:t>PM2</a:t>
                      </a:r>
                    </a:p>
                  </a:txBody>
                  <a:tcPr marL="7283" marR="7283" marT="72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900" b="1" i="0" u="none" strike="noStrike">
                          <a:effectLst/>
                          <a:latin typeface="Arial" panose="020B0604020202020204" pitchFamily="34" charset="0"/>
                        </a:rPr>
                        <a:t>TG4cor1</a:t>
                      </a:r>
                    </a:p>
                  </a:txBody>
                  <a:tcPr marL="7283" marR="7283" marT="72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GB" sz="900" b="0" i="0" u="none" strike="noStrike">
                          <a:effectLst/>
                          <a:latin typeface="Arial" panose="020B0604020202020204" pitchFamily="34" charset="0"/>
                        </a:rPr>
                        <a:t>PM2</a:t>
                      </a:r>
                    </a:p>
                  </a:txBody>
                  <a:tcPr marL="7283" marR="7283" marT="72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900" b="1" i="0" u="none" strike="noStrike">
                          <a:effectLst/>
                          <a:latin typeface="Arial" panose="020B0604020202020204" pitchFamily="34" charset="0"/>
                        </a:rPr>
                        <a:t>TG14</a:t>
                      </a:r>
                    </a:p>
                  </a:txBody>
                  <a:tcPr marL="7283" marR="7283" marT="72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GB" sz="900" b="0" i="0" u="none" strike="noStrike">
                          <a:effectLst/>
                          <a:latin typeface="Arial" panose="020B0604020202020204" pitchFamily="34" charset="0"/>
                        </a:rPr>
                        <a:t>PM2</a:t>
                      </a:r>
                    </a:p>
                  </a:txBody>
                  <a:tcPr marL="7283" marR="7283" marT="72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effectLst/>
                          <a:latin typeface="Arial" panose="020B0604020202020204" pitchFamily="34" charset="0"/>
                        </a:rPr>
                        <a:t>PM2</a:t>
                      </a:r>
                    </a:p>
                  </a:txBody>
                  <a:tcPr marL="7283" marR="7283" marT="72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effectLst/>
                          <a:latin typeface="Arial" panose="020B0604020202020204" pitchFamily="34" charset="0"/>
                        </a:rPr>
                        <a:t>PM2</a:t>
                      </a:r>
                    </a:p>
                  </a:txBody>
                  <a:tcPr marL="7283" marR="7283" marT="72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900" b="1" i="0" u="none" strike="noStrike">
                          <a:effectLst/>
                          <a:latin typeface="Arial" panose="020B0604020202020204" pitchFamily="34" charset="0"/>
                        </a:rPr>
                        <a:t>19:00</a:t>
                      </a:r>
                    </a:p>
                  </a:txBody>
                  <a:tcPr marL="7283" marR="7283" marT="72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GB" sz="900" b="1" i="0" u="none" strike="noStrike">
                          <a:effectLst/>
                          <a:latin typeface="Arial" panose="020B0604020202020204" pitchFamily="34" charset="0"/>
                        </a:rPr>
                        <a:t>TG4cor1</a:t>
                      </a:r>
                    </a:p>
                  </a:txBody>
                  <a:tcPr marL="7283" marR="7283" marT="72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GB" sz="900" b="0" i="0" u="none" strike="noStrike">
                          <a:effectLst/>
                          <a:latin typeface="Arial" panose="020B0604020202020204" pitchFamily="34" charset="0"/>
                        </a:rPr>
                        <a:t>PM2</a:t>
                      </a:r>
                    </a:p>
                  </a:txBody>
                  <a:tcPr marL="7283" marR="7283" marT="72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effectLst/>
                          <a:latin typeface="Arial" panose="020B0604020202020204" pitchFamily="34" charset="0"/>
                        </a:rPr>
                        <a:t>PM2</a:t>
                      </a:r>
                    </a:p>
                  </a:txBody>
                  <a:tcPr marL="7283" marR="7283" marT="72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effectLst/>
                          <a:latin typeface="Arial" panose="020B0604020202020204" pitchFamily="34" charset="0"/>
                        </a:rPr>
                        <a:t>PM2</a:t>
                      </a:r>
                    </a:p>
                  </a:txBody>
                  <a:tcPr marL="7283" marR="7283" marT="72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effectLst/>
                          <a:latin typeface="Courier"/>
                        </a:rPr>
                        <a:t> </a:t>
                      </a:r>
                    </a:p>
                  </a:txBody>
                  <a:tcPr marL="7283" marR="7283" marT="7283"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900" b="0" i="0" u="none" strike="noStrike">
                          <a:effectLst/>
                          <a:latin typeface="Courier"/>
                        </a:rPr>
                        <a:t> </a:t>
                      </a:r>
                    </a:p>
                  </a:txBody>
                  <a:tcPr marL="7283" marR="7283" marT="7283"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1457568700"/>
                  </a:ext>
                </a:extLst>
              </a:tr>
              <a:tr h="164118">
                <a:tc>
                  <a:txBody>
                    <a:bodyPr/>
                    <a:lstStyle/>
                    <a:p>
                      <a:pPr algn="r" fontAlgn="b"/>
                      <a:r>
                        <a:rPr lang="en-GB" sz="900" b="1" i="0" u="none" strike="noStrike">
                          <a:effectLst/>
                          <a:latin typeface="Arial" panose="020B0604020202020204" pitchFamily="34" charset="0"/>
                        </a:rPr>
                        <a:t>16:00</a:t>
                      </a:r>
                    </a:p>
                  </a:txBody>
                  <a:tcPr marL="7283" marR="7283" marT="72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r" fontAlgn="b"/>
                      <a:r>
                        <a:rPr lang="en-GB" sz="900" b="1" i="0" u="none" strike="noStrike">
                          <a:effectLst/>
                          <a:latin typeface="Arial" panose="020B0604020202020204" pitchFamily="34" charset="0"/>
                        </a:rPr>
                        <a:t>20:00</a:t>
                      </a:r>
                    </a:p>
                  </a:txBody>
                  <a:tcPr marL="7283" marR="7283" marT="72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r>
                        <a:rPr lang="en-GB" sz="900" b="0" i="0" u="none" strike="noStrike">
                          <a:effectLst/>
                          <a:latin typeface="Courier"/>
                        </a:rPr>
                        <a:t> </a:t>
                      </a:r>
                    </a:p>
                  </a:txBody>
                  <a:tcPr marL="7283" marR="7283" marT="7283"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900" b="0" i="0" u="none" strike="noStrike">
                          <a:effectLst/>
                          <a:latin typeface="Courier"/>
                        </a:rPr>
                        <a:t> </a:t>
                      </a:r>
                    </a:p>
                  </a:txBody>
                  <a:tcPr marL="7283" marR="7283" marT="7283"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3456309248"/>
                  </a:ext>
                </a:extLst>
              </a:tr>
              <a:tr h="164118">
                <a:tc>
                  <a:txBody>
                    <a:bodyPr/>
                    <a:lstStyle/>
                    <a:p>
                      <a:pPr algn="r" fontAlgn="b"/>
                      <a:r>
                        <a:rPr lang="en-GB" sz="900" b="1" i="0" u="none" strike="noStrike">
                          <a:effectLst/>
                          <a:latin typeface="Arial" panose="020B0604020202020204" pitchFamily="34" charset="0"/>
                        </a:rPr>
                        <a:t>17:00</a:t>
                      </a:r>
                    </a:p>
                  </a:txBody>
                  <a:tcPr marL="7283" marR="7283" marT="72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GB" sz="900" b="1" i="0" u="none" strike="noStrike">
                          <a:effectLst/>
                          <a:latin typeface="Arial" panose="020B0604020202020204" pitchFamily="34" charset="0"/>
                        </a:rPr>
                        <a:t>TG4ab</a:t>
                      </a:r>
                    </a:p>
                  </a:txBody>
                  <a:tcPr marL="7283" marR="7283" marT="72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GB" sz="900" b="0" i="0" u="none" strike="noStrike">
                          <a:effectLst/>
                          <a:latin typeface="Arial" panose="020B0604020202020204" pitchFamily="34" charset="0"/>
                        </a:rPr>
                        <a:t>EV1</a:t>
                      </a:r>
                    </a:p>
                  </a:txBody>
                  <a:tcPr marL="7283" marR="7283" marT="72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900" b="1" i="0" u="none" strike="noStrike">
                          <a:effectLst/>
                          <a:latin typeface="Arial" panose="020B0604020202020204" pitchFamily="34" charset="0"/>
                        </a:rPr>
                        <a:t>TG4ab</a:t>
                      </a:r>
                    </a:p>
                  </a:txBody>
                  <a:tcPr marL="7283" marR="7283" marT="72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GB" sz="900" b="0" i="0" u="none" strike="noStrike">
                          <a:effectLst/>
                          <a:latin typeface="Arial" panose="020B0604020202020204" pitchFamily="34" charset="0"/>
                        </a:rPr>
                        <a:t>EV1</a:t>
                      </a:r>
                    </a:p>
                  </a:txBody>
                  <a:tcPr marL="7283" marR="7283" marT="72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900" b="1" i="0" u="none" strike="noStrike">
                          <a:effectLst/>
                          <a:latin typeface="Arial" panose="020B0604020202020204" pitchFamily="34" charset="0"/>
                        </a:rPr>
                        <a:t>TG4ab</a:t>
                      </a:r>
                    </a:p>
                  </a:txBody>
                  <a:tcPr marL="7283" marR="7283" marT="72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GB" sz="900" b="0" i="0" u="none" strike="noStrike">
                          <a:effectLst/>
                          <a:latin typeface="Arial" panose="020B0604020202020204" pitchFamily="34" charset="0"/>
                        </a:rPr>
                        <a:t>EV1</a:t>
                      </a:r>
                    </a:p>
                  </a:txBody>
                  <a:tcPr marL="7283" marR="7283" marT="72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effectLst/>
                          <a:latin typeface="Arial" panose="020B0604020202020204" pitchFamily="34" charset="0"/>
                        </a:rPr>
                        <a:t>EV1</a:t>
                      </a:r>
                    </a:p>
                  </a:txBody>
                  <a:tcPr marL="7283" marR="7283" marT="72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effectLst/>
                          <a:latin typeface="Arial" panose="020B0604020202020204" pitchFamily="34" charset="0"/>
                        </a:rPr>
                        <a:t>EV1</a:t>
                      </a:r>
                    </a:p>
                  </a:txBody>
                  <a:tcPr marL="7283" marR="7283" marT="72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900" b="1" i="0" u="none" strike="noStrike">
                          <a:effectLst/>
                          <a:latin typeface="Arial" panose="020B0604020202020204" pitchFamily="34" charset="0"/>
                        </a:rPr>
                        <a:t>21:00</a:t>
                      </a:r>
                    </a:p>
                  </a:txBody>
                  <a:tcPr marL="7283" marR="7283" marT="72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GB" sz="900" b="1" i="0" u="none" strike="noStrike">
                          <a:effectLst/>
                          <a:latin typeface="Arial" panose="020B0604020202020204" pitchFamily="34" charset="0"/>
                        </a:rPr>
                        <a:t>TG4ab</a:t>
                      </a:r>
                    </a:p>
                  </a:txBody>
                  <a:tcPr marL="7283" marR="7283" marT="72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GB" sz="900" b="0" i="0" u="none" strike="noStrike">
                          <a:effectLst/>
                          <a:latin typeface="Arial" panose="020B0604020202020204" pitchFamily="34" charset="0"/>
                        </a:rPr>
                        <a:t>EV1</a:t>
                      </a:r>
                    </a:p>
                  </a:txBody>
                  <a:tcPr marL="7283" marR="7283" marT="72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900" b="1" i="0" u="none" strike="noStrike">
                          <a:effectLst/>
                          <a:latin typeface="Arial" panose="020B0604020202020204" pitchFamily="34" charset="0"/>
                        </a:rPr>
                        <a:t>TG4ab</a:t>
                      </a:r>
                    </a:p>
                  </a:txBody>
                  <a:tcPr marL="7283" marR="7283" marT="72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GB" sz="900" b="0" i="0" u="none" strike="noStrike">
                          <a:effectLst/>
                          <a:latin typeface="Arial" panose="020B0604020202020204" pitchFamily="34" charset="0"/>
                        </a:rPr>
                        <a:t>EV1</a:t>
                      </a:r>
                    </a:p>
                  </a:txBody>
                  <a:tcPr marL="7283" marR="7283" marT="72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effectLst/>
                          <a:latin typeface="Courier"/>
                        </a:rPr>
                        <a:t> </a:t>
                      </a:r>
                    </a:p>
                  </a:txBody>
                  <a:tcPr marL="7283" marR="7283" marT="7283"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900" b="0" i="0" u="none" strike="noStrike">
                          <a:effectLst/>
                          <a:latin typeface="Courier"/>
                        </a:rPr>
                        <a:t> </a:t>
                      </a:r>
                    </a:p>
                  </a:txBody>
                  <a:tcPr marL="7283" marR="7283" marT="7283"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2522742650"/>
                  </a:ext>
                </a:extLst>
              </a:tr>
              <a:tr h="164118">
                <a:tc>
                  <a:txBody>
                    <a:bodyPr/>
                    <a:lstStyle/>
                    <a:p>
                      <a:pPr algn="r" fontAlgn="b"/>
                      <a:r>
                        <a:rPr lang="en-GB" sz="900" b="1" i="0" u="none" strike="noStrike">
                          <a:effectLst/>
                          <a:latin typeface="Arial" panose="020B0604020202020204" pitchFamily="34" charset="0"/>
                        </a:rPr>
                        <a:t>18:00</a:t>
                      </a:r>
                    </a:p>
                  </a:txBody>
                  <a:tcPr marL="7283" marR="7283" marT="72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r" fontAlgn="b"/>
                      <a:r>
                        <a:rPr lang="en-GB" sz="900" b="1" i="0" u="none" strike="noStrike">
                          <a:effectLst/>
                          <a:latin typeface="Arial" panose="020B0604020202020204" pitchFamily="34" charset="0"/>
                        </a:rPr>
                        <a:t>22:00</a:t>
                      </a:r>
                    </a:p>
                  </a:txBody>
                  <a:tcPr marL="7283" marR="7283" marT="72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r>
                        <a:rPr lang="en-GB" sz="900" b="0" i="0" u="none" strike="noStrike">
                          <a:effectLst/>
                          <a:latin typeface="Courier"/>
                        </a:rPr>
                        <a:t> </a:t>
                      </a:r>
                    </a:p>
                  </a:txBody>
                  <a:tcPr marL="7283" marR="7283" marT="7283"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900" b="0" i="0" u="none" strike="noStrike">
                          <a:effectLst/>
                          <a:latin typeface="Courier"/>
                        </a:rPr>
                        <a:t> </a:t>
                      </a:r>
                    </a:p>
                  </a:txBody>
                  <a:tcPr marL="7283" marR="7283" marT="7283"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2169139358"/>
                  </a:ext>
                </a:extLst>
              </a:tr>
              <a:tr h="164118">
                <a:tc>
                  <a:txBody>
                    <a:bodyPr/>
                    <a:lstStyle/>
                    <a:p>
                      <a:pPr algn="r" fontAlgn="b"/>
                      <a:r>
                        <a:rPr lang="en-GB" sz="900" b="1" i="0" u="none" strike="noStrike">
                          <a:effectLst/>
                          <a:latin typeface="Arial" panose="020B0604020202020204" pitchFamily="34" charset="0"/>
                        </a:rPr>
                        <a:t>19:00</a:t>
                      </a:r>
                    </a:p>
                  </a:txBody>
                  <a:tcPr marL="7283" marR="7283" marT="72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GB" sz="900" b="0" i="0" u="none" strike="noStrike">
                          <a:effectLst/>
                          <a:latin typeface="Arial" panose="020B0604020202020204" pitchFamily="34" charset="0"/>
                        </a:rPr>
                        <a:t>EV2</a:t>
                      </a:r>
                    </a:p>
                  </a:txBody>
                  <a:tcPr marL="7283" marR="7283" marT="72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effectLst/>
                          <a:latin typeface="Arial" panose="020B0604020202020204" pitchFamily="34" charset="0"/>
                        </a:rPr>
                        <a:t>EV2</a:t>
                      </a:r>
                    </a:p>
                  </a:txBody>
                  <a:tcPr marL="7283" marR="7283" marT="72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effectLst/>
                          <a:latin typeface="Arial" panose="020B0604020202020204" pitchFamily="34" charset="0"/>
                        </a:rPr>
                        <a:t>EV2</a:t>
                      </a:r>
                    </a:p>
                  </a:txBody>
                  <a:tcPr marL="7283" marR="7283" marT="72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effectLst/>
                          <a:latin typeface="Arial" panose="020B0604020202020204" pitchFamily="34" charset="0"/>
                        </a:rPr>
                        <a:t>EV2</a:t>
                      </a:r>
                    </a:p>
                  </a:txBody>
                  <a:tcPr marL="7283" marR="7283" marT="72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effectLst/>
                          <a:latin typeface="Arial" panose="020B0604020202020204" pitchFamily="34" charset="0"/>
                        </a:rPr>
                        <a:t>EV2</a:t>
                      </a:r>
                    </a:p>
                  </a:txBody>
                  <a:tcPr marL="7283" marR="7283" marT="72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effectLst/>
                          <a:latin typeface="Arial" panose="020B0604020202020204" pitchFamily="34" charset="0"/>
                        </a:rPr>
                        <a:t>EV2</a:t>
                      </a:r>
                    </a:p>
                  </a:txBody>
                  <a:tcPr marL="7283" marR="7283" marT="72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effectLst/>
                          <a:latin typeface="Arial" panose="020B0604020202020204" pitchFamily="34" charset="0"/>
                        </a:rPr>
                        <a:t>EV2</a:t>
                      </a:r>
                    </a:p>
                  </a:txBody>
                  <a:tcPr marL="7283" marR="7283" marT="72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effectLst/>
                          <a:latin typeface="Arial" panose="020B0604020202020204" pitchFamily="34" charset="0"/>
                        </a:rPr>
                        <a:t>EV2</a:t>
                      </a:r>
                    </a:p>
                  </a:txBody>
                  <a:tcPr marL="7283" marR="7283" marT="72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900" b="1" i="0" u="none" strike="noStrike">
                          <a:effectLst/>
                          <a:latin typeface="Arial" panose="020B0604020202020204" pitchFamily="34" charset="0"/>
                        </a:rPr>
                        <a:t>23:00</a:t>
                      </a:r>
                    </a:p>
                  </a:txBody>
                  <a:tcPr marL="7283" marR="7283" marT="72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GB" sz="900" b="0" i="0" u="none" strike="noStrike">
                          <a:effectLst/>
                          <a:latin typeface="Arial" panose="020B0604020202020204" pitchFamily="34" charset="0"/>
                        </a:rPr>
                        <a:t>EV2</a:t>
                      </a:r>
                    </a:p>
                  </a:txBody>
                  <a:tcPr marL="7283" marR="7283" marT="72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effectLst/>
                          <a:latin typeface="Arial" panose="020B0604020202020204" pitchFamily="34" charset="0"/>
                        </a:rPr>
                        <a:t>EV2</a:t>
                      </a:r>
                    </a:p>
                  </a:txBody>
                  <a:tcPr marL="7283" marR="7283" marT="72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effectLst/>
                          <a:latin typeface="Arial" panose="020B0604020202020204" pitchFamily="34" charset="0"/>
                        </a:rPr>
                        <a:t>EV2</a:t>
                      </a:r>
                    </a:p>
                  </a:txBody>
                  <a:tcPr marL="7283" marR="7283" marT="72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effectLst/>
                          <a:latin typeface="Arial" panose="020B0604020202020204" pitchFamily="34" charset="0"/>
                        </a:rPr>
                        <a:t>EV2</a:t>
                      </a:r>
                    </a:p>
                  </a:txBody>
                  <a:tcPr marL="7283" marR="7283" marT="72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effectLst/>
                          <a:latin typeface="Courier"/>
                        </a:rPr>
                        <a:t> </a:t>
                      </a:r>
                    </a:p>
                  </a:txBody>
                  <a:tcPr marL="7283" marR="7283" marT="7283"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900" b="0" i="0" u="none" strike="noStrike">
                          <a:effectLst/>
                          <a:latin typeface="Courier"/>
                        </a:rPr>
                        <a:t> </a:t>
                      </a:r>
                    </a:p>
                  </a:txBody>
                  <a:tcPr marL="7283" marR="7283" marT="7283"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11825471"/>
                  </a:ext>
                </a:extLst>
              </a:tr>
              <a:tr h="164118">
                <a:tc>
                  <a:txBody>
                    <a:bodyPr/>
                    <a:lstStyle/>
                    <a:p>
                      <a:pPr algn="r" fontAlgn="b"/>
                      <a:r>
                        <a:rPr lang="en-GB" sz="900" b="1" i="0" u="none" strike="noStrike">
                          <a:effectLst/>
                          <a:latin typeface="Arial" panose="020B0604020202020204" pitchFamily="34" charset="0"/>
                        </a:rPr>
                        <a:t>20:00</a:t>
                      </a:r>
                    </a:p>
                  </a:txBody>
                  <a:tcPr marL="7283" marR="7283" marT="72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r" fontAlgn="b"/>
                      <a:r>
                        <a:rPr lang="en-GB" sz="900" b="1" i="0" u="none" strike="noStrike">
                          <a:effectLst/>
                          <a:latin typeface="Arial" panose="020B0604020202020204" pitchFamily="34" charset="0"/>
                        </a:rPr>
                        <a:t>0:00</a:t>
                      </a:r>
                    </a:p>
                  </a:txBody>
                  <a:tcPr marL="7283" marR="7283" marT="72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r>
                        <a:rPr lang="en-GB" sz="900" b="0" i="0" u="none" strike="noStrike">
                          <a:effectLst/>
                          <a:latin typeface="Arial" panose="020B0604020202020204" pitchFamily="34" charset="0"/>
                        </a:rPr>
                        <a:t> </a:t>
                      </a:r>
                    </a:p>
                  </a:txBody>
                  <a:tcPr marL="7283" marR="7283" marT="7283"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900" b="0" i="0" u="none" strike="noStrike">
                          <a:effectLst/>
                          <a:latin typeface="Arial" panose="020B0604020202020204" pitchFamily="34" charset="0"/>
                        </a:rPr>
                        <a:t> </a:t>
                      </a:r>
                    </a:p>
                  </a:txBody>
                  <a:tcPr marL="7283" marR="7283" marT="7283"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3869187384"/>
                  </a:ext>
                </a:extLst>
              </a:tr>
              <a:tr h="152951">
                <a:tc>
                  <a:txBody>
                    <a:bodyPr/>
                    <a:lstStyle/>
                    <a:p>
                      <a:pPr algn="r" fontAlgn="b"/>
                      <a:r>
                        <a:rPr lang="en-GB" sz="900" b="1" i="0" u="none" strike="noStrike">
                          <a:effectLst/>
                          <a:latin typeface="Arial" panose="020B0604020202020204" pitchFamily="34" charset="0"/>
                        </a:rPr>
                        <a:t>21:00</a:t>
                      </a:r>
                    </a:p>
                  </a:txBody>
                  <a:tcPr marL="7283" marR="7283" marT="72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GB" sz="900" b="0" i="0" u="none" strike="noStrike">
                          <a:effectLst/>
                          <a:latin typeface="Arial" panose="020B0604020202020204" pitchFamily="34" charset="0"/>
                        </a:rPr>
                        <a:t> </a:t>
                      </a:r>
                    </a:p>
                  </a:txBody>
                  <a:tcPr marL="7283" marR="7283" marT="7283"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900" b="0" i="0" u="none" strike="noStrike">
                          <a:effectLst/>
                          <a:latin typeface="Arial" panose="020B0604020202020204" pitchFamily="34" charset="0"/>
                        </a:rPr>
                        <a:t> </a:t>
                      </a:r>
                    </a:p>
                  </a:txBody>
                  <a:tcPr marL="7283" marR="7283" marT="7283"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900" b="0" i="0" u="none" strike="noStrike">
                          <a:effectLst/>
                          <a:latin typeface="Arial" panose="020B0604020202020204" pitchFamily="34" charset="0"/>
                        </a:rPr>
                        <a:t> </a:t>
                      </a:r>
                    </a:p>
                  </a:txBody>
                  <a:tcPr marL="7283" marR="7283" marT="7283"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900" b="0" i="0" u="none" strike="noStrike">
                          <a:effectLst/>
                          <a:latin typeface="Arial" panose="020B0604020202020204" pitchFamily="34" charset="0"/>
                        </a:rPr>
                        <a:t> </a:t>
                      </a:r>
                    </a:p>
                  </a:txBody>
                  <a:tcPr marL="7283" marR="7283" marT="7283"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900" b="0" i="0" u="none" strike="noStrike">
                          <a:effectLst/>
                          <a:latin typeface="Arial" panose="020B0604020202020204" pitchFamily="34" charset="0"/>
                        </a:rPr>
                        <a:t> </a:t>
                      </a:r>
                    </a:p>
                  </a:txBody>
                  <a:tcPr marL="7283" marR="7283" marT="7283"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900" b="0" i="0" u="none" strike="noStrike">
                          <a:effectLst/>
                          <a:latin typeface="Arial" panose="020B0604020202020204" pitchFamily="34" charset="0"/>
                        </a:rPr>
                        <a:t> </a:t>
                      </a:r>
                    </a:p>
                  </a:txBody>
                  <a:tcPr marL="7283" marR="7283" marT="7283"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900" b="0" i="0" u="none" strike="noStrike">
                          <a:effectLst/>
                          <a:latin typeface="Arial" panose="020B0604020202020204" pitchFamily="34" charset="0"/>
                        </a:rPr>
                        <a:t> </a:t>
                      </a:r>
                    </a:p>
                  </a:txBody>
                  <a:tcPr marL="7283" marR="7283" marT="7283"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900" b="0" i="0" u="none" strike="noStrike">
                          <a:effectLst/>
                          <a:latin typeface="Arial" panose="020B0604020202020204" pitchFamily="34" charset="0"/>
                        </a:rPr>
                        <a:t> </a:t>
                      </a:r>
                    </a:p>
                  </a:txBody>
                  <a:tcPr marL="7283" marR="7283" marT="7283"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GB" sz="900" b="1" i="0" u="none" strike="noStrike">
                          <a:effectLst/>
                          <a:latin typeface="Arial" panose="020B0604020202020204" pitchFamily="34" charset="0"/>
                        </a:rPr>
                        <a:t>1:00</a:t>
                      </a:r>
                    </a:p>
                  </a:txBody>
                  <a:tcPr marL="7283" marR="7283" marT="7283" marB="0" anchor="b">
                    <a:lnL w="12700" cap="flat" cmpd="sng" algn="ctr">
                      <a:solidFill>
                        <a:srgbClr val="000000"/>
                      </a:solidFill>
                      <a:prstDash val="solid"/>
                      <a:round/>
                      <a:headEnd type="none" w="med" len="med"/>
                      <a:tailEnd type="none" w="med" len="med"/>
                    </a:lnL>
                    <a:lnR>
                      <a:noFill/>
                    </a:lnR>
                    <a:lnT>
                      <a:noFill/>
                    </a:lnT>
                    <a:lnB>
                      <a:noFill/>
                    </a:lnB>
                    <a:solidFill>
                      <a:srgbClr val="CCC0DA"/>
                    </a:solidFill>
                  </a:tcPr>
                </a:tc>
                <a:tc>
                  <a:txBody>
                    <a:bodyPr/>
                    <a:lstStyle/>
                    <a:p>
                      <a:pPr algn="l" fontAlgn="b"/>
                      <a:r>
                        <a:rPr lang="en-GB" sz="900" b="0" i="0" u="none" strike="noStrike">
                          <a:effectLst/>
                          <a:latin typeface="Arial" panose="020B0604020202020204" pitchFamily="34" charset="0"/>
                        </a:rPr>
                        <a:t> </a:t>
                      </a:r>
                    </a:p>
                  </a:txBody>
                  <a:tcPr marL="7283" marR="7283" marT="7283" marB="0" anchor="b">
                    <a:lnL>
                      <a:noFill/>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900" b="0" i="0" u="none" strike="noStrike">
                          <a:effectLst/>
                          <a:latin typeface="Arial" panose="020B0604020202020204" pitchFamily="34" charset="0"/>
                        </a:rPr>
                        <a:t> </a:t>
                      </a:r>
                    </a:p>
                  </a:txBody>
                  <a:tcPr marL="7283" marR="7283" marT="7283"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900" b="0" i="0" u="none" strike="noStrike">
                          <a:effectLst/>
                          <a:latin typeface="Arial" panose="020B0604020202020204" pitchFamily="34" charset="0"/>
                        </a:rPr>
                        <a:t> </a:t>
                      </a:r>
                    </a:p>
                  </a:txBody>
                  <a:tcPr marL="7283" marR="7283" marT="7283"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900" b="0" i="0" u="none" strike="noStrike">
                          <a:effectLst/>
                          <a:latin typeface="Arial" panose="020B0604020202020204" pitchFamily="34" charset="0"/>
                        </a:rPr>
                        <a:t> </a:t>
                      </a:r>
                    </a:p>
                  </a:txBody>
                  <a:tcPr marL="7283" marR="7283" marT="7283"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GB" sz="900" b="0" i="0" u="none" strike="noStrike">
                          <a:effectLst/>
                          <a:latin typeface="Arial" panose="020B0604020202020204" pitchFamily="34" charset="0"/>
                        </a:rPr>
                        <a:t> </a:t>
                      </a:r>
                    </a:p>
                  </a:txBody>
                  <a:tcPr marL="7283" marR="7283" marT="7283"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900" b="0" i="0" u="none" strike="noStrike">
                          <a:effectLst/>
                          <a:latin typeface="Arial" panose="020B0604020202020204" pitchFamily="34" charset="0"/>
                        </a:rPr>
                        <a:t> </a:t>
                      </a:r>
                    </a:p>
                  </a:txBody>
                  <a:tcPr marL="7283" marR="7283" marT="7283"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4122973988"/>
                  </a:ext>
                </a:extLst>
              </a:tr>
              <a:tr h="151494">
                <a:tc>
                  <a:txBody>
                    <a:bodyPr/>
                    <a:lstStyle/>
                    <a:p>
                      <a:pPr algn="r" fontAlgn="b"/>
                      <a:r>
                        <a:rPr lang="en-GB" sz="900" b="1" i="0" u="none" strike="noStrike">
                          <a:effectLst/>
                          <a:latin typeface="Arial" panose="020B0604020202020204" pitchFamily="34" charset="0"/>
                        </a:rPr>
                        <a:t>22:00</a:t>
                      </a:r>
                    </a:p>
                  </a:txBody>
                  <a:tcPr marL="7283" marR="7283" marT="72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GB" sz="900" b="0" i="0" u="none" strike="noStrike">
                          <a:effectLst/>
                          <a:latin typeface="Arial" panose="020B0604020202020204" pitchFamily="34" charset="0"/>
                        </a:rPr>
                        <a:t> </a:t>
                      </a:r>
                    </a:p>
                  </a:txBody>
                  <a:tcPr marL="7283" marR="7283" marT="7283"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900" b="0" i="0" u="none" strike="noStrike">
                          <a:effectLst/>
                          <a:latin typeface="Arial" panose="020B0604020202020204" pitchFamily="34" charset="0"/>
                        </a:rPr>
                        <a:t> </a:t>
                      </a:r>
                    </a:p>
                  </a:txBody>
                  <a:tcPr marL="7283" marR="7283" marT="7283"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900" b="0" i="0" u="none" strike="noStrike">
                          <a:effectLst/>
                          <a:latin typeface="Arial" panose="020B0604020202020204" pitchFamily="34" charset="0"/>
                        </a:rPr>
                        <a:t> </a:t>
                      </a:r>
                    </a:p>
                  </a:txBody>
                  <a:tcPr marL="7283" marR="7283" marT="7283"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900" b="0" i="0" u="none" strike="noStrike">
                          <a:effectLst/>
                          <a:latin typeface="Arial" panose="020B0604020202020204" pitchFamily="34" charset="0"/>
                        </a:rPr>
                        <a:t> </a:t>
                      </a:r>
                    </a:p>
                  </a:txBody>
                  <a:tcPr marL="7283" marR="7283" marT="7283"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900" b="0" i="0" u="none" strike="noStrike">
                          <a:effectLst/>
                          <a:latin typeface="Arial" panose="020B0604020202020204" pitchFamily="34" charset="0"/>
                        </a:rPr>
                        <a:t> </a:t>
                      </a:r>
                    </a:p>
                  </a:txBody>
                  <a:tcPr marL="7283" marR="7283" marT="7283"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900" b="0" i="0" u="none" strike="noStrike">
                          <a:effectLst/>
                          <a:latin typeface="Arial" panose="020B0604020202020204" pitchFamily="34" charset="0"/>
                        </a:rPr>
                        <a:t> </a:t>
                      </a:r>
                    </a:p>
                  </a:txBody>
                  <a:tcPr marL="7283" marR="7283" marT="7283"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900" b="0" i="0" u="none" strike="noStrike">
                          <a:effectLst/>
                          <a:latin typeface="Arial" panose="020B0604020202020204" pitchFamily="34" charset="0"/>
                        </a:rPr>
                        <a:t> </a:t>
                      </a:r>
                    </a:p>
                  </a:txBody>
                  <a:tcPr marL="7283" marR="7283" marT="7283"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900" b="0" i="0" u="none" strike="noStrike">
                          <a:effectLst/>
                          <a:latin typeface="Arial" panose="020B0604020202020204" pitchFamily="34" charset="0"/>
                        </a:rPr>
                        <a:t> </a:t>
                      </a:r>
                    </a:p>
                  </a:txBody>
                  <a:tcPr marL="7283" marR="7283" marT="7283"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GB" sz="900" b="1" i="0" u="none" strike="noStrike">
                          <a:effectLst/>
                          <a:latin typeface="Arial" panose="020B0604020202020204" pitchFamily="34" charset="0"/>
                        </a:rPr>
                        <a:t>2:00</a:t>
                      </a:r>
                    </a:p>
                  </a:txBody>
                  <a:tcPr marL="7283" marR="7283" marT="7283" marB="0" anchor="b">
                    <a:lnL w="12700" cap="flat" cmpd="sng" algn="ctr">
                      <a:solidFill>
                        <a:srgbClr val="000000"/>
                      </a:solidFill>
                      <a:prstDash val="solid"/>
                      <a:round/>
                      <a:headEnd type="none" w="med" len="med"/>
                      <a:tailEnd type="none" w="med" len="med"/>
                    </a:lnL>
                    <a:lnR>
                      <a:noFill/>
                    </a:lnR>
                    <a:lnT>
                      <a:noFill/>
                    </a:lnT>
                    <a:lnB>
                      <a:noFill/>
                    </a:lnB>
                    <a:solidFill>
                      <a:srgbClr val="CCC0DA"/>
                    </a:solidFill>
                  </a:tcPr>
                </a:tc>
                <a:tc>
                  <a:txBody>
                    <a:bodyPr/>
                    <a:lstStyle/>
                    <a:p>
                      <a:pPr algn="l" fontAlgn="b"/>
                      <a:r>
                        <a:rPr lang="en-GB" sz="900" b="0" i="0" u="none" strike="noStrike">
                          <a:effectLst/>
                          <a:latin typeface="Arial" panose="020B0604020202020204" pitchFamily="34" charset="0"/>
                        </a:rPr>
                        <a:t> </a:t>
                      </a:r>
                    </a:p>
                  </a:txBody>
                  <a:tcPr marL="7283" marR="7283" marT="7283" marB="0" anchor="b">
                    <a:lnL>
                      <a:noFill/>
                    </a:lnL>
                    <a:lnR>
                      <a:noFill/>
                    </a:lnR>
                    <a:lnT>
                      <a:noFill/>
                    </a:lnT>
                    <a:lnB>
                      <a:noFill/>
                    </a:lnB>
                    <a:solidFill>
                      <a:srgbClr val="C5D9F1"/>
                    </a:solidFill>
                  </a:tcPr>
                </a:tc>
                <a:tc>
                  <a:txBody>
                    <a:bodyPr/>
                    <a:lstStyle/>
                    <a:p>
                      <a:pPr algn="l" fontAlgn="b"/>
                      <a:r>
                        <a:rPr lang="en-GB" sz="900" b="0" i="0" u="none" strike="noStrike">
                          <a:effectLst/>
                          <a:latin typeface="Arial" panose="020B0604020202020204" pitchFamily="34" charset="0"/>
                        </a:rPr>
                        <a:t> </a:t>
                      </a:r>
                    </a:p>
                  </a:txBody>
                  <a:tcPr marL="7283" marR="7283" marT="7283"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900" b="0" i="0" u="none" strike="noStrike">
                          <a:effectLst/>
                          <a:latin typeface="Arial" panose="020B0604020202020204" pitchFamily="34" charset="0"/>
                        </a:rPr>
                        <a:t> </a:t>
                      </a:r>
                    </a:p>
                  </a:txBody>
                  <a:tcPr marL="7283" marR="7283" marT="7283"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900" b="0" i="0" u="none" strike="noStrike">
                          <a:effectLst/>
                          <a:latin typeface="Arial" panose="020B0604020202020204" pitchFamily="34" charset="0"/>
                        </a:rPr>
                        <a:t> </a:t>
                      </a:r>
                    </a:p>
                  </a:txBody>
                  <a:tcPr marL="7283" marR="7283" marT="7283"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GB" sz="900" b="0" i="0" u="none" strike="noStrike">
                          <a:effectLst/>
                          <a:latin typeface="Arial" panose="020B0604020202020204" pitchFamily="34" charset="0"/>
                        </a:rPr>
                        <a:t> </a:t>
                      </a:r>
                    </a:p>
                  </a:txBody>
                  <a:tcPr marL="7283" marR="7283" marT="7283"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GB" sz="900" b="0" i="0" u="none" strike="noStrike">
                          <a:effectLst/>
                          <a:latin typeface="Arial" panose="020B0604020202020204" pitchFamily="34" charset="0"/>
                        </a:rPr>
                        <a:t> </a:t>
                      </a:r>
                    </a:p>
                  </a:txBody>
                  <a:tcPr marL="7283" marR="7283" marT="7283"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1705991003"/>
                  </a:ext>
                </a:extLst>
              </a:tr>
              <a:tr h="160234">
                <a:tc>
                  <a:txBody>
                    <a:bodyPr/>
                    <a:lstStyle/>
                    <a:p>
                      <a:pPr algn="r" fontAlgn="b"/>
                      <a:r>
                        <a:rPr lang="en-GB" sz="900" b="1" i="0" u="none" strike="noStrike">
                          <a:effectLst/>
                          <a:latin typeface="Arial" panose="020B0604020202020204" pitchFamily="34" charset="0"/>
                        </a:rPr>
                        <a:t>23:00</a:t>
                      </a:r>
                    </a:p>
                  </a:txBody>
                  <a:tcPr marL="7283" marR="7283" marT="72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GB" sz="900" b="0" i="0" u="none" strike="noStrike">
                          <a:effectLst/>
                          <a:latin typeface="Arial" panose="020B0604020202020204" pitchFamily="34" charset="0"/>
                        </a:rPr>
                        <a:t> </a:t>
                      </a:r>
                    </a:p>
                  </a:txBody>
                  <a:tcPr marL="7283" marR="7283" marT="7283"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900" b="0" i="0" u="none" strike="noStrike">
                          <a:effectLst/>
                          <a:latin typeface="Arial" panose="020B0604020202020204" pitchFamily="34" charset="0"/>
                        </a:rPr>
                        <a:t> </a:t>
                      </a:r>
                    </a:p>
                  </a:txBody>
                  <a:tcPr marL="7283" marR="7283" marT="7283"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900" b="0" i="0" u="none" strike="noStrike">
                          <a:effectLst/>
                          <a:latin typeface="Arial" panose="020B0604020202020204" pitchFamily="34" charset="0"/>
                        </a:rPr>
                        <a:t> </a:t>
                      </a:r>
                    </a:p>
                  </a:txBody>
                  <a:tcPr marL="7283" marR="7283" marT="7283"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900" b="0" i="0" u="none" strike="noStrike">
                          <a:effectLst/>
                          <a:latin typeface="Arial" panose="020B0604020202020204" pitchFamily="34" charset="0"/>
                        </a:rPr>
                        <a:t> </a:t>
                      </a:r>
                    </a:p>
                  </a:txBody>
                  <a:tcPr marL="7283" marR="7283" marT="7283"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900" b="0" i="0" u="none" strike="noStrike">
                          <a:effectLst/>
                          <a:latin typeface="Arial" panose="020B0604020202020204" pitchFamily="34" charset="0"/>
                        </a:rPr>
                        <a:t> </a:t>
                      </a:r>
                    </a:p>
                  </a:txBody>
                  <a:tcPr marL="7283" marR="7283" marT="7283"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900" b="0" i="0" u="none" strike="noStrike">
                          <a:effectLst/>
                          <a:latin typeface="Arial" panose="020B0604020202020204" pitchFamily="34" charset="0"/>
                        </a:rPr>
                        <a:t> </a:t>
                      </a:r>
                    </a:p>
                  </a:txBody>
                  <a:tcPr marL="7283" marR="7283" marT="7283"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900" b="0" i="0" u="none" strike="noStrike">
                          <a:effectLst/>
                          <a:latin typeface="Arial" panose="020B0604020202020204" pitchFamily="34" charset="0"/>
                        </a:rPr>
                        <a:t> </a:t>
                      </a:r>
                    </a:p>
                  </a:txBody>
                  <a:tcPr marL="7283" marR="7283" marT="7283"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900" b="0" i="0" u="none" strike="noStrike">
                          <a:effectLst/>
                          <a:latin typeface="Arial" panose="020B0604020202020204" pitchFamily="34" charset="0"/>
                        </a:rPr>
                        <a:t> </a:t>
                      </a:r>
                    </a:p>
                  </a:txBody>
                  <a:tcPr marL="7283" marR="7283" marT="7283"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GB" sz="900" b="1" i="0" u="none" strike="noStrike">
                          <a:effectLst/>
                          <a:latin typeface="Arial" panose="020B0604020202020204" pitchFamily="34" charset="0"/>
                        </a:rPr>
                        <a:t>3:00</a:t>
                      </a:r>
                    </a:p>
                  </a:txBody>
                  <a:tcPr marL="7283" marR="7283" marT="72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C0DA"/>
                    </a:solidFill>
                  </a:tcPr>
                </a:tc>
                <a:tc>
                  <a:txBody>
                    <a:bodyPr/>
                    <a:lstStyle/>
                    <a:p>
                      <a:pPr algn="l" fontAlgn="b"/>
                      <a:r>
                        <a:rPr lang="en-GB" sz="900" b="0" i="0" u="none" strike="noStrike">
                          <a:effectLst/>
                          <a:latin typeface="Arial" panose="020B0604020202020204" pitchFamily="34" charset="0"/>
                        </a:rPr>
                        <a:t> </a:t>
                      </a:r>
                    </a:p>
                  </a:txBody>
                  <a:tcPr marL="7283" marR="7283" marT="7283"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900" b="0" i="0" u="none" strike="noStrike">
                          <a:effectLst/>
                          <a:latin typeface="Arial" panose="020B0604020202020204" pitchFamily="34" charset="0"/>
                        </a:rPr>
                        <a:t> </a:t>
                      </a:r>
                    </a:p>
                  </a:txBody>
                  <a:tcPr marL="7283" marR="7283" marT="7283"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900" b="0" i="0" u="none" strike="noStrike">
                          <a:effectLst/>
                          <a:latin typeface="Arial" panose="020B0604020202020204" pitchFamily="34" charset="0"/>
                        </a:rPr>
                        <a:t> </a:t>
                      </a:r>
                    </a:p>
                  </a:txBody>
                  <a:tcPr marL="7283" marR="7283" marT="7283"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900" b="0" i="0" u="none" strike="noStrike">
                          <a:effectLst/>
                          <a:latin typeface="Arial" panose="020B0604020202020204" pitchFamily="34" charset="0"/>
                        </a:rPr>
                        <a:t> </a:t>
                      </a:r>
                    </a:p>
                  </a:txBody>
                  <a:tcPr marL="7283" marR="7283" marT="7283"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900" b="0" i="0" u="none" strike="noStrike">
                          <a:effectLst/>
                          <a:latin typeface="Arial" panose="020B0604020202020204" pitchFamily="34" charset="0"/>
                        </a:rPr>
                        <a:t> </a:t>
                      </a:r>
                    </a:p>
                  </a:txBody>
                  <a:tcPr marL="7283" marR="7283" marT="7283"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900" b="0" i="0" u="none" strike="noStrike" dirty="0">
                          <a:effectLst/>
                          <a:latin typeface="Arial" panose="020B0604020202020204" pitchFamily="34" charset="0"/>
                        </a:rPr>
                        <a:t> </a:t>
                      </a:r>
                    </a:p>
                  </a:txBody>
                  <a:tcPr marL="7283" marR="7283" marT="7283"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2545936785"/>
                  </a:ext>
                </a:extLst>
              </a:tr>
            </a:tbl>
          </a:graphicData>
        </a:graphic>
      </p:graphicFrame>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2170377" y="683708"/>
            <a:ext cx="7764463" cy="646991"/>
          </a:xfrm>
        </p:spPr>
        <p:txBody>
          <a:bodyPr/>
          <a:lstStyle/>
          <a:p>
            <a:pPr marL="0" algn="ctr">
              <a:spcBef>
                <a:spcPts val="600"/>
              </a:spcBef>
              <a:spcAft>
                <a:spcPts val="0"/>
              </a:spcAft>
            </a:pPr>
            <a:r>
              <a:rPr lang="en-US" altLang="en-US" dirty="0"/>
              <a:t>TG15 Meeting Slots - March 8-16, 2022</a:t>
            </a:r>
            <a:endParaRPr lang="en-US" altLang="en-US" b="1"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5</a:t>
            </a:fld>
            <a:endParaRPr lang="en-US" altLang="en-US">
              <a:solidFill>
                <a:schemeClr val="tx1"/>
              </a:solidFill>
            </a:endParaRPr>
          </a:p>
        </p:txBody>
      </p:sp>
      <p:pic>
        <p:nvPicPr>
          <p:cNvPr id="18" name="Picture 17" descr="Graphical user interface, application, Word&#10;&#10;Description automatically generated">
            <a:extLst>
              <a:ext uri="{FF2B5EF4-FFF2-40B4-BE49-F238E27FC236}">
                <a16:creationId xmlns:a16="http://schemas.microsoft.com/office/drawing/2014/main" id="{5E47A4A6-FB76-4816-83BD-C470F3822AE4}"/>
              </a:ext>
            </a:extLst>
          </p:cNvPr>
          <p:cNvPicPr>
            <a:picLocks noChangeAspect="1"/>
          </p:cNvPicPr>
          <p:nvPr/>
        </p:nvPicPr>
        <p:blipFill rotWithShape="1">
          <a:blip r:embed="rId2"/>
          <a:srcRect l="7881" t="23118" r="73249" b="71523"/>
          <a:stretch/>
        </p:blipFill>
        <p:spPr>
          <a:xfrm>
            <a:off x="2025436" y="5012633"/>
            <a:ext cx="3331055" cy="1224136"/>
          </a:xfrm>
          <a:prstGeom prst="rect">
            <a:avLst/>
          </a:prstGeom>
        </p:spPr>
      </p:pic>
      <p:sp>
        <p:nvSpPr>
          <p:cNvPr id="13" name="Oval 12">
            <a:extLst>
              <a:ext uri="{FF2B5EF4-FFF2-40B4-BE49-F238E27FC236}">
                <a16:creationId xmlns:a16="http://schemas.microsoft.com/office/drawing/2014/main" id="{D8C0F020-7DC0-4132-AA59-2FC344F92A0E}"/>
              </a:ext>
            </a:extLst>
          </p:cNvPr>
          <p:cNvSpPr/>
          <p:nvPr/>
        </p:nvSpPr>
        <p:spPr bwMode="auto">
          <a:xfrm>
            <a:off x="4151784" y="3268827"/>
            <a:ext cx="623194" cy="422931"/>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dirty="0">
              <a:latin typeface="Times New Roman" charset="0"/>
              <a:ea typeface="ＭＳ Ｐゴシック" charset="0"/>
              <a:cs typeface="ＭＳ Ｐゴシック" charset="0"/>
            </a:endParaRPr>
          </a:p>
        </p:txBody>
      </p:sp>
      <p:sp>
        <p:nvSpPr>
          <p:cNvPr id="11" name="Oval 10">
            <a:extLst>
              <a:ext uri="{FF2B5EF4-FFF2-40B4-BE49-F238E27FC236}">
                <a16:creationId xmlns:a16="http://schemas.microsoft.com/office/drawing/2014/main" id="{E0DCF925-8AC1-4EFE-BA70-33D8199B766D}"/>
              </a:ext>
            </a:extLst>
          </p:cNvPr>
          <p:cNvSpPr/>
          <p:nvPr/>
        </p:nvSpPr>
        <p:spPr bwMode="auto">
          <a:xfrm>
            <a:off x="2711624" y="3212775"/>
            <a:ext cx="623194" cy="422931"/>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dirty="0">
              <a:latin typeface="Times New Roman" charset="0"/>
              <a:ea typeface="ＭＳ Ｐゴシック" charset="0"/>
              <a:cs typeface="ＭＳ Ｐゴシック" charset="0"/>
            </a:endParaRPr>
          </a:p>
        </p:txBody>
      </p:sp>
      <p:sp>
        <p:nvSpPr>
          <p:cNvPr id="12" name="Oval 11">
            <a:extLst>
              <a:ext uri="{FF2B5EF4-FFF2-40B4-BE49-F238E27FC236}">
                <a16:creationId xmlns:a16="http://schemas.microsoft.com/office/drawing/2014/main" id="{E765421E-21FE-4FA1-88B0-40DCD1E6892B}"/>
              </a:ext>
            </a:extLst>
          </p:cNvPr>
          <p:cNvSpPr/>
          <p:nvPr/>
        </p:nvSpPr>
        <p:spPr bwMode="auto">
          <a:xfrm>
            <a:off x="7306268" y="3217534"/>
            <a:ext cx="623194" cy="422931"/>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582497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1016001" y="685802"/>
            <a:ext cx="10352617" cy="438942"/>
          </a:xfrm>
        </p:spPr>
        <p:txBody>
          <a:bodyPr/>
          <a:lstStyle/>
          <a:p>
            <a:r>
              <a:rPr lang="en-US" altLang="en-US" sz="3600" dirty="0"/>
              <a:t>Goals - Agenda by Day</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479376" y="1340768"/>
            <a:ext cx="11377264" cy="5214020"/>
          </a:xfrm>
        </p:spPr>
        <p:txBody>
          <a:bodyPr/>
          <a:lstStyle/>
          <a:p>
            <a:pPr marL="0" indent="0">
              <a:spcBef>
                <a:spcPts val="300"/>
              </a:spcBef>
            </a:pPr>
            <a:r>
              <a:rPr lang="en-US" altLang="en-US" sz="2000" dirty="0"/>
              <a:t>Wednesday, March 9</a:t>
            </a:r>
          </a:p>
          <a:p>
            <a:pPr marL="685800" lvl="1">
              <a:spcBef>
                <a:spcPts val="300"/>
              </a:spcBef>
              <a:buFont typeface="Arial" panose="020B0604020202020204" pitchFamily="34" charset="0"/>
              <a:buChar char="•"/>
            </a:pPr>
            <a:r>
              <a:rPr lang="en-US" altLang="en-US" sz="1800" dirty="0"/>
              <a:t>Open, P&amp;P, TG15 Mtgs. this week</a:t>
            </a:r>
          </a:p>
          <a:p>
            <a:pPr marL="685800" lvl="1">
              <a:spcBef>
                <a:spcPts val="300"/>
              </a:spcBef>
              <a:buFont typeface="Arial" panose="020B0604020202020204" pitchFamily="34" charset="0"/>
              <a:buChar char="•"/>
            </a:pPr>
            <a:r>
              <a:rPr lang="en-US" altLang="en-US" sz="1800" dirty="0"/>
              <a:t>Approve Agenda</a:t>
            </a:r>
          </a:p>
          <a:p>
            <a:pPr marL="685800" lvl="1">
              <a:spcBef>
                <a:spcPts val="300"/>
              </a:spcBef>
              <a:buFont typeface="Arial" panose="020B0604020202020204" pitchFamily="34" charset="0"/>
              <a:buChar char="•"/>
            </a:pPr>
            <a:r>
              <a:rPr lang="en-US" altLang="en-US" sz="1800" dirty="0"/>
              <a:t>Approve January 2022 Minutes - </a:t>
            </a:r>
            <a:r>
              <a:rPr lang="en-GB" sz="1800" u="sng" dirty="0">
                <a:solidFill>
                  <a:srgbClr val="000000"/>
                </a:solidFill>
                <a:effectLst/>
                <a:latin typeface="Calibri" panose="020F0502020204030204" pitchFamily="34" charset="0"/>
                <a:ea typeface="Times New Roman" panose="02020603050405020304" pitchFamily="18" charset="0"/>
                <a:hlinkClick r:id="rId2"/>
              </a:rPr>
              <a:t>https://mentor.ieee.org/802.15/dcn/22/15-22-0151-00-0015-tg15-january-minutes.docx</a:t>
            </a:r>
            <a:endParaRPr lang="en-US" altLang="en-US" sz="1800" dirty="0">
              <a:solidFill>
                <a:schemeClr val="tx1"/>
              </a:solidFill>
            </a:endParaRPr>
          </a:p>
          <a:p>
            <a:pPr marL="685800" lvl="1">
              <a:spcBef>
                <a:spcPts val="300"/>
              </a:spcBef>
              <a:buFont typeface="Arial" panose="020B0604020202020204" pitchFamily="34" charset="0"/>
              <a:buChar char="•"/>
            </a:pPr>
            <a:r>
              <a:rPr lang="en-US" altLang="en-US" sz="1800" dirty="0"/>
              <a:t>Status Update (include call for officers)</a:t>
            </a:r>
          </a:p>
          <a:p>
            <a:pPr marL="685800" lvl="1">
              <a:spcBef>
                <a:spcPts val="300"/>
              </a:spcBef>
              <a:buFont typeface="Arial" panose="020B0604020202020204" pitchFamily="34" charset="0"/>
              <a:buChar char="•"/>
            </a:pPr>
            <a:r>
              <a:rPr lang="en-US" altLang="en-US" sz="1800" dirty="0"/>
              <a:t>Any Presentations? </a:t>
            </a:r>
            <a:endParaRPr lang="en-US" altLang="en-US" sz="1800" dirty="0">
              <a:highlight>
                <a:srgbClr val="FFFF00"/>
              </a:highlight>
            </a:endParaRPr>
          </a:p>
          <a:p>
            <a:pPr marL="685800" lvl="1">
              <a:spcBef>
                <a:spcPts val="300"/>
              </a:spcBef>
              <a:buFont typeface="Arial" panose="020B0604020202020204" pitchFamily="34" charset="0"/>
              <a:buChar char="•"/>
            </a:pPr>
            <a:r>
              <a:rPr lang="en-US" altLang="en-US" sz="1800" dirty="0"/>
              <a:t>Recess</a:t>
            </a:r>
          </a:p>
          <a:p>
            <a:pPr marL="285750">
              <a:spcBef>
                <a:spcPts val="300"/>
              </a:spcBef>
              <a:buFont typeface="Arial" panose="020B0604020202020204" pitchFamily="34" charset="0"/>
              <a:buChar char="•"/>
            </a:pPr>
            <a:r>
              <a:rPr lang="en-US" altLang="en-US" sz="2000" dirty="0"/>
              <a:t>Thursday, March 10, Joint Meeting with TG4ab, TG14, TG15</a:t>
            </a:r>
          </a:p>
          <a:p>
            <a:pPr marL="685800" lvl="1">
              <a:spcBef>
                <a:spcPts val="300"/>
              </a:spcBef>
              <a:buFont typeface="Arial" panose="020B0604020202020204" pitchFamily="34" charset="0"/>
              <a:buChar char="•"/>
            </a:pPr>
            <a:r>
              <a:rPr lang="en-US" altLang="en-US" sz="1800" dirty="0"/>
              <a:t>Discuss IEEE Webinar</a:t>
            </a:r>
          </a:p>
          <a:p>
            <a:pPr marL="685800" lvl="1">
              <a:spcBef>
                <a:spcPts val="300"/>
              </a:spcBef>
              <a:buFont typeface="Arial" panose="020B0604020202020204" pitchFamily="34" charset="0"/>
              <a:buChar char="•"/>
            </a:pPr>
            <a:r>
              <a:rPr lang="en-US" altLang="en-US" sz="1800" dirty="0"/>
              <a:t>Any other Business </a:t>
            </a:r>
          </a:p>
          <a:p>
            <a:pPr marL="285750">
              <a:spcBef>
                <a:spcPts val="300"/>
              </a:spcBef>
              <a:buFont typeface="Arial" panose="020B0604020202020204" pitchFamily="34" charset="0"/>
              <a:buChar char="•"/>
            </a:pPr>
            <a:r>
              <a:rPr lang="en-US" altLang="en-US" sz="2400" dirty="0"/>
              <a:t> </a:t>
            </a:r>
            <a:r>
              <a:rPr lang="en-US" altLang="en-US" sz="2000" dirty="0"/>
              <a:t>Monday March 14</a:t>
            </a:r>
            <a:endParaRPr lang="en-US" altLang="en-US" sz="2200" dirty="0">
              <a:highlight>
                <a:srgbClr val="FFFF00"/>
              </a:highlight>
            </a:endParaRPr>
          </a:p>
          <a:p>
            <a:pPr marL="685800" lvl="1">
              <a:spcBef>
                <a:spcPts val="300"/>
              </a:spcBef>
              <a:buFont typeface="Arial" panose="020B0604020202020204" pitchFamily="34" charset="0"/>
              <a:buChar char="•"/>
            </a:pPr>
            <a:r>
              <a:rPr lang="en-US" altLang="en-US" sz="1800" dirty="0"/>
              <a:t>Any Presentations?</a:t>
            </a:r>
            <a:endParaRPr lang="en-US" altLang="en-US" sz="1800" dirty="0">
              <a:highlight>
                <a:srgbClr val="FFFF00"/>
              </a:highlight>
            </a:endParaRPr>
          </a:p>
          <a:p>
            <a:pPr marL="685800" lvl="1">
              <a:spcBef>
                <a:spcPts val="300"/>
              </a:spcBef>
              <a:buFont typeface="Arial" panose="020B0604020202020204" pitchFamily="34" charset="0"/>
              <a:buChar char="•"/>
            </a:pPr>
            <a:r>
              <a:rPr lang="en-US" altLang="en-US" sz="1800" dirty="0"/>
              <a:t>Next Steps</a:t>
            </a:r>
          </a:p>
          <a:p>
            <a:pPr marL="685800" lvl="1">
              <a:spcBef>
                <a:spcPts val="300"/>
              </a:spcBef>
              <a:buFont typeface="Arial" panose="020B0604020202020204" pitchFamily="34" charset="0"/>
              <a:buChar char="•"/>
            </a:pPr>
            <a:r>
              <a:rPr lang="en-US" altLang="en-US" sz="1800" dirty="0"/>
              <a:t>Any other Business </a:t>
            </a:r>
          </a:p>
          <a:p>
            <a:pPr marL="685800" lvl="1">
              <a:spcBef>
                <a:spcPts val="300"/>
              </a:spcBef>
              <a:buFont typeface="Arial" panose="020B0604020202020204" pitchFamily="34" charset="0"/>
              <a:buChar char="•"/>
            </a:pPr>
            <a:r>
              <a:rPr lang="en-US" altLang="en-US" sz="1800" dirty="0"/>
              <a:t>Adjourn</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6</a:t>
            </a:fld>
            <a:endParaRPr lang="en-US" altLang="en-US" dirty="0">
              <a:solidFill>
                <a:schemeClr val="tx1"/>
              </a:solidFill>
            </a:endParaRPr>
          </a:p>
        </p:txBody>
      </p:sp>
    </p:spTree>
    <p:extLst>
      <p:ext uri="{BB962C8B-B14F-4D97-AF65-F5344CB8AC3E}">
        <p14:creationId xmlns:p14="http://schemas.microsoft.com/office/powerpoint/2010/main" val="99056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CSD and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2063552" y="1805782"/>
            <a:ext cx="8136904" cy="4366419"/>
          </a:xfrm>
        </p:spPr>
        <p:txBody>
          <a:bodyPr/>
          <a:lstStyle/>
          <a:p>
            <a:pPr marL="0" indent="0"/>
            <a:r>
              <a:rPr lang="en-US" altLang="en-US" sz="2400" dirty="0"/>
              <a:t>CSD </a:t>
            </a:r>
          </a:p>
          <a:p>
            <a:pPr marL="400050" lvl="1" indent="0"/>
            <a:r>
              <a:rPr lang="en-US" altLang="en-US" sz="2400" dirty="0">
                <a:hlinkClick r:id="rId2"/>
              </a:rPr>
              <a:t>https://mentor.ieee.org/802.15/dcn/21/15-21-0301-01-0015-sg15-draft-csd-for-ns-nb.docx</a:t>
            </a:r>
            <a:r>
              <a:rPr lang="en-US" altLang="en-US" sz="2400" dirty="0"/>
              <a:t> </a:t>
            </a:r>
            <a:endParaRPr lang="en-US" altLang="en-US" sz="1800" dirty="0">
              <a:hlinkClick r:id="rId3"/>
            </a:endParaRPr>
          </a:p>
          <a:p>
            <a:pPr marL="0" indent="0">
              <a:spcBef>
                <a:spcPts val="1800"/>
              </a:spcBef>
            </a:pPr>
            <a:r>
              <a:rPr lang="en-US" altLang="en-US" sz="2400" dirty="0"/>
              <a:t>Approved PAR</a:t>
            </a:r>
          </a:p>
          <a:p>
            <a:pPr marL="346075" indent="0"/>
            <a:r>
              <a:rPr lang="en-US" altLang="en-US" sz="2400" dirty="0">
                <a:hlinkClick r:id="rId4"/>
              </a:rPr>
              <a:t>https://development.standards.ieee.org/myproject-web/public/view.html#pardetail/9254</a:t>
            </a:r>
            <a:r>
              <a:rPr lang="en-US" altLang="en-US" sz="2400" dirty="0"/>
              <a:t> </a:t>
            </a:r>
            <a:endParaRPr lang="en-US" altLang="en-US" sz="1800" dirty="0"/>
          </a:p>
          <a:p>
            <a:pPr marL="346075" indent="0"/>
            <a:endParaRPr lang="en-US" altLang="en-US"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7</a:t>
            </a:fld>
            <a:endParaRPr lang="en-US" altLang="en-US" dirty="0">
              <a:solidFill>
                <a:schemeClr val="tx1"/>
              </a:solidFill>
            </a:endParaRPr>
          </a:p>
        </p:txBody>
      </p:sp>
    </p:spTree>
    <p:extLst>
      <p:ext uri="{BB962C8B-B14F-4D97-AF65-F5344CB8AC3E}">
        <p14:creationId xmlns:p14="http://schemas.microsoft.com/office/powerpoint/2010/main" val="885266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802.15 TG15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1127448" y="1340767"/>
            <a:ext cx="10241170" cy="5214021"/>
          </a:xfrm>
        </p:spPr>
        <p:txBody>
          <a:bodyPr/>
          <a:lstStyle/>
          <a:p>
            <a:pPr marL="346075" indent="0"/>
            <a:endParaRPr lang="en-GB" sz="1400" b="0" i="0" dirty="0">
              <a:solidFill>
                <a:srgbClr val="006993"/>
              </a:solidFill>
              <a:effectLst/>
              <a:latin typeface="Open Sans" panose="020B0606030504020204" pitchFamily="34" charset="0"/>
            </a:endParaRPr>
          </a:p>
          <a:p>
            <a:pPr marL="346075" indent="0"/>
            <a:r>
              <a:rPr lang="en-GB" sz="1400" b="0" i="0" dirty="0">
                <a:solidFill>
                  <a:srgbClr val="006993"/>
                </a:solidFill>
                <a:effectLst/>
                <a:latin typeface="Open Sans" panose="020B0606030504020204" pitchFamily="34" charset="0"/>
              </a:rPr>
              <a:t>5.2 </a:t>
            </a:r>
            <a:r>
              <a:rPr lang="en-GB" sz="1400" b="1" i="0" dirty="0">
                <a:solidFill>
                  <a:srgbClr val="333333"/>
                </a:solidFill>
                <a:effectLst/>
                <a:latin typeface="Open Sans" panose="020B0606030504020204" pitchFamily="34" charset="0"/>
              </a:rPr>
              <a:t>Scope of proposed standard:</a:t>
            </a:r>
            <a:r>
              <a:rPr lang="en-GB" sz="1400" b="0" i="0" dirty="0">
                <a:solidFill>
                  <a:srgbClr val="333333"/>
                </a:solidFill>
                <a:effectLst/>
                <a:latin typeface="Open Sans" panose="020B0606030504020204" pitchFamily="34" charset="0"/>
              </a:rPr>
              <a:t> This standard specifies the physical layer (PHY) and medium access control (MAC) sublayer for wireless ad hoc network connectivity with fixed, portable, and moving devices with very low energy consumption requirements. PHYs are defined for devices operating in a variety of regulatory domains.</a:t>
            </a:r>
          </a:p>
          <a:p>
            <a:pPr marL="346075" indent="0"/>
            <a:r>
              <a:rPr lang="en-GB" sz="1400" b="0" i="0" dirty="0">
                <a:solidFill>
                  <a:srgbClr val="006993"/>
                </a:solidFill>
                <a:effectLst/>
                <a:latin typeface="Open Sans" panose="020B0606030504020204" pitchFamily="34" charset="0"/>
              </a:rPr>
              <a:t>5.4 </a:t>
            </a:r>
            <a:r>
              <a:rPr lang="en-GB" sz="1400" b="1" i="0" dirty="0">
                <a:solidFill>
                  <a:srgbClr val="333333"/>
                </a:solidFill>
                <a:effectLst/>
                <a:latin typeface="Open Sans" panose="020B0606030504020204" pitchFamily="34" charset="0"/>
              </a:rPr>
              <a:t>Purpose: </a:t>
            </a:r>
            <a:r>
              <a:rPr lang="en-GB" sz="1400" b="0" i="0" dirty="0">
                <a:solidFill>
                  <a:srgbClr val="333333"/>
                </a:solidFill>
                <a:effectLst/>
                <a:latin typeface="Open Sans" panose="020B0606030504020204" pitchFamily="34" charset="0"/>
              </a:rPr>
              <a:t>The standard provides for low complexity, low cost, low power consumption, low energy consumption wireless connectivity among inexpensive devices, with PHY and MAC sublayer using frequency shift keying (FSK), direct sequence spread spectrum (DSSS), and orthogonal frequency division multiplexing (OFDM) modulation, especially targeting the communications requirements of what is now commonly referred to as the Internet of Things.</a:t>
            </a:r>
          </a:p>
          <a:p>
            <a:pPr marL="346075" indent="0"/>
            <a:r>
              <a:rPr lang="en-GB" sz="1400" b="0" i="0" dirty="0">
                <a:solidFill>
                  <a:srgbClr val="006993"/>
                </a:solidFill>
                <a:effectLst/>
                <a:latin typeface="Open Sans" panose="020B0606030504020204" pitchFamily="34" charset="0"/>
              </a:rPr>
              <a:t>5.5 </a:t>
            </a:r>
            <a:r>
              <a:rPr lang="en-GB" sz="1400" b="1" i="0" dirty="0">
                <a:solidFill>
                  <a:srgbClr val="333333"/>
                </a:solidFill>
                <a:effectLst/>
                <a:latin typeface="Open Sans" panose="020B0606030504020204" pitchFamily="34" charset="0"/>
              </a:rPr>
              <a:t>Need for the Project:</a:t>
            </a:r>
            <a:r>
              <a:rPr lang="en-GB" sz="1400" b="0" i="0" dirty="0">
                <a:solidFill>
                  <a:srgbClr val="333333"/>
                </a:solidFill>
                <a:effectLst/>
                <a:latin typeface="Open Sans" panose="020B0606030504020204" pitchFamily="34" charset="0"/>
              </a:rPr>
              <a:t> The 802.15.4-2020 standard, including the 802.15.4w-2020, 802.15.4y-2021, and 802.15.4z-2020 amendments, hereafter referred to collectively as 802.15.4-2020, is extensively implemented and has been adopted for an increasingly diverse range of applications commonly referred to as the Internet of Things.</a:t>
            </a:r>
            <a:br>
              <a:rPr lang="en-GB" sz="1400" b="0" i="0" dirty="0">
                <a:solidFill>
                  <a:srgbClr val="333333"/>
                </a:solidFill>
                <a:effectLst/>
                <a:latin typeface="Open Sans" panose="020B0606030504020204" pitchFamily="34" charset="0"/>
              </a:rPr>
            </a:br>
            <a:br>
              <a:rPr lang="en-GB" sz="1400" b="0" i="0" dirty="0">
                <a:solidFill>
                  <a:srgbClr val="333333"/>
                </a:solidFill>
                <a:effectLst/>
                <a:latin typeface="Open Sans" panose="020B0606030504020204" pitchFamily="34" charset="0"/>
              </a:rPr>
            </a:br>
            <a:r>
              <a:rPr lang="en-GB" sz="1400" b="0" i="0" dirty="0">
                <a:solidFill>
                  <a:srgbClr val="333333"/>
                </a:solidFill>
                <a:effectLst/>
                <a:latin typeface="Open Sans" panose="020B0606030504020204" pitchFamily="34" charset="0"/>
              </a:rPr>
              <a:t>However, 802.15.4-2020 has become extremely difficult to understand, amend or enhance. Recently it has become clear that the wireless ad hoc network functionality and features have become increasingly complex to support inside the framework of 802.15.4-2020. The inclusion by reference of wireless ad hoc network functionality and features into a new standard (802.15.15) improves the accessibility and comprehension of the standard and more easily enables further amendments and enhancements.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a:t>
            </a:fld>
            <a:endParaRPr lang="en-US" altLang="en-US" dirty="0">
              <a:solidFill>
                <a:schemeClr val="tx1"/>
              </a:solidFill>
            </a:endParaRPr>
          </a:p>
        </p:txBody>
      </p:sp>
    </p:spTree>
    <p:extLst>
      <p:ext uri="{BB962C8B-B14F-4D97-AF65-F5344CB8AC3E}">
        <p14:creationId xmlns:p14="http://schemas.microsoft.com/office/powerpoint/2010/main" val="3580839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March. Plenary Mtg. Goals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3rd official meeting as a TG</a:t>
            </a:r>
          </a:p>
          <a:p>
            <a:pPr marL="457200" indent="-457200">
              <a:buFont typeface="Arial" panose="020B0604020202020204" pitchFamily="34" charset="0"/>
              <a:buChar char="•"/>
            </a:pPr>
            <a:r>
              <a:rPr lang="en-US" dirty="0"/>
              <a:t>Continue with TG activities</a:t>
            </a:r>
          </a:p>
          <a:p>
            <a:pPr marL="457200" indent="-457200">
              <a:buFont typeface="Arial" panose="020B0604020202020204" pitchFamily="34" charset="0"/>
              <a:buChar char="•"/>
            </a:pPr>
            <a:r>
              <a:rPr lang="en-US" dirty="0"/>
              <a:t>3 slots</a:t>
            </a:r>
          </a:p>
          <a:p>
            <a:pPr marL="857250" lvl="1" indent="-457200">
              <a:buFont typeface="Arial" panose="020B0604020202020204" pitchFamily="34" charset="0"/>
              <a:buChar char="•"/>
            </a:pPr>
            <a:r>
              <a:rPr lang="en-US" dirty="0"/>
              <a:t>≈ 1 administrivia</a:t>
            </a:r>
          </a:p>
          <a:p>
            <a:pPr marL="857250" lvl="1" indent="-457200">
              <a:buFont typeface="Arial" panose="020B0604020202020204" pitchFamily="34" charset="0"/>
              <a:buChar char="•"/>
            </a:pPr>
            <a:r>
              <a:rPr lang="en-US" dirty="0"/>
              <a:t>+ 1 joint session with .4ab/.15</a:t>
            </a:r>
          </a:p>
          <a:p>
            <a:pPr marL="857250" lvl="1" indent="-457200">
              <a:buFont typeface="Arial" panose="020B0604020202020204" pitchFamily="34" charset="0"/>
              <a:buChar char="•"/>
            </a:pPr>
            <a:r>
              <a:rPr lang="en-US" dirty="0"/>
              <a:t>≈ 1 to work on content development if any contributions.</a:t>
            </a:r>
          </a:p>
          <a:p>
            <a:pPr marL="400050" lvl="1" indent="0"/>
            <a:endParaRPr lang="en-US" dirty="0"/>
          </a:p>
        </p:txBody>
      </p:sp>
      <p:sp>
        <p:nvSpPr>
          <p:cNvPr id="5" name="Slide Number Placeholder 3">
            <a:extLst>
              <a:ext uri="{FF2B5EF4-FFF2-40B4-BE49-F238E27FC236}">
                <a16:creationId xmlns:a16="http://schemas.microsoft.com/office/drawing/2014/main" id="{E84FA3D5-2AB2-4AA1-AB96-FD386D60348A}"/>
              </a:ext>
            </a:extLst>
          </p:cNvPr>
          <p:cNvSpPr>
            <a:spLocks noGrp="1"/>
          </p:cNvSpPr>
          <p:nvPr>
            <p:ph type="sldNum" sz="quarter" idx="10"/>
          </p:nvPr>
        </p:nvSpPr>
        <p:spPr>
          <a:xfrm>
            <a:off x="5735639"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9</a:t>
            </a:fld>
            <a:endParaRPr lang="en-US" altLang="en-US" dirty="0">
              <a:solidFill>
                <a:schemeClr val="tx1"/>
              </a:solidFill>
            </a:endParaRPr>
          </a:p>
        </p:txBody>
      </p:sp>
    </p:spTree>
    <p:extLst>
      <p:ext uri="{BB962C8B-B14F-4D97-AF65-F5344CB8AC3E}">
        <p14:creationId xmlns:p14="http://schemas.microsoft.com/office/powerpoint/2010/main" val="216086200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31717</TotalTime>
  <Words>1750</Words>
  <Application>Microsoft Office PowerPoint</Application>
  <PresentationFormat>Widescreen</PresentationFormat>
  <Paragraphs>390</Paragraphs>
  <Slides>15</Slides>
  <Notes>1</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Courier</vt:lpstr>
      <vt:lpstr>-webkit-standard</vt:lpstr>
      <vt:lpstr>Arial</vt:lpstr>
      <vt:lpstr>Calibri</vt:lpstr>
      <vt:lpstr>Open Sans</vt:lpstr>
      <vt:lpstr>Symbol</vt:lpstr>
      <vt:lpstr>Times New Roman</vt:lpstr>
      <vt:lpstr>Office Theme</vt:lpstr>
      <vt:lpstr>PowerPoint Presentation</vt:lpstr>
      <vt:lpstr>Task Group Rules</vt:lpstr>
      <vt:lpstr>IEEE-SA Patent, Copyright, and Participation Policies</vt:lpstr>
      <vt:lpstr>IEEE 802 Ground Rules</vt:lpstr>
      <vt:lpstr>PowerPoint Presentation</vt:lpstr>
      <vt:lpstr>Goals - Agenda by Day</vt:lpstr>
      <vt:lpstr>CSD and PAR</vt:lpstr>
      <vt:lpstr>802.15 TG15 PAR</vt:lpstr>
      <vt:lpstr>March. Plenary Mtg. Goals</vt:lpstr>
      <vt:lpstr>Outreach for TG15</vt:lpstr>
      <vt:lpstr>Outreach for TG15</vt:lpstr>
      <vt:lpstr>Work on Content for Draft</vt:lpstr>
      <vt:lpstr>Goals - Agenda for Monday March 14</vt:lpstr>
      <vt:lpstr>Achievements</vt:lpstr>
      <vt:lpstr>Weekly Calls</vt:lpstr>
    </vt:vector>
  </TitlesOfParts>
  <Manager/>
  <Company>IEEE802</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TG15 Opening / Closing Report</dc:title>
  <dc:subject>IEEE802.15</dc:subject>
  <dc:creator>phil@beecher.co.uk</dc:creator>
  <cp:keywords/>
  <dc:description/>
  <cp:lastModifiedBy>Phil Beecher</cp:lastModifiedBy>
  <cp:revision>168</cp:revision>
  <cp:lastPrinted>2000-03-07T00:55:37Z</cp:lastPrinted>
  <dcterms:created xsi:type="dcterms:W3CDTF">2016-01-17T22:48:36Z</dcterms:created>
  <dcterms:modified xsi:type="dcterms:W3CDTF">2022-03-16T12:17:16Z</dcterms:modified>
  <cp:category>TG15 Opening / Closing Report -July 2021</cp:category>
</cp:coreProperties>
</file>