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4.xml.rels" ContentType="application/vnd.openxmlformats-package.relationships+xml"/>
  <Override PartName="/ppt/slideMasters/_rels/slideMaster1.xml.rels" ContentType="application/vnd.openxmlformats-package.relationships+xml"/>
  <Override PartName="/ppt/slideMasters/_rels/slideMaster3.xml.rels" ContentType="application/vnd.openxmlformats-package.relationships+xml"/>
  <Override PartName="/ppt/slideMasters/_rels/slideMaster2.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_rels/notesSlide2.xml.rels" ContentType="application/vnd.openxmlformats-package.relationships+xml"/>
  <Override PartName="/ppt/notesSlides/notesSlide2.xml" ContentType="application/vnd.openxmlformats-officedocument.presentationml.notesSlide+xml"/>
  <Override PartName="/ppt/_rels/presentation.xml.rels" ContentType="application/vnd.openxmlformats-package.relationships+xml"/>
  <Override PartName="/ppt/slideLayouts/_rels/slideLayout5.xml.rels" ContentType="application/vnd.openxmlformats-package.relationships+xml"/>
  <Override PartName="/ppt/slideLayouts/_rels/slideLayout25.xml.rels" ContentType="application/vnd.openxmlformats-package.relationships+xml"/>
  <Override PartName="/ppt/slideLayouts/_rels/slideLayout10.xml.rels" ContentType="application/vnd.openxmlformats-package.relationships+xml"/>
  <Override PartName="/ppt/slideLayouts/_rels/slideLayout32.xml.rels" ContentType="application/vnd.openxmlformats-package.relationships+xml"/>
  <Override PartName="/ppt/slideLayouts/_rels/slideLayout16.xml.rels" ContentType="application/vnd.openxmlformats-package.relationships+xml"/>
  <Override PartName="/ppt/slideLayouts/_rels/slideLayout47.xml.rels" ContentType="application/vnd.openxmlformats-package.relationships+xml"/>
  <Override PartName="/ppt/slideLayouts/_rels/slideLayout26.xml.rels" ContentType="application/vnd.openxmlformats-package.relationships+xml"/>
  <Override PartName="/ppt/slideLayouts/_rels/slideLayout11.xml.rels" ContentType="application/vnd.openxmlformats-package.relationships+xml"/>
  <Override PartName="/ppt/slideLayouts/_rels/slideLayout17.xml.rels" ContentType="application/vnd.openxmlformats-package.relationships+xml"/>
  <Override PartName="/ppt/slideLayouts/_rels/slideLayout12.xml.rels" ContentType="application/vnd.openxmlformats-package.relationships+xml"/>
  <Override PartName="/ppt/slideLayouts/_rels/slideLayout18.xml.rels" ContentType="application/vnd.openxmlformats-package.relationships+xml"/>
  <Override PartName="/ppt/slideLayouts/_rels/slideLayout13.xml.rels" ContentType="application/vnd.openxmlformats-package.relationships+xml"/>
  <Override PartName="/ppt/slideLayouts/_rels/slideLayout19.xml.rels" ContentType="application/vnd.openxmlformats-package.relationships+xml"/>
  <Override PartName="/ppt/slideLayouts/_rels/slideLayout31.xml.rels" ContentType="application/vnd.openxmlformats-package.relationships+xml"/>
  <Override PartName="/ppt/slideLayouts/_rels/slideLayout24.xml.rels" ContentType="application/vnd.openxmlformats-package.relationships+xml"/>
  <Override PartName="/ppt/slideLayouts/_rels/slideLayout15.xml.rels" ContentType="application/vnd.openxmlformats-package.relationships+xml"/>
  <Override PartName="/ppt/slideLayouts/_rels/slideLayout6.xml.rels" ContentType="application/vnd.openxmlformats-package.relationships+xml"/>
  <Override PartName="/ppt/slideLayouts/_rels/slideLayout42.xml.rels" ContentType="application/vnd.openxmlformats-package.relationships+xml"/>
  <Override PartName="/ppt/slideLayouts/_rels/slideLayout35.xml.rels" ContentType="application/vnd.openxmlformats-package.relationships+xml"/>
  <Override PartName="/ppt/slideLayouts/_rels/slideLayout20.xml.rels" ContentType="application/vnd.openxmlformats-package.relationships+xml"/>
  <Override PartName="/ppt/slideLayouts/_rels/slideLayout41.xml.rels" ContentType="application/vnd.openxmlformats-package.relationships+xml"/>
  <Override PartName="/ppt/slideLayouts/_rels/slideLayout34.xml.rels" ContentType="application/vnd.openxmlformats-package.relationships+xml"/>
  <Override PartName="/ppt/slideLayouts/_rels/slideLayout4.xml.rels" ContentType="application/vnd.openxmlformats-package.relationships+xml"/>
  <Override PartName="/ppt/slideLayouts/_rels/slideLayout3.xml.rels" ContentType="application/vnd.openxmlformats-package.relationships+xml"/>
  <Override PartName="/ppt/slideLayouts/_rels/slideLayout9.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36.xml.rels" ContentType="application/vnd.openxmlformats-package.relationships+xml"/>
  <Override PartName="/ppt/slideLayouts/_rels/slideLayout21.xml.rels" ContentType="application/vnd.openxmlformats-package.relationships+xml"/>
  <Override PartName="/ppt/slideLayouts/_rels/slideLayout43.xml.rels" ContentType="application/vnd.openxmlformats-package.relationships+xml"/>
  <Override PartName="/ppt/slideLayouts/_rels/slideLayout27.xml.rels" ContentType="application/vnd.openxmlformats-package.relationships+xml"/>
  <Override PartName="/ppt/slideLayouts/_rels/slideLayout23.xml.rels" ContentType="application/vnd.openxmlformats-package.relationships+xml"/>
  <Override PartName="/ppt/slideLayouts/_rels/slideLayout38.xml.rels" ContentType="application/vnd.openxmlformats-package.relationships+xml"/>
  <Override PartName="/ppt/slideLayouts/_rels/slideLayout29.xml.rels" ContentType="application/vnd.openxmlformats-package.relationships+xml"/>
  <Override PartName="/ppt/slideLayouts/_rels/slideLayout14.xml.rels" ContentType="application/vnd.openxmlformats-package.relationships+xml"/>
  <Override PartName="/ppt/slideLayouts/_rels/slideLayout45.xml.rels" ContentType="application/vnd.openxmlformats-package.relationships+xml"/>
  <Override PartName="/ppt/slideLayouts/_rels/slideLayout30.xml.rels" ContentType="application/vnd.openxmlformats-package.relationships+xml"/>
  <Override PartName="/ppt/slideLayouts/_rels/slideLayout1.xml.rels" ContentType="application/vnd.openxmlformats-package.relationships+xml"/>
  <Override PartName="/ppt/slideLayouts/_rels/slideLayout7.xml.rels" ContentType="application/vnd.openxmlformats-package.relationships+xml"/>
  <Override PartName="/ppt/slideLayouts/_rels/slideLayout22.xml.rels" ContentType="application/vnd.openxmlformats-package.relationships+xml"/>
  <Override PartName="/ppt/slideLayouts/_rels/slideLayout37.xml.rels" ContentType="application/vnd.openxmlformats-package.relationships+xml"/>
  <Override PartName="/ppt/slideLayouts/_rels/slideLayout28.xml.rels" ContentType="application/vnd.openxmlformats-package.relationships+xml"/>
  <Override PartName="/ppt/slideLayouts/_rels/slideLayout44.xml.rels" ContentType="application/vnd.openxmlformats-package.relationships+xml"/>
  <Override PartName="/ppt/slideLayouts/_rels/slideLayout46.xml.rels" ContentType="application/vnd.openxmlformats-package.relationships+xml"/>
  <Override PartName="/ppt/slideLayouts/_rels/slideLayout48.xml.rels" ContentType="application/vnd.openxmlformats-package.relationships+xml"/>
  <Override PartName="/ppt/slideLayouts/_rels/slideLayout33.xml.rels" ContentType="application/vnd.openxmlformats-package.relationships+xml"/>
  <Override PartName="/ppt/slideLayouts/_rels/slideLayout40.xml.rels" ContentType="application/vnd.openxmlformats-package.relationships+xml"/>
  <Override PartName="/ppt/slideLayouts/_rels/slideLayout39.xml.rels" ContentType="application/vnd.openxmlformats-package.relationships+xml"/>
  <Override PartName="/ppt/slideLayouts/slideLayout29.xml" ContentType="application/vnd.openxmlformats-officedocument.presentationml.slideLayout+xml"/>
  <Override PartName="/ppt/slideLayouts/slideLayout9.xml" ContentType="application/vnd.openxmlformats-officedocument.presentationml.slideLayout+xml"/>
  <Override PartName="/ppt/slideLayouts/slideLayout28.xml" ContentType="application/vnd.openxmlformats-officedocument.presentationml.slideLayout+xml"/>
  <Override PartName="/ppt/slideLayouts/slideLayout8.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7.xml" ContentType="application/vnd.openxmlformats-officedocument.presentationml.slideLayout+xml"/>
  <Override PartName="/ppt/slideLayouts/slideLayout1.xml" ContentType="application/vnd.openxmlformats-officedocument.presentationml.slideLayout+xml"/>
  <Override PartName="/ppt/slideLayouts/slideLayout21.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slideLayouts/slideLayout2.xml" ContentType="application/vnd.openxmlformats-officedocument.presentationml.slideLayout+xml"/>
  <Override PartName="/ppt/slideLayouts/slideLayout22.xml" ContentType="application/vnd.openxmlformats-officedocument.presentationml.slideLayout+xml"/>
  <Override PartName="/ppt/slideLayouts/slideLayout19.xml" ContentType="application/vnd.openxmlformats-officedocument.presentationml.slideLayout+xml"/>
  <Override PartName="/ppt/slideLayouts/slideLayout3.xml" ContentType="application/vnd.openxmlformats-officedocument.presentationml.slideLayout+xml"/>
  <Override PartName="/ppt/slideLayouts/slideLayout23.xml" ContentType="application/vnd.openxmlformats-officedocument.presentationml.slideLayout+xml"/>
  <Override PartName="/ppt/slideLayouts/slideLayout4.xml" ContentType="application/vnd.openxmlformats-officedocument.presentationml.slideLayout+xml"/>
  <Override PartName="/ppt/slideLayouts/slideLayout2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40.xml" ContentType="application/vnd.openxmlformats-officedocument.presentationml.slideLayout+xml"/>
  <Override PartName="/ppt/slideLayouts/slideLayout39.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34.xml" ContentType="application/vnd.openxmlformats-officedocument.presentationml.slideLayout+xml"/>
  <Override PartName="/ppt/slideLayouts/slideLayout46.xml" ContentType="application/vnd.openxmlformats-officedocument.presentationml.slideLayout+xml"/>
  <Override PartName="/ppt/slideLayouts/slideLayout33.xml" ContentType="application/vnd.openxmlformats-officedocument.presentationml.slideLayout+xml"/>
  <Override PartName="/ppt/slideLayouts/slideLayout32.xml" ContentType="application/vnd.openxmlformats-officedocument.presentationml.slideLayout+xml"/>
  <Override PartName="/ppt/slideLayouts/slideLayout31.xml" ContentType="application/vnd.openxmlformats-officedocument.presentationml.slideLayout+xml"/>
  <Override PartName="/ppt/slideLayouts/slideLayout30.xml" ContentType="application/vnd.openxmlformats-officedocument.presentationml.slideLayout+xml"/>
  <Override PartName="/ppt/slideLayouts/slideLayout13.xml" ContentType="application/vnd.openxmlformats-officedocument.presentationml.slideLayout+xml"/>
  <Override PartName="/ppt/slideLayouts/slideLayout11.xml" ContentType="application/vnd.openxmlformats-officedocument.presentationml.slideLayout+xml"/>
  <Override PartName="/ppt/slideLayouts/slideLayout48.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Layouts/slideLayout47.xml" ContentType="application/vnd.openxmlformats-officedocument.presentationml.slideLayout+xml"/>
  <Override PartName="/ppt/slideLayouts/slideLayout27.xml" ContentType="application/vnd.openxmlformats-officedocument.presentationml.slideLayout+xml"/>
  <Override PartName="/ppt/slideLayouts/slideLayout7.xml" ContentType="application/vnd.openxmlformats-officedocument.presentationml.slideLayout+xml"/>
  <Override PartName="/ppt/slideLayouts/slideLayout26.xml" ContentType="application/vnd.openxmlformats-officedocument.presentationml.slideLayout+xml"/>
  <Override PartName="/ppt/slideLayouts/slideLayout6.xml" ContentType="application/vnd.openxmlformats-officedocument.presentationml.slideLayout+xml"/>
  <Override PartName="/ppt/slideLayouts/slideLayout25.xml" ContentType="application/vnd.openxmlformats-officedocument.presentationml.slideLayout+xml"/>
  <Override PartName="/ppt/slideLayouts/slideLayout5.xml" ContentType="application/vnd.openxmlformats-officedocument.presentationml.slideLayout+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slide13.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_rels/slide8.xml.rels" ContentType="application/vnd.openxmlformats-package.relationships+xml"/>
  <Override PartName="/ppt/slides/_rels/slide10.xml.rels" ContentType="application/vnd.openxmlformats-package.relationships+xml"/>
  <Override PartName="/ppt/slides/_rels/slide7.xml.rels" ContentType="application/vnd.openxmlformats-package.relationships+xml"/>
  <Override PartName="/ppt/slides/_rels/slide13.xml.rels" ContentType="application/vnd.openxmlformats-package.relationships+xml"/>
  <Override PartName="/ppt/slides/_rels/slide16.xml.rels" ContentType="application/vnd.openxmlformats-package.relationships+xml"/>
  <Override PartName="/ppt/slides/_rels/slide12.xml.rels" ContentType="application/vnd.openxmlformats-package.relationships+xml"/>
  <Override PartName="/ppt/slides/_rels/slide15.xml.rels" ContentType="application/vnd.openxmlformats-package.relationships+xml"/>
  <Override PartName="/ppt/slides/_rels/slide9.xml.rels" ContentType="application/vnd.openxmlformats-package.relationships+xml"/>
  <Override PartName="/ppt/slides/_rels/slide14.xml.rels" ContentType="application/vnd.openxmlformats-package.relationships+xml"/>
  <Override PartName="/ppt/slides/_rels/slide11.xml.rels" ContentType="application/vnd.openxmlformats-package.relationships+xml"/>
  <Override PartName="/ppt/slides/_rels/slide1.xml.rels" ContentType="application/vnd.openxmlformats-package.relationships+xml"/>
  <Override PartName="/ppt/slides/_rels/slide4.xml.rels" ContentType="application/vnd.openxmlformats-package.relationships+xml"/>
  <Override PartName="/ppt/slides/_rels/slide2.xml.rels" ContentType="application/vnd.openxmlformats-package.relationships+xml"/>
  <Override PartName="/ppt/slides/_rels/slide5.xml.rels" ContentType="application/vnd.openxmlformats-package.relationships+xml"/>
  <Override PartName="/ppt/slides/_rels/slide3.xml.rels" ContentType="application/vnd.openxmlformats-package.relationships+xml"/>
  <Override PartName="/ppt/slides/_rels/slide6.xml.rels" ContentType="application/vnd.openxmlformats-package.relationships+xml"/>
  <Override PartName="/ppt/slides/slide16.xml" ContentType="application/vnd.openxmlformats-officedocument.presentationml.slide+xml"/>
  <Override PartName="/ppt/slides/slide1.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Lst>
  <p:sldSz cx="9144000" cy="685800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9" Type="http://schemas.openxmlformats.org/officeDocument/2006/relationships/slide" Target="slides/slide3.xml"/><Relationship Id="rId10" Type="http://schemas.openxmlformats.org/officeDocument/2006/relationships/slide" Target="slides/slide4.xml"/><Relationship Id="rId11" Type="http://schemas.openxmlformats.org/officeDocument/2006/relationships/slide" Target="slides/slide5.xml"/><Relationship Id="rId12" Type="http://schemas.openxmlformats.org/officeDocument/2006/relationships/slide" Target="slides/slide6.xml"/><Relationship Id="rId13" Type="http://schemas.openxmlformats.org/officeDocument/2006/relationships/slide" Target="slides/slide7.xml"/><Relationship Id="rId14" Type="http://schemas.openxmlformats.org/officeDocument/2006/relationships/slide" Target="slides/slide8.xml"/><Relationship Id="rId15" Type="http://schemas.openxmlformats.org/officeDocument/2006/relationships/slide" Target="slides/slide9.xml"/><Relationship Id="rId16" Type="http://schemas.openxmlformats.org/officeDocument/2006/relationships/slide" Target="slides/slide10.xml"/><Relationship Id="rId17" Type="http://schemas.openxmlformats.org/officeDocument/2006/relationships/slide" Target="slides/slide11.xml"/><Relationship Id="rId18" Type="http://schemas.openxmlformats.org/officeDocument/2006/relationships/slide" Target="slides/slide12.xml"/><Relationship Id="rId19" Type="http://schemas.openxmlformats.org/officeDocument/2006/relationships/slide" Target="slides/slide13.xml"/><Relationship Id="rId20" Type="http://schemas.openxmlformats.org/officeDocument/2006/relationships/slide" Target="slides/slide14.xml"/><Relationship Id="rId21" Type="http://schemas.openxmlformats.org/officeDocument/2006/relationships/slide" Target="slides/slide15.xml"/><Relationship Id="rId22" Type="http://schemas.openxmlformats.org/officeDocument/2006/relationships/slide" Target="slides/slide16.xml"/>
</Relationships>
</file>

<file path=ppt/notesMasters/_rels/notesMaster1.xml.rels><?xml version="1.0" encoding="UTF-8"?>
<Relationships xmlns="http://schemas.openxmlformats.org/package/2006/relationships"><Relationship Id="rId1" Type="http://schemas.openxmlformats.org/officeDocument/2006/relationships/theme" Target="../theme/theme5.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5" name="PlaceHolder 1"/>
          <p:cNvSpPr>
            <a:spLocks noGrp="1"/>
          </p:cNvSpPr>
          <p:nvPr>
            <p:ph type="sldImg"/>
          </p:nvPr>
        </p:nvSpPr>
        <p:spPr>
          <a:xfrm>
            <a:off x="533520" y="764280"/>
            <a:ext cx="6704640" cy="3771360"/>
          </a:xfrm>
          <a:prstGeom prst="rect">
            <a:avLst/>
          </a:prstGeom>
        </p:spPr>
        <p:txBody>
          <a:bodyPr lIns="0" rIns="0" tIns="0" bIns="0" anchor="ctr">
            <a:noAutofit/>
          </a:bodyPr>
          <a:p>
            <a:pPr algn="ctr"/>
            <a:r>
              <a:rPr b="0" lang="en-US" sz="4400" spc="-1" strike="noStrike">
                <a:latin typeface="Arial"/>
              </a:rPr>
              <a:t>Click to </a:t>
            </a:r>
            <a:r>
              <a:rPr b="0" lang="en-US" sz="4400" spc="-1" strike="noStrike">
                <a:latin typeface="Arial"/>
              </a:rPr>
              <a:t>move </a:t>
            </a:r>
            <a:r>
              <a:rPr b="0" lang="en-US" sz="4400" spc="-1" strike="noStrike">
                <a:latin typeface="Arial"/>
              </a:rPr>
              <a:t>the slide</a:t>
            </a:r>
            <a:endParaRPr b="0" lang="en-US" sz="4400" spc="-1" strike="noStrike">
              <a:latin typeface="Arial"/>
            </a:endParaRPr>
          </a:p>
        </p:txBody>
      </p:sp>
      <p:sp>
        <p:nvSpPr>
          <p:cNvPr id="186" name="PlaceHolder 2"/>
          <p:cNvSpPr>
            <a:spLocks noGrp="1"/>
          </p:cNvSpPr>
          <p:nvPr>
            <p:ph type="body"/>
          </p:nvPr>
        </p:nvSpPr>
        <p:spPr>
          <a:xfrm>
            <a:off x="777240" y="4777560"/>
            <a:ext cx="6217560" cy="4525920"/>
          </a:xfrm>
          <a:prstGeom prst="rect">
            <a:avLst/>
          </a:prstGeom>
        </p:spPr>
        <p:txBody>
          <a:bodyPr lIns="0" rIns="0" tIns="0" bIns="0">
            <a:noAutofit/>
          </a:bodyPr>
          <a:p>
            <a:r>
              <a:rPr b="0" lang="en-US" sz="2000" spc="-1" strike="noStrike">
                <a:latin typeface="Arial"/>
              </a:rPr>
              <a:t>Click to edit the </a:t>
            </a:r>
            <a:r>
              <a:rPr b="0" lang="en-US" sz="2000" spc="-1" strike="noStrike">
                <a:latin typeface="Arial"/>
              </a:rPr>
              <a:t>notes format</a:t>
            </a:r>
            <a:endParaRPr b="0" lang="en-US" sz="2000" spc="-1" strike="noStrike">
              <a:latin typeface="Arial"/>
            </a:endParaRPr>
          </a:p>
        </p:txBody>
      </p:sp>
      <p:sp>
        <p:nvSpPr>
          <p:cNvPr id="187" name="PlaceHolder 3"/>
          <p:cNvSpPr>
            <a:spLocks noGrp="1"/>
          </p:cNvSpPr>
          <p:nvPr>
            <p:ph type="hdr"/>
          </p:nvPr>
        </p:nvSpPr>
        <p:spPr>
          <a:xfrm>
            <a:off x="0" y="0"/>
            <a:ext cx="3372840" cy="502560"/>
          </a:xfrm>
          <a:prstGeom prst="rect">
            <a:avLst/>
          </a:prstGeom>
        </p:spPr>
        <p:txBody>
          <a:bodyPr lIns="0" rIns="0" tIns="0" bIns="0">
            <a:noAutofit/>
          </a:bodyPr>
          <a:p>
            <a:r>
              <a:rPr b="0" lang="en-US" sz="1400" spc="-1" strike="noStrike">
                <a:latin typeface="Times New Roman"/>
              </a:rPr>
              <a:t>&lt;header&gt;</a:t>
            </a:r>
            <a:endParaRPr b="0" lang="en-US" sz="1400" spc="-1" strike="noStrike">
              <a:latin typeface="Times New Roman"/>
            </a:endParaRPr>
          </a:p>
        </p:txBody>
      </p:sp>
      <p:sp>
        <p:nvSpPr>
          <p:cNvPr id="188" name="PlaceHolder 4"/>
          <p:cNvSpPr>
            <a:spLocks noGrp="1"/>
          </p:cNvSpPr>
          <p:nvPr>
            <p:ph type="dt"/>
          </p:nvPr>
        </p:nvSpPr>
        <p:spPr>
          <a:xfrm>
            <a:off x="4399200" y="0"/>
            <a:ext cx="3372840" cy="502560"/>
          </a:xfrm>
          <a:prstGeom prst="rect">
            <a:avLst/>
          </a:prstGeom>
        </p:spPr>
        <p:txBody>
          <a:bodyPr lIns="0" rIns="0" tIns="0" bIns="0">
            <a:noAutofit/>
          </a:bodyPr>
          <a:p>
            <a:pPr algn="r"/>
            <a:r>
              <a:rPr b="0" lang="en-US" sz="1400" spc="-1" strike="noStrike">
                <a:latin typeface="Times New Roman"/>
              </a:rPr>
              <a:t>&lt;date/time&gt;</a:t>
            </a:r>
            <a:endParaRPr b="0" lang="en-US" sz="1400" spc="-1" strike="noStrike">
              <a:latin typeface="Times New Roman"/>
            </a:endParaRPr>
          </a:p>
        </p:txBody>
      </p:sp>
      <p:sp>
        <p:nvSpPr>
          <p:cNvPr id="189" name="PlaceHolder 5"/>
          <p:cNvSpPr>
            <a:spLocks noGrp="1"/>
          </p:cNvSpPr>
          <p:nvPr>
            <p:ph type="ftr"/>
          </p:nvPr>
        </p:nvSpPr>
        <p:spPr>
          <a:xfrm>
            <a:off x="0" y="9555480"/>
            <a:ext cx="3372840" cy="502560"/>
          </a:xfrm>
          <a:prstGeom prst="rect">
            <a:avLst/>
          </a:prstGeom>
        </p:spPr>
        <p:txBody>
          <a:bodyPr lIns="0" rIns="0" tIns="0" bIns="0" anchor="b">
            <a:noAutofit/>
          </a:bodyPr>
          <a:p>
            <a:r>
              <a:rPr b="0" lang="en-US" sz="1400" spc="-1" strike="noStrike">
                <a:latin typeface="Times New Roman"/>
              </a:rPr>
              <a:t>&lt;footer&gt;</a:t>
            </a:r>
            <a:endParaRPr b="0" lang="en-US" sz="1400" spc="-1" strike="noStrike">
              <a:latin typeface="Times New Roman"/>
            </a:endParaRPr>
          </a:p>
        </p:txBody>
      </p:sp>
      <p:sp>
        <p:nvSpPr>
          <p:cNvPr id="190" name="PlaceHolder 6"/>
          <p:cNvSpPr>
            <a:spLocks noGrp="1"/>
          </p:cNvSpPr>
          <p:nvPr>
            <p:ph type="sldNum"/>
          </p:nvPr>
        </p:nvSpPr>
        <p:spPr>
          <a:xfrm>
            <a:off x="4399200" y="9555480"/>
            <a:ext cx="3372840" cy="502560"/>
          </a:xfrm>
          <a:prstGeom prst="rect">
            <a:avLst/>
          </a:prstGeom>
        </p:spPr>
        <p:txBody>
          <a:bodyPr lIns="0" rIns="0" tIns="0" bIns="0" anchor="b">
            <a:noAutofit/>
          </a:bodyPr>
          <a:p>
            <a:pPr algn="r"/>
            <a:fld id="{67421FF6-FA4E-4C13-BEAD-57C9ED75BF36}" type="slidenum">
              <a:rPr b="0" lang="en-US" sz="1400" spc="-1" strike="noStrike">
                <a:latin typeface="Times New Roman"/>
              </a:rPr>
              <a:t>&lt;number&gt;</a:t>
            </a:fld>
            <a:endParaRPr b="0" lang="en-US"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2" name="CustomShape 1"/>
          <p:cNvSpPr/>
          <p:nvPr/>
        </p:nvSpPr>
        <p:spPr>
          <a:xfrm>
            <a:off x="3288600" y="9736920"/>
            <a:ext cx="881280" cy="787680"/>
          </a:xfrm>
          <a:prstGeom prst="rect">
            <a:avLst/>
          </a:prstGeom>
          <a:noFill/>
          <a:ln w="0">
            <a:noFill/>
          </a:ln>
        </p:spPr>
        <p:style>
          <a:lnRef idx="0"/>
          <a:fillRef idx="0"/>
          <a:effectRef idx="0"/>
          <a:fontRef idx="minor"/>
        </p:style>
        <p:txBody>
          <a:bodyPr lIns="0" rIns="0" tIns="0" bIns="0">
            <a:noAutofit/>
          </a:bodyPr>
          <a:p>
            <a:pPr algn="r">
              <a:lnSpc>
                <a:spcPct val="100000"/>
              </a:lnSpc>
            </a:pPr>
            <a:fld id="{181FA835-1263-4BFD-805E-06B0D8DE928C}" type="slidenum">
              <a:rPr b="0" lang="en-IE" sz="1300" spc="-1" strike="noStrike">
                <a:solidFill>
                  <a:srgbClr val="000000"/>
                </a:solidFill>
                <a:latin typeface="Times New Roman"/>
                <a:ea typeface="MS PGothic"/>
              </a:rPr>
              <a:t>16</a:t>
            </a:fld>
            <a:endParaRPr b="0" lang="en-US" sz="1300" spc="-1" strike="noStrike">
              <a:latin typeface="Arial"/>
            </a:endParaRPr>
          </a:p>
        </p:txBody>
      </p:sp>
      <p:sp>
        <p:nvSpPr>
          <p:cNvPr id="233" name="PlaceHolder 2"/>
          <p:cNvSpPr>
            <a:spLocks noGrp="1"/>
          </p:cNvSpPr>
          <p:nvPr>
            <p:ph type="body"/>
          </p:nvPr>
        </p:nvSpPr>
        <p:spPr>
          <a:xfrm>
            <a:off x="1036080" y="4777200"/>
            <a:ext cx="5683680" cy="4509720"/>
          </a:xfrm>
          <a:prstGeom prst="rect">
            <a:avLst/>
          </a:prstGeom>
        </p:spPr>
        <p:txBody>
          <a:bodyPr lIns="95760" rIns="95760" tIns="47160" bIns="47160">
            <a:noAutofit/>
          </a:bodyPr>
          <a:p>
            <a:endParaRPr b="0" lang="en-US" sz="2000" spc="-1" strike="noStrike">
              <a:latin typeface="Arial"/>
            </a:endParaRPr>
          </a:p>
        </p:txBody>
      </p:sp>
      <p:sp>
        <p:nvSpPr>
          <p:cNvPr id="234" name="PlaceHolder 3"/>
          <p:cNvSpPr>
            <a:spLocks noGrp="1"/>
          </p:cNvSpPr>
          <p:nvPr>
            <p:ph type="sldImg"/>
          </p:nvPr>
        </p:nvSpPr>
        <p:spPr>
          <a:xfrm>
            <a:off x="1282680" y="760320"/>
            <a:ext cx="5195880" cy="3742200"/>
          </a:xfrm>
          <a:prstGeom prst="rect">
            <a:avLst/>
          </a:prstGeom>
        </p:spPr>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32"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33"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35"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36"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37"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38"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40"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41"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42"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43"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44"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45"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57"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59"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61"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62"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66"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67"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68"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1"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70"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71"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72"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74"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7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76"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78"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79"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81"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82"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83"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84"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86"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87"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88"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89"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90"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91"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04"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5"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06"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08"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09"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1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3"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1" name="PlaceHolder 1"/>
          <p:cNvSpPr>
            <a:spLocks noGrp="1"/>
          </p:cNvSpPr>
          <p:nvPr>
            <p:ph type="subTitle"/>
          </p:nvPr>
        </p:nvSpPr>
        <p:spPr>
          <a:xfrm>
            <a:off x="457200" y="273600"/>
            <a:ext cx="8229240" cy="53078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2"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13"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14"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115"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6"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17"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18"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19"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2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21"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22"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23"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4"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25"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126"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28"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29"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30"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131"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2"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33"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134"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135"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136"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137"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138"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4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50"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1"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52"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5"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6"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54"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55"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6"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7" name="PlaceHolder 1"/>
          <p:cNvSpPr>
            <a:spLocks noGrp="1"/>
          </p:cNvSpPr>
          <p:nvPr>
            <p:ph type="subTitle"/>
          </p:nvPr>
        </p:nvSpPr>
        <p:spPr>
          <a:xfrm>
            <a:off x="457200" y="273600"/>
            <a:ext cx="8229240" cy="53078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8"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59"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60"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161"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2"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63"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64"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65"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66"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67"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68"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69"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7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71"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172"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7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74"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7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76"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177"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78"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79"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180"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181"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182"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183"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184"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0"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1"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22"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4"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2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6"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8"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9"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30"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53920" cy="2048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802-15-22-0140-03</a:t>
            </a:r>
            <a:endParaRPr b="0" lang="en-US" sz="1400" spc="-1" strike="noStrike">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2" name="CustomShape 3"/>
          <p:cNvSpPr/>
          <p:nvPr/>
        </p:nvSpPr>
        <p:spPr>
          <a:xfrm>
            <a:off x="685800" y="6475320"/>
            <a:ext cx="1730160" cy="296640"/>
          </a:xfrm>
          <a:prstGeom prst="rect">
            <a:avLst/>
          </a:prstGeom>
          <a:noFill/>
          <a:ln w="0">
            <a:noFill/>
          </a:ln>
        </p:spPr>
        <p:style>
          <a:lnRef idx="0"/>
          <a:fillRef idx="0"/>
          <a:effectRef idx="0"/>
          <a:fontRef idx="minor"/>
        </p:style>
        <p:txBody>
          <a:bodyPr lIns="0" rIns="0" tIns="0" bIns="0">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 name="CustomShape 6"/>
          <p:cNvSpPr/>
          <p:nvPr/>
        </p:nvSpPr>
        <p:spPr>
          <a:xfrm>
            <a:off x="3749040" y="6475320"/>
            <a:ext cx="1730160" cy="296640"/>
          </a:xfrm>
          <a:prstGeom prst="rect">
            <a:avLst/>
          </a:prstGeom>
          <a:noFill/>
          <a:ln w="0">
            <a:noFill/>
          </a:ln>
        </p:spPr>
        <p:style>
          <a:lnRef idx="0"/>
          <a:fillRef idx="0"/>
          <a:effectRef idx="0"/>
          <a:fontRef idx="minor"/>
        </p:style>
        <p:txBody>
          <a:bodyPr lIns="0" rIns="0" tIns="0" bIns="0">
            <a:noAutofit/>
          </a:bodyPr>
          <a:p>
            <a:pPr algn="ctr">
              <a:lnSpc>
                <a:spcPct val="100000"/>
              </a:lnSpc>
            </a:pPr>
            <a:r>
              <a:rPr b="0" lang="en-IE" sz="2000" spc="-1" strike="noStrike">
                <a:solidFill>
                  <a:srgbClr val="000000"/>
                </a:solidFill>
                <a:latin typeface="Times New Roman"/>
                <a:ea typeface="DejaVu Sans"/>
              </a:rPr>
              <a:t>Page </a:t>
            </a:r>
            <a:fld id="{B258B98C-B99D-483A-945F-904AE528DD4D}"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latin typeface="Arial"/>
            </a:endParaRPr>
          </a:p>
        </p:txBody>
      </p:sp>
      <p:sp>
        <p:nvSpPr>
          <p:cNvPr id="6" name="CustomShape 7"/>
          <p:cNvSpPr/>
          <p:nvPr/>
        </p:nvSpPr>
        <p:spPr>
          <a:xfrm>
            <a:off x="7040160" y="6490080"/>
            <a:ext cx="1730160" cy="296640"/>
          </a:xfrm>
          <a:prstGeom prst="rect">
            <a:avLst/>
          </a:prstGeom>
          <a:noFill/>
          <a:ln w="0">
            <a:noFill/>
          </a:ln>
        </p:spPr>
        <p:style>
          <a:lnRef idx="0"/>
          <a:fillRef idx="0"/>
          <a:effectRef idx="0"/>
          <a:fontRef idx="minor"/>
        </p:style>
        <p:txBody>
          <a:bodyPr lIns="0" rIns="0" tIns="0" bIns="0">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latin typeface="Arial"/>
            </a:endParaRPr>
          </a:p>
        </p:txBody>
      </p:sp>
      <p:sp>
        <p:nvSpPr>
          <p:cNvPr id="7" name="CustomShape 8"/>
          <p:cNvSpPr/>
          <p:nvPr/>
        </p:nvSpPr>
        <p:spPr>
          <a:xfrm>
            <a:off x="685800" y="365760"/>
            <a:ext cx="2565720" cy="20484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Mar 2022</a:t>
            </a:r>
            <a:endParaRPr b="0" lang="en-US" sz="1400" spc="-1" strike="noStrike">
              <a:latin typeface="Arial"/>
            </a:endParaRPr>
          </a:p>
        </p:txBody>
      </p:sp>
      <p:sp>
        <p:nvSpPr>
          <p:cNvPr id="8"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a:t>
            </a:r>
            <a:r>
              <a:rPr b="0" lang="en-US" sz="4400" spc="-1" strike="noStrike">
                <a:latin typeface="Arial"/>
              </a:rPr>
              <a:t>edit the </a:t>
            </a:r>
            <a:r>
              <a:rPr b="0" lang="en-US" sz="4400" spc="-1" strike="noStrike">
                <a:latin typeface="Arial"/>
              </a:rPr>
              <a:t>title text </a:t>
            </a:r>
            <a:r>
              <a:rPr b="0" lang="en-US" sz="4400" spc="-1" strike="noStrike">
                <a:latin typeface="Arial"/>
              </a:rPr>
              <a:t>format</a:t>
            </a:r>
            <a:endParaRPr b="0" lang="en-US" sz="4400" spc="-1" strike="noStrike">
              <a:latin typeface="Arial"/>
            </a:endParaRPr>
          </a:p>
        </p:txBody>
      </p:sp>
      <p:sp>
        <p:nvSpPr>
          <p:cNvPr id="9"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53920" cy="2048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802-15-22-0140-03</a:t>
            </a:r>
            <a:endParaRPr b="0" lang="en-US" sz="1400" spc="-1" strike="noStrike">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48" name="CustomShape 3"/>
          <p:cNvSpPr/>
          <p:nvPr/>
        </p:nvSpPr>
        <p:spPr>
          <a:xfrm>
            <a:off x="685800" y="6475320"/>
            <a:ext cx="1730160" cy="296640"/>
          </a:xfrm>
          <a:prstGeom prst="rect">
            <a:avLst/>
          </a:prstGeom>
          <a:noFill/>
          <a:ln w="0">
            <a:noFill/>
          </a:ln>
        </p:spPr>
        <p:style>
          <a:lnRef idx="0"/>
          <a:fillRef idx="0"/>
          <a:effectRef idx="0"/>
          <a:fontRef idx="minor"/>
        </p:style>
        <p:txBody>
          <a:bodyPr lIns="0" rIns="0" tIns="0" bIns="0">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1" name="CustomShape 6"/>
          <p:cNvSpPr/>
          <p:nvPr/>
        </p:nvSpPr>
        <p:spPr>
          <a:xfrm>
            <a:off x="3749040" y="6475320"/>
            <a:ext cx="1730160" cy="296640"/>
          </a:xfrm>
          <a:prstGeom prst="rect">
            <a:avLst/>
          </a:prstGeom>
          <a:noFill/>
          <a:ln w="0">
            <a:noFill/>
          </a:ln>
        </p:spPr>
        <p:style>
          <a:lnRef idx="0"/>
          <a:fillRef idx="0"/>
          <a:effectRef idx="0"/>
          <a:fontRef idx="minor"/>
        </p:style>
        <p:txBody>
          <a:bodyPr lIns="0" rIns="0" tIns="0" bIns="0">
            <a:noAutofit/>
          </a:bodyPr>
          <a:p>
            <a:pPr algn="ctr">
              <a:lnSpc>
                <a:spcPct val="100000"/>
              </a:lnSpc>
            </a:pPr>
            <a:r>
              <a:rPr b="0" lang="en-IE" sz="2000" spc="-1" strike="noStrike">
                <a:solidFill>
                  <a:srgbClr val="000000"/>
                </a:solidFill>
                <a:latin typeface="Times New Roman"/>
                <a:ea typeface="DejaVu Sans"/>
              </a:rPr>
              <a:t>Page </a:t>
            </a:r>
            <a:fld id="{FB8AE010-08FA-4501-A21F-333B0720E387}"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latin typeface="Arial"/>
            </a:endParaRPr>
          </a:p>
        </p:txBody>
      </p:sp>
      <p:sp>
        <p:nvSpPr>
          <p:cNvPr id="52" name="CustomShape 7"/>
          <p:cNvSpPr/>
          <p:nvPr/>
        </p:nvSpPr>
        <p:spPr>
          <a:xfrm>
            <a:off x="7040160" y="6490080"/>
            <a:ext cx="1730160" cy="296640"/>
          </a:xfrm>
          <a:prstGeom prst="rect">
            <a:avLst/>
          </a:prstGeom>
          <a:noFill/>
          <a:ln w="0">
            <a:noFill/>
          </a:ln>
        </p:spPr>
        <p:style>
          <a:lnRef idx="0"/>
          <a:fillRef idx="0"/>
          <a:effectRef idx="0"/>
          <a:fontRef idx="minor"/>
        </p:style>
        <p:txBody>
          <a:bodyPr lIns="0" rIns="0" tIns="0" bIns="0">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latin typeface="Arial"/>
            </a:endParaRPr>
          </a:p>
        </p:txBody>
      </p:sp>
      <p:sp>
        <p:nvSpPr>
          <p:cNvPr id="53" name="CustomShape 8"/>
          <p:cNvSpPr/>
          <p:nvPr/>
        </p:nvSpPr>
        <p:spPr>
          <a:xfrm>
            <a:off x="685800" y="365760"/>
            <a:ext cx="2565720" cy="20484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Mar 2022</a:t>
            </a:r>
            <a:endParaRPr b="0" lang="en-US" sz="1400" spc="-1" strike="noStrike">
              <a:latin typeface="Arial"/>
            </a:endParaRPr>
          </a:p>
        </p:txBody>
      </p:sp>
      <p:sp>
        <p:nvSpPr>
          <p:cNvPr id="54"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a:t>
            </a:r>
            <a:r>
              <a:rPr b="0" lang="en-US" sz="4400" spc="-1" strike="noStrike">
                <a:latin typeface="Arial"/>
              </a:rPr>
              <a:t>edit the </a:t>
            </a:r>
            <a:r>
              <a:rPr b="0" lang="en-US" sz="4400" spc="-1" strike="noStrike">
                <a:latin typeface="Arial"/>
              </a:rPr>
              <a:t>title text </a:t>
            </a:r>
            <a:r>
              <a:rPr b="0" lang="en-US" sz="4400" spc="-1" strike="noStrike">
                <a:latin typeface="Arial"/>
              </a:rPr>
              <a:t>format</a:t>
            </a:r>
            <a:endParaRPr b="0" lang="en-US" sz="4400" spc="-1" strike="noStrike">
              <a:latin typeface="Arial"/>
            </a:endParaRPr>
          </a:p>
        </p:txBody>
      </p:sp>
      <p:sp>
        <p:nvSpPr>
          <p:cNvPr id="55"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a:t>
            </a:r>
            <a:r>
              <a:rPr b="0" lang="en-US" sz="3200" spc="-1" strike="noStrike">
                <a:latin typeface="Arial"/>
              </a:rPr>
              <a:t>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a:t>
            </a:r>
            <a:r>
              <a:rPr b="0" lang="en-US" sz="2800" spc="-1" strike="noStrike">
                <a:latin typeface="Arial"/>
              </a:rPr>
              <a:t>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a:t>
            </a:r>
            <a:r>
              <a:rPr b="0" lang="en-US" sz="2000" spc="-1" strike="noStrike">
                <a:latin typeface="Arial"/>
              </a:rPr>
              <a:t>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a:t>
            </a:r>
            <a:r>
              <a:rPr b="0" lang="en-US" sz="2000" spc="-1" strike="noStrike">
                <a:latin typeface="Arial"/>
              </a:rPr>
              <a:t>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a:t>
            </a:r>
            <a:r>
              <a:rPr b="0" lang="en-US" sz="2000" spc="-1" strike="noStrike">
                <a:latin typeface="Arial"/>
              </a:rPr>
              <a:t>Outline </a:t>
            </a:r>
            <a:r>
              <a:rPr b="0" lang="en-US" sz="2000" spc="-1" strike="noStrike">
                <a:latin typeface="Arial"/>
              </a:rPr>
              <a:t>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a:t>
            </a:r>
            <a:r>
              <a:rPr b="0" lang="en-US" sz="2000" spc="-1" strike="noStrike">
                <a:latin typeface="Arial"/>
              </a:rPr>
              <a:t>Outline </a:t>
            </a:r>
            <a:r>
              <a:rPr b="0" lang="en-US" sz="2000" spc="-1" strike="noStrike">
                <a:latin typeface="Arial"/>
              </a:rPr>
              <a:t>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53920" cy="2048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802-15-22-0140-03</a:t>
            </a:r>
            <a:endParaRPr b="0" lang="en-US" sz="1400" spc="-1" strike="noStrike">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94" name="CustomShape 3"/>
          <p:cNvSpPr/>
          <p:nvPr/>
        </p:nvSpPr>
        <p:spPr>
          <a:xfrm>
            <a:off x="685800" y="6475320"/>
            <a:ext cx="1730160" cy="296640"/>
          </a:xfrm>
          <a:prstGeom prst="rect">
            <a:avLst/>
          </a:prstGeom>
          <a:noFill/>
          <a:ln w="0">
            <a:noFill/>
          </a:ln>
        </p:spPr>
        <p:style>
          <a:lnRef idx="0"/>
          <a:fillRef idx="0"/>
          <a:effectRef idx="0"/>
          <a:fontRef idx="minor"/>
        </p:style>
        <p:txBody>
          <a:bodyPr lIns="0" rIns="0" tIns="0" bIns="0">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97" name="CustomShape 6"/>
          <p:cNvSpPr/>
          <p:nvPr/>
        </p:nvSpPr>
        <p:spPr>
          <a:xfrm>
            <a:off x="3749040" y="6475320"/>
            <a:ext cx="1730160" cy="296640"/>
          </a:xfrm>
          <a:prstGeom prst="rect">
            <a:avLst/>
          </a:prstGeom>
          <a:noFill/>
          <a:ln w="0">
            <a:noFill/>
          </a:ln>
        </p:spPr>
        <p:style>
          <a:lnRef idx="0"/>
          <a:fillRef idx="0"/>
          <a:effectRef idx="0"/>
          <a:fontRef idx="minor"/>
        </p:style>
        <p:txBody>
          <a:bodyPr lIns="0" rIns="0" tIns="0" bIns="0">
            <a:noAutofit/>
          </a:bodyPr>
          <a:p>
            <a:pPr algn="ctr">
              <a:lnSpc>
                <a:spcPct val="100000"/>
              </a:lnSpc>
            </a:pPr>
            <a:r>
              <a:rPr b="0" lang="en-IE" sz="2000" spc="-1" strike="noStrike">
                <a:solidFill>
                  <a:srgbClr val="000000"/>
                </a:solidFill>
                <a:latin typeface="Times New Roman"/>
                <a:ea typeface="DejaVu Sans"/>
              </a:rPr>
              <a:t>Page </a:t>
            </a:r>
            <a:fld id="{0A42C2CB-064A-422D-A2FF-1AE0B26EEC24}"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latin typeface="Arial"/>
            </a:endParaRPr>
          </a:p>
        </p:txBody>
      </p:sp>
      <p:sp>
        <p:nvSpPr>
          <p:cNvPr id="98" name="CustomShape 7"/>
          <p:cNvSpPr/>
          <p:nvPr/>
        </p:nvSpPr>
        <p:spPr>
          <a:xfrm>
            <a:off x="7040160" y="6490080"/>
            <a:ext cx="1730160" cy="296640"/>
          </a:xfrm>
          <a:prstGeom prst="rect">
            <a:avLst/>
          </a:prstGeom>
          <a:noFill/>
          <a:ln w="0">
            <a:noFill/>
          </a:ln>
        </p:spPr>
        <p:style>
          <a:lnRef idx="0"/>
          <a:fillRef idx="0"/>
          <a:effectRef idx="0"/>
          <a:fontRef idx="minor"/>
        </p:style>
        <p:txBody>
          <a:bodyPr lIns="0" rIns="0" tIns="0" bIns="0">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latin typeface="Arial"/>
            </a:endParaRPr>
          </a:p>
        </p:txBody>
      </p:sp>
      <p:sp>
        <p:nvSpPr>
          <p:cNvPr id="99" name="CustomShape 8"/>
          <p:cNvSpPr/>
          <p:nvPr/>
        </p:nvSpPr>
        <p:spPr>
          <a:xfrm>
            <a:off x="685800" y="365760"/>
            <a:ext cx="2565720" cy="20484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Mar 2022</a:t>
            </a:r>
            <a:endParaRPr b="0" lang="en-US" sz="1400" spc="-1" strike="noStrike">
              <a:latin typeface="Arial"/>
            </a:endParaRPr>
          </a:p>
        </p:txBody>
      </p:sp>
      <p:sp>
        <p:nvSpPr>
          <p:cNvPr id="100" name="PlaceHolder 9"/>
          <p:cNvSpPr>
            <a:spLocks noGrp="1"/>
          </p:cNvSpPr>
          <p:nvPr>
            <p:ph type="title"/>
          </p:nvPr>
        </p:nvSpPr>
        <p:spPr>
          <a:xfrm>
            <a:off x="457200" y="273600"/>
            <a:ext cx="8228880" cy="1144440"/>
          </a:xfrm>
          <a:prstGeom prst="rect">
            <a:avLst/>
          </a:prstGeom>
        </p:spPr>
        <p:txBody>
          <a:bodyPr lIns="0" rIns="0" tIns="0" bIns="0" anchor="ctr">
            <a:noAutofit/>
          </a:bodyPr>
          <a:p>
            <a:r>
              <a:rPr b="0" lang="en-US" sz="1800" spc="-1" strike="noStrike">
                <a:latin typeface="Arial"/>
              </a:rPr>
              <a:t>Click to edit the title </a:t>
            </a:r>
            <a:r>
              <a:rPr b="0" lang="en-US" sz="1800" spc="-1" strike="noStrike">
                <a:latin typeface="Arial"/>
              </a:rPr>
              <a:t>text format</a:t>
            </a:r>
            <a:endParaRPr b="0" lang="en-US" sz="1800" spc="-1" strike="noStrike">
              <a:latin typeface="Arial"/>
            </a:endParaRPr>
          </a:p>
        </p:txBody>
      </p:sp>
      <p:sp>
        <p:nvSpPr>
          <p:cNvPr id="101" name="PlaceHolder 10"/>
          <p:cNvSpPr>
            <a:spLocks noGrp="1"/>
          </p:cNvSpPr>
          <p:nvPr>
            <p:ph type="body"/>
          </p:nvPr>
        </p:nvSpPr>
        <p:spPr>
          <a:xfrm>
            <a:off x="457200" y="1604520"/>
            <a:ext cx="4015440" cy="397692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1800" spc="-1" strike="noStrike">
                <a:latin typeface="Arial"/>
              </a:rPr>
              <a:t>Click to edit the outline text format</a:t>
            </a:r>
            <a:endParaRPr b="0" lang="en-US" sz="1800" spc="-1" strike="noStrike">
              <a:latin typeface="Arial"/>
            </a:endParaRPr>
          </a:p>
          <a:p>
            <a:pPr lvl="1" marL="864000" indent="-324000">
              <a:spcBef>
                <a:spcPts val="1134"/>
              </a:spcBef>
              <a:buClr>
                <a:srgbClr val="000000"/>
              </a:buClr>
              <a:buSzPct val="75000"/>
              <a:buFont typeface="Symbol" charset="2"/>
              <a:buChar char=""/>
            </a:pPr>
            <a:r>
              <a:rPr b="0" lang="en-US" sz="1800" spc="-1" strike="noStrike">
                <a:latin typeface="Arial"/>
              </a:rPr>
              <a:t>Second Outline Level</a:t>
            </a:r>
            <a:endParaRPr b="0" lang="en-US" sz="1800" spc="-1" strike="noStrike">
              <a:latin typeface="Arial"/>
            </a:endParaRPr>
          </a:p>
          <a:p>
            <a:pPr lvl="2" marL="1296000" indent="-288000">
              <a:spcBef>
                <a:spcPts val="850"/>
              </a:spcBef>
              <a:buClr>
                <a:srgbClr val="000000"/>
              </a:buClr>
              <a:buSzPct val="45000"/>
              <a:buFont typeface="Wingdings" charset="2"/>
              <a:buChar char=""/>
            </a:pPr>
            <a:r>
              <a:rPr b="0" lang="en-US" sz="1800" spc="-1" strike="noStrike">
                <a:latin typeface="Arial"/>
              </a:rPr>
              <a:t>Third Outline Level</a:t>
            </a:r>
            <a:endParaRPr b="0" lang="en-US" sz="1800" spc="-1" strike="noStrike">
              <a:latin typeface="Arial"/>
            </a:endParaRPr>
          </a:p>
          <a:p>
            <a:pPr lvl="3" marL="1728000" indent="-216000">
              <a:spcBef>
                <a:spcPts val="567"/>
              </a:spcBef>
              <a:buClr>
                <a:srgbClr val="000000"/>
              </a:buClr>
              <a:buSzPct val="75000"/>
              <a:buFont typeface="Symbol" charset="2"/>
              <a:buChar char=""/>
            </a:pPr>
            <a:r>
              <a:rPr b="0" lang="en-US" sz="1800" spc="-1" strike="noStrike">
                <a:latin typeface="Arial"/>
              </a:rPr>
              <a:t>Fourth Outline Level</a:t>
            </a:r>
            <a:endParaRPr b="0" lang="en-US" sz="1800" spc="-1" strike="noStrike">
              <a:latin typeface="Arial"/>
            </a:endParaRPr>
          </a:p>
          <a:p>
            <a:pPr lvl="4" marL="2160000" indent="-216000">
              <a:spcBef>
                <a:spcPts val="283"/>
              </a:spcBef>
              <a:buClr>
                <a:srgbClr val="000000"/>
              </a:buClr>
              <a:buSzPct val="45000"/>
              <a:buFont typeface="Wingdings" charset="2"/>
              <a:buChar char=""/>
            </a:pPr>
            <a:r>
              <a:rPr b="0" lang="en-US" sz="1800" spc="-1" strike="noStrike">
                <a:latin typeface="Arial"/>
              </a:rPr>
              <a:t>Fifth Outline Level</a:t>
            </a:r>
            <a:endParaRPr b="0" lang="en-US" sz="1800" spc="-1" strike="noStrike">
              <a:latin typeface="Arial"/>
            </a:endParaRPr>
          </a:p>
          <a:p>
            <a:pPr lvl="5" marL="2592000" indent="-216000">
              <a:spcBef>
                <a:spcPts val="283"/>
              </a:spcBef>
              <a:buClr>
                <a:srgbClr val="000000"/>
              </a:buClr>
              <a:buSzPct val="45000"/>
              <a:buFont typeface="Wingdings" charset="2"/>
              <a:buChar char=""/>
            </a:pPr>
            <a:r>
              <a:rPr b="0" lang="en-US" sz="1800" spc="-1" strike="noStrike">
                <a:latin typeface="Arial"/>
              </a:rPr>
              <a:t>Sixth Outline Level</a:t>
            </a:r>
            <a:endParaRPr b="0" lang="en-US" sz="1800" spc="-1" strike="noStrike">
              <a:latin typeface="Arial"/>
            </a:endParaRPr>
          </a:p>
          <a:p>
            <a:pPr lvl="6" marL="3024000" indent="-216000">
              <a:spcBef>
                <a:spcPts val="283"/>
              </a:spcBef>
              <a:buClr>
                <a:srgbClr val="000000"/>
              </a:buClr>
              <a:buSzPct val="45000"/>
              <a:buFont typeface="Wingdings" charset="2"/>
              <a:buChar char=""/>
            </a:pPr>
            <a:r>
              <a:rPr b="0" lang="en-US" sz="1800" spc="-1" strike="noStrike">
                <a:latin typeface="Arial"/>
              </a:rPr>
              <a:t>Seventh Outline Level</a:t>
            </a:r>
            <a:endParaRPr b="0" lang="en-US" sz="1800" spc="-1" strike="noStrike">
              <a:latin typeface="Arial"/>
            </a:endParaRPr>
          </a:p>
        </p:txBody>
      </p:sp>
      <p:sp>
        <p:nvSpPr>
          <p:cNvPr id="102" name="PlaceHolder 11"/>
          <p:cNvSpPr>
            <a:spLocks noGrp="1"/>
          </p:cNvSpPr>
          <p:nvPr>
            <p:ph type="body"/>
          </p:nvPr>
        </p:nvSpPr>
        <p:spPr>
          <a:xfrm>
            <a:off x="4674240" y="1604520"/>
            <a:ext cx="4015440" cy="397692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1800" spc="-1" strike="noStrike">
                <a:latin typeface="Arial"/>
              </a:rPr>
              <a:t>Click to edit the outline text format</a:t>
            </a:r>
            <a:endParaRPr b="0" lang="en-US" sz="1800" spc="-1" strike="noStrike">
              <a:latin typeface="Arial"/>
            </a:endParaRPr>
          </a:p>
          <a:p>
            <a:pPr lvl="1" marL="864000" indent="-324000">
              <a:spcBef>
                <a:spcPts val="1134"/>
              </a:spcBef>
              <a:buClr>
                <a:srgbClr val="000000"/>
              </a:buClr>
              <a:buSzPct val="75000"/>
              <a:buFont typeface="Symbol" charset="2"/>
              <a:buChar char=""/>
            </a:pPr>
            <a:r>
              <a:rPr b="0" lang="en-US" sz="1800" spc="-1" strike="noStrike">
                <a:latin typeface="Arial"/>
              </a:rPr>
              <a:t>Second Outline Level</a:t>
            </a:r>
            <a:endParaRPr b="0" lang="en-US" sz="1800" spc="-1" strike="noStrike">
              <a:latin typeface="Arial"/>
            </a:endParaRPr>
          </a:p>
          <a:p>
            <a:pPr lvl="2" marL="1296000" indent="-288000">
              <a:spcBef>
                <a:spcPts val="850"/>
              </a:spcBef>
              <a:buClr>
                <a:srgbClr val="000000"/>
              </a:buClr>
              <a:buSzPct val="45000"/>
              <a:buFont typeface="Wingdings" charset="2"/>
              <a:buChar char=""/>
            </a:pPr>
            <a:r>
              <a:rPr b="0" lang="en-US" sz="1800" spc="-1" strike="noStrike">
                <a:latin typeface="Arial"/>
              </a:rPr>
              <a:t>Third Outline Level</a:t>
            </a:r>
            <a:endParaRPr b="0" lang="en-US" sz="1800" spc="-1" strike="noStrike">
              <a:latin typeface="Arial"/>
            </a:endParaRPr>
          </a:p>
          <a:p>
            <a:pPr lvl="3" marL="1728000" indent="-216000">
              <a:spcBef>
                <a:spcPts val="567"/>
              </a:spcBef>
              <a:buClr>
                <a:srgbClr val="000000"/>
              </a:buClr>
              <a:buSzPct val="75000"/>
              <a:buFont typeface="Symbol" charset="2"/>
              <a:buChar char=""/>
            </a:pPr>
            <a:r>
              <a:rPr b="0" lang="en-US" sz="1800" spc="-1" strike="noStrike">
                <a:latin typeface="Arial"/>
              </a:rPr>
              <a:t>Fourth Outline Level</a:t>
            </a:r>
            <a:endParaRPr b="0" lang="en-US" sz="1800" spc="-1" strike="noStrike">
              <a:latin typeface="Arial"/>
            </a:endParaRPr>
          </a:p>
          <a:p>
            <a:pPr lvl="4" marL="2160000" indent="-216000">
              <a:spcBef>
                <a:spcPts val="283"/>
              </a:spcBef>
              <a:buClr>
                <a:srgbClr val="000000"/>
              </a:buClr>
              <a:buSzPct val="45000"/>
              <a:buFont typeface="Wingdings" charset="2"/>
              <a:buChar char=""/>
            </a:pPr>
            <a:r>
              <a:rPr b="0" lang="en-US" sz="1800" spc="-1" strike="noStrike">
                <a:latin typeface="Arial"/>
              </a:rPr>
              <a:t>Fifth Outline Level</a:t>
            </a:r>
            <a:endParaRPr b="0" lang="en-US" sz="1800" spc="-1" strike="noStrike">
              <a:latin typeface="Arial"/>
            </a:endParaRPr>
          </a:p>
          <a:p>
            <a:pPr lvl="5" marL="2592000" indent="-216000">
              <a:spcBef>
                <a:spcPts val="283"/>
              </a:spcBef>
              <a:buClr>
                <a:srgbClr val="000000"/>
              </a:buClr>
              <a:buSzPct val="45000"/>
              <a:buFont typeface="Wingdings" charset="2"/>
              <a:buChar char=""/>
            </a:pPr>
            <a:r>
              <a:rPr b="0" lang="en-US" sz="1800" spc="-1" strike="noStrike">
                <a:latin typeface="Arial"/>
              </a:rPr>
              <a:t>Sixth Outline Level</a:t>
            </a:r>
            <a:endParaRPr b="0" lang="en-US" sz="1800" spc="-1" strike="noStrike">
              <a:latin typeface="Arial"/>
            </a:endParaRPr>
          </a:p>
          <a:p>
            <a:pPr lvl="6" marL="3024000" indent="-216000">
              <a:spcBef>
                <a:spcPts val="283"/>
              </a:spcBef>
              <a:buClr>
                <a:srgbClr val="000000"/>
              </a:buClr>
              <a:buSzPct val="45000"/>
              <a:buFont typeface="Wingdings" charset="2"/>
              <a:buChar char=""/>
            </a:pPr>
            <a:r>
              <a:rPr b="0" lang="en-US" sz="1800" spc="-1" strike="noStrike">
                <a:latin typeface="Arial"/>
              </a:rPr>
              <a:t>Seventh Outline Level</a:t>
            </a:r>
            <a:endParaRPr b="0" lang="en-US" sz="1800" spc="-1" strike="noStrike">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9" name="CustomShape 1"/>
          <p:cNvSpPr/>
          <p:nvPr/>
        </p:nvSpPr>
        <p:spPr>
          <a:xfrm>
            <a:off x="3095640" y="396000"/>
            <a:ext cx="5353920" cy="2048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802-15-22-0140-03</a:t>
            </a:r>
            <a:endParaRPr b="0" lang="en-US" sz="1400" spc="-1" strike="noStrike">
              <a:latin typeface="Arial"/>
            </a:endParaRPr>
          </a:p>
        </p:txBody>
      </p:sp>
      <p:sp>
        <p:nvSpPr>
          <p:cNvPr id="140"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141" name="CustomShape 3"/>
          <p:cNvSpPr/>
          <p:nvPr/>
        </p:nvSpPr>
        <p:spPr>
          <a:xfrm>
            <a:off x="685800" y="6475320"/>
            <a:ext cx="1730160" cy="296640"/>
          </a:xfrm>
          <a:prstGeom prst="rect">
            <a:avLst/>
          </a:prstGeom>
          <a:noFill/>
          <a:ln w="0">
            <a:noFill/>
          </a:ln>
        </p:spPr>
        <p:style>
          <a:lnRef idx="0"/>
          <a:fillRef idx="0"/>
          <a:effectRef idx="0"/>
          <a:fontRef idx="minor"/>
        </p:style>
        <p:txBody>
          <a:bodyPr lIns="0" rIns="0" tIns="0" bIns="0">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latin typeface="Arial"/>
            </a:endParaRPr>
          </a:p>
        </p:txBody>
      </p:sp>
      <p:sp>
        <p:nvSpPr>
          <p:cNvPr id="142"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143"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144" name="CustomShape 6"/>
          <p:cNvSpPr/>
          <p:nvPr/>
        </p:nvSpPr>
        <p:spPr>
          <a:xfrm>
            <a:off x="3749040" y="6475320"/>
            <a:ext cx="1730160" cy="296640"/>
          </a:xfrm>
          <a:prstGeom prst="rect">
            <a:avLst/>
          </a:prstGeom>
          <a:noFill/>
          <a:ln w="0">
            <a:noFill/>
          </a:ln>
        </p:spPr>
        <p:style>
          <a:lnRef idx="0"/>
          <a:fillRef idx="0"/>
          <a:effectRef idx="0"/>
          <a:fontRef idx="minor"/>
        </p:style>
        <p:txBody>
          <a:bodyPr lIns="0" rIns="0" tIns="0" bIns="0">
            <a:noAutofit/>
          </a:bodyPr>
          <a:p>
            <a:pPr algn="ctr">
              <a:lnSpc>
                <a:spcPct val="100000"/>
              </a:lnSpc>
            </a:pPr>
            <a:r>
              <a:rPr b="0" lang="en-IE" sz="2000" spc="-1" strike="noStrike">
                <a:solidFill>
                  <a:srgbClr val="000000"/>
                </a:solidFill>
                <a:latin typeface="Times New Roman"/>
                <a:ea typeface="DejaVu Sans"/>
              </a:rPr>
              <a:t>Page </a:t>
            </a:r>
            <a:fld id="{3A262D32-ACCB-4805-BC44-CE7FC2DB6647}"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latin typeface="Arial"/>
            </a:endParaRPr>
          </a:p>
        </p:txBody>
      </p:sp>
      <p:sp>
        <p:nvSpPr>
          <p:cNvPr id="145" name="CustomShape 7"/>
          <p:cNvSpPr/>
          <p:nvPr/>
        </p:nvSpPr>
        <p:spPr>
          <a:xfrm>
            <a:off x="7040160" y="6490080"/>
            <a:ext cx="1730160" cy="296640"/>
          </a:xfrm>
          <a:prstGeom prst="rect">
            <a:avLst/>
          </a:prstGeom>
          <a:noFill/>
          <a:ln w="0">
            <a:noFill/>
          </a:ln>
        </p:spPr>
        <p:style>
          <a:lnRef idx="0"/>
          <a:fillRef idx="0"/>
          <a:effectRef idx="0"/>
          <a:fontRef idx="minor"/>
        </p:style>
        <p:txBody>
          <a:bodyPr lIns="0" rIns="0" tIns="0" bIns="0">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latin typeface="Arial"/>
            </a:endParaRPr>
          </a:p>
        </p:txBody>
      </p:sp>
      <p:sp>
        <p:nvSpPr>
          <p:cNvPr id="146" name="CustomShape 8"/>
          <p:cNvSpPr/>
          <p:nvPr/>
        </p:nvSpPr>
        <p:spPr>
          <a:xfrm>
            <a:off x="685800" y="365760"/>
            <a:ext cx="2565720" cy="20484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Mar 2022</a:t>
            </a:r>
            <a:endParaRPr b="0" lang="en-US" sz="1400" spc="-1" strike="noStrike">
              <a:latin typeface="Arial"/>
            </a:endParaRPr>
          </a:p>
        </p:txBody>
      </p:sp>
      <p:sp>
        <p:nvSpPr>
          <p:cNvPr id="147"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a:t>
            </a:r>
            <a:r>
              <a:rPr b="0" lang="en-US" sz="4400" spc="-1" strike="noStrike">
                <a:latin typeface="Arial"/>
              </a:rPr>
              <a:t>edit the </a:t>
            </a:r>
            <a:r>
              <a:rPr b="0" lang="en-US" sz="4400" spc="-1" strike="noStrike">
                <a:latin typeface="Arial"/>
              </a:rPr>
              <a:t>title text </a:t>
            </a:r>
            <a:r>
              <a:rPr b="0" lang="en-US" sz="4400" spc="-1" strike="noStrike">
                <a:latin typeface="Arial"/>
              </a:rPr>
              <a:t>format</a:t>
            </a:r>
            <a:endParaRPr b="0" lang="en-US" sz="4400" spc="-1" strike="noStrike">
              <a:latin typeface="Arial"/>
            </a:endParaRPr>
          </a:p>
        </p:txBody>
      </p:sp>
      <p:sp>
        <p:nvSpPr>
          <p:cNvPr id="148"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28.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hyperlink" Target="http://standards.ieee.org/develop/policies/opman/sect6.html#6.3" TargetMode="External"/><Relationship Id="rId2"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hyperlink" Target="https://standards.ieee.org/about/policies/bylaws/sect6-7.html#7" TargetMode="External"/><Relationship Id="rId2" Type="http://schemas.openxmlformats.org/officeDocument/2006/relationships/hyperlink" Target="https://standards.ieee.org/about/policies/bylaws/sect6-7.html#7" TargetMode="External"/><Relationship Id="rId3" Type="http://schemas.openxmlformats.org/officeDocument/2006/relationships/hyperlink" Target="https://standards.ieee.org/about/policies/opman/sect6.html" TargetMode="External"/><Relationship Id="rId4" Type="http://schemas.openxmlformats.org/officeDocument/2006/relationships/hyperlink" Target="https://standards.ieee.org/about/policies/opman/sect6.html" TargetMode="External"/><Relationship Id="rId5" Type="http://schemas.openxmlformats.org/officeDocument/2006/relationships/hyperlink" Target="https://standards.ieee.org/content/dam/ieee-standards/standards/web/documents/other/permissionltrs.zip" TargetMode="External"/><Relationship Id="rId6" Type="http://schemas.openxmlformats.org/officeDocument/2006/relationships/hyperlink" Target="https://standards.ieee.org/content/dam/ieee-standards/standards/web/documents/other/permissionltrs.zip" TargetMode="External"/><Relationship Id="rId7" Type="http://schemas.openxmlformats.org/officeDocument/2006/relationships/hyperlink" Target="http://standards.ieee.org/faqs/copyrights.html/" TargetMode="External"/><Relationship Id="rId8" Type="http://schemas.openxmlformats.org/officeDocument/2006/relationships/hyperlink" Target="http://standards.ieee.org/develop/policies/best_practices_for_ieee_standards_development_051215.pdf" TargetMode="External"/><Relationship Id="rId9" Type="http://schemas.openxmlformats.org/officeDocument/2006/relationships/hyperlink" Target="http://standards.ieee.org/develop/policies/best_practices_for_ieee_standards_development_051215.pdf" TargetMode="External"/><Relationship Id="rId10" Type="http://schemas.openxmlformats.org/officeDocument/2006/relationships/hyperlink" Target="https://standards.ieee.org/about/policies/opman/sect6.html" TargetMode="External"/><Relationship Id="rId11"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91" name="CustomShape 1"/>
          <p:cNvSpPr/>
          <p:nvPr/>
        </p:nvSpPr>
        <p:spPr>
          <a:xfrm>
            <a:off x="152280" y="609480"/>
            <a:ext cx="8983080" cy="4617720"/>
          </a:xfrm>
          <a:prstGeom prst="rect">
            <a:avLst/>
          </a:prstGeom>
          <a:noFill/>
          <a:ln w="0">
            <a:noFill/>
          </a:ln>
        </p:spPr>
        <p:style>
          <a:lnRef idx="0"/>
          <a:fillRef idx="0"/>
          <a:effectRef idx="0"/>
          <a:fontRef idx="minor"/>
        </p:style>
        <p:txBody>
          <a:bodyPr lIns="90000" rIns="90000" tIns="46800" bIns="46800">
            <a:noAutofit/>
          </a:bodyPr>
          <a:p>
            <a:pPr algn="ctr">
              <a:lnSpc>
                <a:spcPct val="100000"/>
              </a:lnSpc>
            </a:pPr>
            <a:r>
              <a:rPr b="1" lang="en-IE"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latin typeface="Arial"/>
            </a:endParaRPr>
          </a:p>
          <a:p>
            <a:pPr>
              <a:lnSpc>
                <a:spcPct val="100000"/>
              </a:lnSpc>
            </a:pPr>
            <a:endParaRPr b="0" lang="en-US" sz="1800" spc="-1" strike="noStrike">
              <a:latin typeface="Arial"/>
            </a:endParaRPr>
          </a:p>
          <a:p>
            <a:pPr>
              <a:lnSpc>
                <a:spcPct val="100000"/>
              </a:lnSpc>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TG4 2020 Cor1 Opening Report and Agenda for March Meeting</a:t>
            </a:r>
            <a:r>
              <a:rPr b="0" lang="en-IE" sz="1600" spc="-1" strike="noStrike">
                <a:solidFill>
                  <a:srgbClr val="000000"/>
                </a:solidFill>
                <a:latin typeface="Times New Roman"/>
                <a:ea typeface="DejaVu Sans"/>
              </a:rPr>
              <a:t>	</a:t>
            </a:r>
            <a:endParaRPr b="0" lang="en-US" sz="1600" spc="-1" strike="noStrike">
              <a:latin typeface="Arial"/>
            </a:endParaRPr>
          </a:p>
          <a:p>
            <a:pPr>
              <a:lnSpc>
                <a:spcPct val="100000"/>
              </a:lnSpc>
            </a:pPr>
            <a:r>
              <a:rPr b="1" lang="en-IE" sz="1600" spc="-1" strike="noStrike">
                <a:solidFill>
                  <a:srgbClr val="000000"/>
                </a:solidFill>
                <a:latin typeface="Times New Roman"/>
                <a:ea typeface="DejaVu Sans"/>
              </a:rPr>
              <a:t>Date Submitted: 8</a:t>
            </a:r>
            <a:r>
              <a:rPr b="1" lang="en-IE" sz="1600" spc="-1" strike="noStrike" baseline="14000000">
                <a:solidFill>
                  <a:srgbClr val="000000"/>
                </a:solidFill>
                <a:latin typeface="Times New Roman"/>
                <a:ea typeface="DejaVu Sans"/>
              </a:rPr>
              <a:t>th</a:t>
            </a:r>
            <a:r>
              <a:rPr b="1" lang="en-IE" sz="1600" spc="-1" strike="noStrike">
                <a:solidFill>
                  <a:srgbClr val="000000"/>
                </a:solidFill>
                <a:latin typeface="Times New Roman"/>
                <a:ea typeface="DejaVu Sans"/>
              </a:rPr>
              <a:t> March, 2022</a:t>
            </a:r>
            <a:endParaRPr b="0" lang="en-US" sz="1600" spc="-1" strike="noStrike">
              <a:latin typeface="Arial"/>
            </a:endParaRPr>
          </a:p>
          <a:p>
            <a:pPr>
              <a:lnSpc>
                <a:spcPct val="100000"/>
              </a:lnSpc>
            </a:pPr>
            <a:r>
              <a:rPr b="1" lang="en-IE" sz="1600" spc="-1" strike="noStrike">
                <a:solidFill>
                  <a:srgbClr val="000000"/>
                </a:solidFill>
                <a:latin typeface="Times New Roman"/>
                <a:ea typeface="DejaVu Sans"/>
              </a:rPr>
              <a:t>Source: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Company -</a:t>
            </a:r>
            <a:endParaRPr b="0" lang="en-US" sz="1600" spc="-1" strike="noStrike">
              <a:latin typeface="Arial"/>
            </a:endParaRPr>
          </a:p>
          <a:p>
            <a:pPr>
              <a:lnSpc>
                <a:spcPct val="100000"/>
              </a:lnSpc>
            </a:pPr>
            <a:r>
              <a:rPr b="0" lang="en-IE" sz="1600" spc="-1" strike="noStrike">
                <a:solidFill>
                  <a:srgbClr val="000000"/>
                </a:solidFill>
                <a:latin typeface="Times New Roman"/>
                <a:ea typeface="DejaVu Sans"/>
              </a:rPr>
              <a:t>E-Mail: kivinen@iki.fi</a:t>
            </a:r>
            <a:r>
              <a:rPr b="0" lang="en-IE"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Re:</a:t>
            </a:r>
            <a:r>
              <a:rPr b="0" lang="en-IE" sz="1600" spc="-1" strike="noStrike">
                <a:solidFill>
                  <a:srgbClr val="000000"/>
                </a:solidFill>
                <a:latin typeface="Times New Roman"/>
                <a:ea typeface="DejaVu Sans"/>
              </a:rPr>
              <a:t> TG4 2020 Cor 1 Opening Report and Agenda for March Meeting</a:t>
            </a:r>
            <a:endParaRPr b="0" lang="en-US" sz="1600" spc="-1" strike="noStrike">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pPr>
            <a:r>
              <a:rPr b="0" lang="en-IE" sz="1600" spc="-1" strike="noStrike">
                <a:solidFill>
                  <a:srgbClr val="000000"/>
                </a:solidFill>
                <a:latin typeface="Times New Roman"/>
                <a:ea typeface="DejaVu Sans"/>
              </a:rPr>
              <a:t>Opening Report and Agenda for TG4 2020 Cor 1 meeting for March Meeting.</a:t>
            </a:r>
            <a:endParaRPr b="0" lang="en-US" sz="1600" spc="-1" strike="noStrike">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Purpose: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Provide information which kind of changes are needed to the standard.</a:t>
            </a:r>
            <a:endParaRPr b="0" lang="en-US" sz="1600" spc="-1" strike="noStrike">
              <a:latin typeface="Arial"/>
            </a:endParaRPr>
          </a:p>
          <a:p>
            <a:pPr>
              <a:lnSpc>
                <a:spcPct val="100000"/>
              </a:lnSpc>
            </a:pPr>
            <a:r>
              <a:rPr b="1" lang="en-IE" sz="1600" spc="-1" strike="noStrike">
                <a:solidFill>
                  <a:srgbClr val="000000"/>
                </a:solidFill>
                <a:latin typeface="Times New Roman"/>
                <a:ea typeface="DejaVu Sans"/>
              </a:rPr>
              <a:t>Notice: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latin typeface="Arial"/>
            </a:endParaRPr>
          </a:p>
          <a:p>
            <a:pPr>
              <a:lnSpc>
                <a:spcPct val="100000"/>
              </a:lnSpc>
            </a:pPr>
            <a:r>
              <a:rPr b="1" lang="en-IE" sz="1600" spc="-1" strike="noStrike">
                <a:solidFill>
                  <a:srgbClr val="000000"/>
                </a:solidFill>
                <a:latin typeface="Times New Roman"/>
                <a:ea typeface="DejaVu Sans"/>
              </a:rPr>
              <a:t>Release: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IE" sz="1600" spc="-1" strike="noStrike">
                <a:solidFill>
                  <a:srgbClr val="000000"/>
                </a:solidFill>
                <a:latin typeface="Times New Roman"/>
                <a:ea typeface="DejaVu Sans"/>
              </a:rPr>
              <a:t>	</a:t>
            </a:r>
            <a:endParaRPr b="0" lang="en-US" sz="16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0" name="CustomShape 1"/>
          <p:cNvSpPr/>
          <p:nvPr/>
        </p:nvSpPr>
        <p:spPr>
          <a:xfrm>
            <a:off x="685800" y="685440"/>
            <a:ext cx="7763760" cy="1058400"/>
          </a:xfrm>
          <a:prstGeom prst="rect">
            <a:avLst/>
          </a:prstGeom>
          <a:noFill/>
          <a:ln w="0">
            <a:noFill/>
          </a:ln>
        </p:spPr>
        <p:style>
          <a:lnRef idx="0"/>
          <a:fillRef idx="0"/>
          <a:effectRef idx="0"/>
          <a:fontRef idx="minor"/>
        </p:style>
      </p:sp>
      <p:sp>
        <p:nvSpPr>
          <p:cNvPr id="211" name="CustomShape 2"/>
          <p:cNvSpPr/>
          <p:nvPr/>
        </p:nvSpPr>
        <p:spPr>
          <a:xfrm>
            <a:off x="438120" y="602280"/>
            <a:ext cx="822240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Agenda for March</a:t>
            </a:r>
            <a:endParaRPr b="0" lang="en-US" sz="4400" spc="-1" strike="noStrike">
              <a:latin typeface="Arial"/>
            </a:endParaRPr>
          </a:p>
        </p:txBody>
      </p:sp>
      <p:sp>
        <p:nvSpPr>
          <p:cNvPr id="212" name="CustomShape 3"/>
          <p:cNvSpPr/>
          <p:nvPr/>
        </p:nvSpPr>
        <p:spPr>
          <a:xfrm>
            <a:off x="457200" y="1604520"/>
            <a:ext cx="8222400" cy="3970440"/>
          </a:xfrm>
          <a:prstGeom prst="rect">
            <a:avLst/>
          </a:prstGeom>
          <a:noFill/>
          <a:ln w="0">
            <a:noFill/>
          </a:ln>
        </p:spPr>
        <p:style>
          <a:lnRef idx="0"/>
          <a:fillRef idx="0"/>
          <a:effectRef idx="0"/>
          <a:fontRef idx="minor"/>
        </p:style>
      </p:sp>
      <p:sp>
        <p:nvSpPr>
          <p:cNvPr id="213" name="CustomShape 4"/>
          <p:cNvSpPr/>
          <p:nvPr/>
        </p:nvSpPr>
        <p:spPr>
          <a:xfrm>
            <a:off x="457200" y="1604520"/>
            <a:ext cx="8220960" cy="3969000"/>
          </a:xfrm>
          <a:prstGeom prst="rect">
            <a:avLst/>
          </a:prstGeom>
          <a:noFill/>
          <a:ln w="0">
            <a:noFill/>
          </a:ln>
        </p:spPr>
        <p:style>
          <a:lnRef idx="0"/>
          <a:fillRef idx="0"/>
          <a:effectRef idx="0"/>
          <a:fontRef idx="minor"/>
        </p:style>
        <p:txBody>
          <a:bodyPr lIns="0" rIns="0" tIns="0" bIns="0">
            <a:normAutofit fontScale="70000"/>
          </a:bodyPr>
          <a:p>
            <a:pPr marL="432000" indent="-3175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Agenda for March</a:t>
            </a:r>
            <a:endParaRPr b="0" lang="en-US" sz="3200" spc="-1" strike="noStrike">
              <a:latin typeface="Arial"/>
            </a:endParaRPr>
          </a:p>
          <a:p>
            <a:pPr marL="432000" indent="-3175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Minutes from January</a:t>
            </a:r>
            <a:endParaRPr b="0" lang="en-US" sz="3200" spc="-1" strike="noStrike">
              <a:latin typeface="Arial"/>
            </a:endParaRPr>
          </a:p>
          <a:p>
            <a:pPr marL="432000" indent="-3175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LB190 results</a:t>
            </a:r>
            <a:endParaRPr b="0" lang="en-US" sz="3200" spc="-1" strike="noStrike">
              <a:latin typeface="Arial"/>
            </a:endParaRPr>
          </a:p>
          <a:p>
            <a:pPr marL="432000" indent="-3175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Make an motion to start standard association ballot</a:t>
            </a:r>
            <a:endParaRPr b="0" lang="en-US" sz="3200" spc="-1" strike="noStrike">
              <a:latin typeface="Arial"/>
            </a:endParaRPr>
          </a:p>
          <a:p>
            <a:pPr marL="432000" indent="-3175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Form a CRG for the standard assocation ballot</a:t>
            </a:r>
            <a:endParaRPr b="0" lang="en-US" sz="3200" spc="-1" strike="noStrike">
              <a:latin typeface="Arial"/>
            </a:endParaRPr>
          </a:p>
          <a:p>
            <a:pPr marL="432000" indent="-3175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Decide and announce telechat times for CRG</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4" name="CustomShape 1"/>
          <p:cNvSpPr/>
          <p:nvPr/>
        </p:nvSpPr>
        <p:spPr>
          <a:xfrm>
            <a:off x="457200" y="273600"/>
            <a:ext cx="8227080" cy="11426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IE" sz="4400" spc="-1" strike="noStrike">
                <a:latin typeface="Arial"/>
              </a:rPr>
              <a:t>Detailed Agenda for March</a:t>
            </a:r>
            <a:endParaRPr b="0" lang="en-US" sz="4400" spc="-1" strike="noStrike">
              <a:latin typeface="Arial"/>
            </a:endParaRPr>
          </a:p>
        </p:txBody>
      </p:sp>
      <p:sp>
        <p:nvSpPr>
          <p:cNvPr id="215" name="CustomShape 2"/>
          <p:cNvSpPr/>
          <p:nvPr/>
        </p:nvSpPr>
        <p:spPr>
          <a:xfrm>
            <a:off x="457200" y="1604520"/>
            <a:ext cx="4013640" cy="3975120"/>
          </a:xfrm>
          <a:prstGeom prst="rect">
            <a:avLst/>
          </a:prstGeom>
          <a:noFill/>
          <a:ln w="0">
            <a:noFill/>
          </a:ln>
        </p:spPr>
        <p:style>
          <a:lnRef idx="0"/>
          <a:fillRef idx="0"/>
          <a:effectRef idx="0"/>
          <a:fontRef idx="minor"/>
        </p:style>
        <p:txBody>
          <a:bodyPr lIns="0" rIns="0" tIns="0" bIns="0">
            <a:normAutofit fontScale="85000"/>
          </a:bodyPr>
          <a:p>
            <a:pPr marL="432000" indent="-323280">
              <a:lnSpc>
                <a:spcPct val="100000"/>
              </a:lnSpc>
              <a:spcBef>
                <a:spcPts val="1417"/>
              </a:spcBef>
              <a:buClr>
                <a:srgbClr val="000000"/>
              </a:buClr>
              <a:buSzPct val="45000"/>
              <a:buFont typeface="Wingdings" charset="2"/>
              <a:buChar char=""/>
            </a:pPr>
            <a:r>
              <a:rPr b="0" lang="en-IE" sz="3200" spc="-1" strike="noStrike">
                <a:latin typeface="Arial"/>
              </a:rPr>
              <a:t>Wednesday 9</a:t>
            </a:r>
            <a:r>
              <a:rPr b="0" lang="en-IE" sz="3200" spc="-1" strike="noStrike" baseline="14000000">
                <a:latin typeface="Arial"/>
              </a:rPr>
              <a:t>th</a:t>
            </a:r>
            <a:r>
              <a:rPr b="0" lang="en-IE" sz="3200" spc="-1" strike="noStrike">
                <a:latin typeface="Arial"/>
              </a:rPr>
              <a:t> of  March 1500-1700 EST</a:t>
            </a:r>
            <a:endParaRPr b="0" lang="en-US" sz="3200" spc="-1" strike="noStrike">
              <a:latin typeface="Arial"/>
            </a:endParaRPr>
          </a:p>
          <a:p>
            <a:pPr marL="432000" indent="-323280">
              <a:lnSpc>
                <a:spcPct val="100000"/>
              </a:lnSpc>
              <a:spcBef>
                <a:spcPts val="1417"/>
              </a:spcBef>
              <a:buClr>
                <a:srgbClr val="000000"/>
              </a:buClr>
              <a:buSzPct val="45000"/>
              <a:buFont typeface="Wingdings" charset="2"/>
              <a:buChar char=""/>
            </a:pPr>
            <a:r>
              <a:rPr b="0" lang="en-IE" sz="3200" spc="-1" strike="noStrike">
                <a:latin typeface="Arial"/>
              </a:rPr>
              <a:t>Approve agenda</a:t>
            </a:r>
            <a:endParaRPr b="0" lang="en-US" sz="3200" spc="-1" strike="noStrike">
              <a:latin typeface="Arial"/>
            </a:endParaRPr>
          </a:p>
          <a:p>
            <a:pPr marL="432000" indent="-323280">
              <a:lnSpc>
                <a:spcPct val="100000"/>
              </a:lnSpc>
              <a:spcBef>
                <a:spcPts val="1417"/>
              </a:spcBef>
              <a:buClr>
                <a:srgbClr val="000000"/>
              </a:buClr>
              <a:buSzPct val="45000"/>
              <a:buFont typeface="Wingdings" charset="2"/>
              <a:buChar char=""/>
            </a:pPr>
            <a:r>
              <a:rPr b="0" lang="en-IE" sz="3200" spc="-1" strike="noStrike">
                <a:latin typeface="Arial"/>
              </a:rPr>
              <a:t>Approve minutes</a:t>
            </a:r>
            <a:endParaRPr b="0" lang="en-US" sz="3200" spc="-1" strike="noStrike">
              <a:latin typeface="Arial"/>
            </a:endParaRPr>
          </a:p>
          <a:p>
            <a:pPr marL="432000" indent="-323280">
              <a:lnSpc>
                <a:spcPct val="100000"/>
              </a:lnSpc>
              <a:spcBef>
                <a:spcPts val="1417"/>
              </a:spcBef>
              <a:buClr>
                <a:srgbClr val="000000"/>
              </a:buClr>
              <a:buSzPct val="45000"/>
              <a:buFont typeface="Wingdings" charset="2"/>
              <a:buChar char=""/>
            </a:pPr>
            <a:r>
              <a:rPr b="0" lang="en-IE" sz="3200" spc="-1" strike="noStrike">
                <a:latin typeface="Arial"/>
              </a:rPr>
              <a:t>LB190 results</a:t>
            </a:r>
            <a:endParaRPr b="0" lang="en-US" sz="3200" spc="-1" strike="noStrike">
              <a:latin typeface="Arial"/>
            </a:endParaRPr>
          </a:p>
          <a:p>
            <a:pPr marL="432000" indent="-323280">
              <a:lnSpc>
                <a:spcPct val="100000"/>
              </a:lnSpc>
              <a:spcBef>
                <a:spcPts val="1417"/>
              </a:spcBef>
              <a:buClr>
                <a:srgbClr val="000000"/>
              </a:buClr>
              <a:buSzPct val="45000"/>
              <a:buFont typeface="Wingdings" charset="2"/>
              <a:buChar char=""/>
            </a:pPr>
            <a:r>
              <a:rPr b="0" lang="en-IE" sz="3200" spc="-1" strike="noStrike">
                <a:latin typeface="Arial"/>
              </a:rPr>
              <a:t>Prepare the EC package</a:t>
            </a:r>
            <a:endParaRPr b="0" lang="en-US" sz="3200" spc="-1" strike="noStrike">
              <a:latin typeface="Arial"/>
            </a:endParaRPr>
          </a:p>
        </p:txBody>
      </p:sp>
      <p:sp>
        <p:nvSpPr>
          <p:cNvPr id="216" name="CustomShape 3"/>
          <p:cNvSpPr/>
          <p:nvPr/>
        </p:nvSpPr>
        <p:spPr>
          <a:xfrm>
            <a:off x="4674240" y="1604520"/>
            <a:ext cx="4013640" cy="3975120"/>
          </a:xfrm>
          <a:prstGeom prst="rect">
            <a:avLst/>
          </a:prstGeom>
          <a:noFill/>
          <a:ln w="0">
            <a:noFill/>
          </a:ln>
        </p:spPr>
        <p:style>
          <a:lnRef idx="0"/>
          <a:fillRef idx="0"/>
          <a:effectRef idx="0"/>
          <a:fontRef idx="minor"/>
        </p:style>
        <p:txBody>
          <a:bodyPr lIns="0" rIns="0" tIns="0" bIns="0">
            <a:normAutofit fontScale="37000"/>
          </a:bodyPr>
          <a:p>
            <a:pPr marL="432000" indent="-323280">
              <a:lnSpc>
                <a:spcPct val="100000"/>
              </a:lnSpc>
              <a:spcBef>
                <a:spcPts val="1417"/>
              </a:spcBef>
              <a:buClr>
                <a:srgbClr val="000000"/>
              </a:buClr>
              <a:buSzPct val="45000"/>
              <a:buFont typeface="Wingdings" charset="2"/>
              <a:buChar char=""/>
            </a:pPr>
            <a:r>
              <a:rPr b="0" lang="en-IE" sz="3200" spc="-1" strike="noStrike">
                <a:latin typeface="Arial"/>
              </a:rPr>
              <a:t>Monday 14</a:t>
            </a:r>
            <a:r>
              <a:rPr b="0" lang="en-IE" sz="3200" spc="-1" strike="noStrike" baseline="14000000">
                <a:latin typeface="Arial"/>
              </a:rPr>
              <a:t>th</a:t>
            </a:r>
            <a:r>
              <a:rPr b="0" lang="en-IE" sz="3200" spc="-1" strike="noStrike">
                <a:latin typeface="Arial"/>
              </a:rPr>
              <a:t> of March 1500-1700 EST</a:t>
            </a:r>
            <a:endParaRPr b="0" lang="en-US" sz="3200" spc="-1" strike="noStrike">
              <a:latin typeface="Arial"/>
            </a:endParaRPr>
          </a:p>
          <a:p>
            <a:pPr marL="432000" indent="-323280">
              <a:lnSpc>
                <a:spcPct val="100000"/>
              </a:lnSpc>
              <a:spcBef>
                <a:spcPts val="1417"/>
              </a:spcBef>
              <a:buClr>
                <a:srgbClr val="000000"/>
              </a:buClr>
              <a:buSzPct val="45000"/>
              <a:buFont typeface="Wingdings" charset="2"/>
              <a:buChar char=""/>
            </a:pPr>
            <a:r>
              <a:rPr b="0" lang="en-IE" sz="3200" spc="-1" strike="noStrike">
                <a:latin typeface="Arial"/>
              </a:rPr>
              <a:t>Go through closing report</a:t>
            </a:r>
            <a:endParaRPr b="0" lang="en-US" sz="3200" spc="-1" strike="noStrike">
              <a:latin typeface="Arial"/>
            </a:endParaRPr>
          </a:p>
          <a:p>
            <a:pPr marL="432000" indent="-323280">
              <a:lnSpc>
                <a:spcPct val="100000"/>
              </a:lnSpc>
              <a:spcBef>
                <a:spcPts val="1417"/>
              </a:spcBef>
              <a:buClr>
                <a:srgbClr val="000000"/>
              </a:buClr>
              <a:buSzPct val="45000"/>
              <a:buFont typeface="Wingdings" charset="2"/>
              <a:buChar char=""/>
            </a:pPr>
            <a:r>
              <a:rPr b="0" lang="en-IE" sz="3200" spc="-1" strike="noStrike">
                <a:latin typeface="Arial"/>
              </a:rPr>
              <a:t>Motion for forwarding document to standard association ballot</a:t>
            </a:r>
            <a:endParaRPr b="0" lang="en-US" sz="3200" spc="-1" strike="noStrike">
              <a:latin typeface="Arial"/>
            </a:endParaRPr>
          </a:p>
          <a:p>
            <a:pPr marL="432000" indent="-323280">
              <a:lnSpc>
                <a:spcPct val="100000"/>
              </a:lnSpc>
              <a:spcBef>
                <a:spcPts val="1417"/>
              </a:spcBef>
              <a:buClr>
                <a:srgbClr val="000000"/>
              </a:buClr>
              <a:buSzPct val="45000"/>
              <a:buFont typeface="Wingdings" charset="2"/>
              <a:buChar char=""/>
            </a:pPr>
            <a:r>
              <a:rPr b="0" lang="en-IE" sz="3200" spc="-1" strike="noStrike">
                <a:latin typeface="Arial"/>
              </a:rPr>
              <a:t>Motion to form CRG</a:t>
            </a:r>
            <a:endParaRPr b="0" lang="en-US" sz="3200" spc="-1" strike="noStrike">
              <a:latin typeface="Arial"/>
            </a:endParaRPr>
          </a:p>
          <a:p>
            <a:pPr marL="432000" indent="-323280">
              <a:lnSpc>
                <a:spcPct val="100000"/>
              </a:lnSpc>
              <a:spcBef>
                <a:spcPts val="1417"/>
              </a:spcBef>
              <a:buClr>
                <a:srgbClr val="000000"/>
              </a:buClr>
              <a:buSzPct val="45000"/>
              <a:buFont typeface="Wingdings" charset="2"/>
              <a:buChar char=""/>
            </a:pPr>
            <a:r>
              <a:rPr b="0" lang="en-IE" sz="3200" spc="-1" strike="noStrike">
                <a:latin typeface="Arial"/>
              </a:rPr>
              <a:t>Decide and announce telechat times for CRG</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7" name="CustomShape 1"/>
          <p:cNvSpPr/>
          <p:nvPr/>
        </p:nvSpPr>
        <p:spPr>
          <a:xfrm>
            <a:off x="685800" y="685440"/>
            <a:ext cx="7763760" cy="1058400"/>
          </a:xfrm>
          <a:prstGeom prst="rect">
            <a:avLst/>
          </a:prstGeom>
          <a:noFill/>
          <a:ln w="0">
            <a:noFill/>
          </a:ln>
        </p:spPr>
        <p:style>
          <a:lnRef idx="0"/>
          <a:fillRef idx="0"/>
          <a:effectRef idx="0"/>
          <a:fontRef idx="minor"/>
        </p:style>
      </p:sp>
      <p:sp>
        <p:nvSpPr>
          <p:cNvPr id="218" name="CustomShape 2"/>
          <p:cNvSpPr/>
          <p:nvPr/>
        </p:nvSpPr>
        <p:spPr>
          <a:xfrm>
            <a:off x="438120" y="602280"/>
            <a:ext cx="822240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Approve agenda &amp; minutes</a:t>
            </a:r>
            <a:endParaRPr b="0" lang="en-US" sz="4400" spc="-1" strike="noStrike">
              <a:latin typeface="Arial"/>
            </a:endParaRPr>
          </a:p>
        </p:txBody>
      </p:sp>
      <p:sp>
        <p:nvSpPr>
          <p:cNvPr id="219" name="CustomShape 3"/>
          <p:cNvSpPr/>
          <p:nvPr/>
        </p:nvSpPr>
        <p:spPr>
          <a:xfrm>
            <a:off x="457200" y="1604520"/>
            <a:ext cx="8222400" cy="3970440"/>
          </a:xfrm>
          <a:prstGeom prst="rect">
            <a:avLst/>
          </a:prstGeom>
          <a:noFill/>
          <a:ln w="0">
            <a:noFill/>
          </a:ln>
        </p:spPr>
        <p:style>
          <a:lnRef idx="0"/>
          <a:fillRef idx="0"/>
          <a:effectRef idx="0"/>
          <a:fontRef idx="minor"/>
        </p:style>
        <p:txBody>
          <a:bodyPr lIns="0" rIns="0" tIns="0" bIns="0">
            <a:normAutofit/>
          </a:bodyPr>
          <a:p>
            <a:pPr marL="432000" indent="-3189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agenda for this meeting</a:t>
            </a:r>
            <a:endParaRPr b="0" lang="en-US" sz="3200" spc="-1" strike="noStrike">
              <a:latin typeface="Arial"/>
            </a:endParaRPr>
          </a:p>
          <a:p>
            <a:pPr lvl="1" marL="432000" indent="-2152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Detailed agenda slide of this presentation</a:t>
            </a:r>
            <a:endParaRPr b="0" lang="en-US" sz="3200" spc="-1" strike="noStrike">
              <a:latin typeface="Arial"/>
            </a:endParaRPr>
          </a:p>
          <a:p>
            <a:pPr marL="432000" indent="-3189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minutes for the January meeting</a:t>
            </a:r>
            <a:endParaRPr b="0" lang="en-US" sz="3200" spc="-1" strike="noStrike">
              <a:latin typeface="Arial"/>
            </a:endParaRPr>
          </a:p>
          <a:p>
            <a:pPr lvl="1" marL="432000" indent="-2152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15-22-0095-00</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0" name="CustomShape 1"/>
          <p:cNvSpPr/>
          <p:nvPr/>
        </p:nvSpPr>
        <p:spPr>
          <a:xfrm>
            <a:off x="457200" y="273600"/>
            <a:ext cx="8227080" cy="11426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IE" sz="4400" spc="-1" strike="noStrike">
                <a:latin typeface="Arial"/>
              </a:rPr>
              <a:t>LB187 results</a:t>
            </a:r>
            <a:endParaRPr b="0" lang="en-US" sz="4400" spc="-1" strike="noStrike">
              <a:latin typeface="Arial"/>
            </a:endParaRPr>
          </a:p>
        </p:txBody>
      </p:sp>
      <p:sp>
        <p:nvSpPr>
          <p:cNvPr id="221" name="CustomShape 2"/>
          <p:cNvSpPr/>
          <p:nvPr/>
        </p:nvSpPr>
        <p:spPr>
          <a:xfrm>
            <a:off x="457200" y="1604520"/>
            <a:ext cx="8227080" cy="2173320"/>
          </a:xfrm>
          <a:prstGeom prst="rect">
            <a:avLst/>
          </a:prstGeom>
          <a:noFill/>
          <a:ln w="0">
            <a:noFill/>
          </a:ln>
        </p:spPr>
        <p:style>
          <a:lnRef idx="0"/>
          <a:fillRef idx="0"/>
          <a:effectRef idx="0"/>
          <a:fontRef idx="minor"/>
        </p:style>
        <p:txBody>
          <a:bodyPr lIns="0" rIns="0" tIns="0" bIns="0">
            <a:normAutofit/>
          </a:bodyPr>
          <a:p>
            <a:pPr marL="432000" indent="-323280">
              <a:lnSpc>
                <a:spcPct val="100000"/>
              </a:lnSpc>
              <a:spcBef>
                <a:spcPts val="1417"/>
              </a:spcBef>
              <a:buClr>
                <a:srgbClr val="000000"/>
              </a:buClr>
              <a:buSzPct val="45000"/>
              <a:buFont typeface="Wingdings" charset="2"/>
              <a:buChar char=""/>
            </a:pPr>
            <a:r>
              <a:rPr b="0" lang="en-IE" sz="2800" spc="-1" strike="noStrike">
                <a:latin typeface="Arial"/>
              </a:rPr>
              <a:t>LB Started Monday 27</a:t>
            </a:r>
            <a:r>
              <a:rPr b="0" lang="en-IE" sz="2800" spc="-1" strike="noStrike" baseline="14000000">
                <a:latin typeface="Arial"/>
              </a:rPr>
              <a:t>th</a:t>
            </a:r>
            <a:r>
              <a:rPr b="0" lang="en-IE" sz="2800" spc="-1" strike="noStrike">
                <a:latin typeface="Arial"/>
              </a:rPr>
              <a:t> of September, 2021</a:t>
            </a:r>
            <a:endParaRPr b="0" lang="en-US" sz="2800" spc="-1" strike="noStrike">
              <a:latin typeface="Arial"/>
            </a:endParaRPr>
          </a:p>
          <a:p>
            <a:pPr marL="432000" indent="-323280">
              <a:lnSpc>
                <a:spcPct val="100000"/>
              </a:lnSpc>
              <a:spcBef>
                <a:spcPts val="1417"/>
              </a:spcBef>
              <a:buClr>
                <a:srgbClr val="000000"/>
              </a:buClr>
              <a:buSzPct val="45000"/>
              <a:buFont typeface="Wingdings" charset="2"/>
              <a:buChar char=""/>
            </a:pPr>
            <a:r>
              <a:rPr b="0" lang="en-IE" sz="2800" spc="-1" strike="noStrike">
                <a:latin typeface="Arial"/>
              </a:rPr>
              <a:t>LB closed Wednesday 17</a:t>
            </a:r>
            <a:r>
              <a:rPr b="0" lang="en-IE" sz="2800" spc="-1" strike="noStrike" baseline="14000000">
                <a:latin typeface="Arial"/>
              </a:rPr>
              <a:t>th</a:t>
            </a:r>
            <a:r>
              <a:rPr b="0" lang="en-IE" sz="2800" spc="-1" strike="noStrike">
                <a:latin typeface="Arial"/>
              </a:rPr>
              <a:t> of November, 2021</a:t>
            </a:r>
            <a:endParaRPr b="0" lang="en-US" sz="2800" spc="-1" strike="noStrike">
              <a:latin typeface="Arial"/>
            </a:endParaRPr>
          </a:p>
          <a:p>
            <a:pPr>
              <a:lnSpc>
                <a:spcPct val="100000"/>
              </a:lnSpc>
              <a:spcBef>
                <a:spcPts val="1417"/>
              </a:spcBef>
            </a:pPr>
            <a:endParaRPr b="0" lang="en-US" sz="2800" spc="-1" strike="noStrike">
              <a:latin typeface="Arial"/>
            </a:endParaRPr>
          </a:p>
        </p:txBody>
      </p:sp>
      <p:graphicFrame>
        <p:nvGraphicFramePr>
          <p:cNvPr id="222" name="Table 3"/>
          <p:cNvGraphicFramePr/>
          <p:nvPr/>
        </p:nvGraphicFramePr>
        <p:xfrm>
          <a:off x="1953360" y="3123720"/>
          <a:ext cx="4828680" cy="2671920"/>
        </p:xfrm>
        <a:graphic>
          <a:graphicData uri="http://schemas.openxmlformats.org/drawingml/2006/table">
            <a:tbl>
              <a:tblPr/>
              <a:tblGrid>
                <a:gridCol w="2373120"/>
                <a:gridCol w="1217160"/>
                <a:gridCol w="1238760"/>
              </a:tblGrid>
              <a:tr h="381600">
                <a:tc>
                  <a:txBody>
                    <a:bodyPr lIns="90000" rIns="90000">
                      <a:noAutofit/>
                    </a:bodyPr>
                    <a:p>
                      <a:pPr algn="r">
                        <a:lnSpc>
                          <a:spcPct val="100000"/>
                        </a:lnSpc>
                      </a:pPr>
                      <a:r>
                        <a:rPr b="0" lang="en-IE" sz="1800" spc="-1" strike="noStrike">
                          <a:latin typeface="Arial"/>
                        </a:rPr>
                        <a:t>Voters:</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gn="ctr">
                        <a:lnSpc>
                          <a:spcPct val="100000"/>
                        </a:lnSpc>
                      </a:pPr>
                      <a:r>
                        <a:rPr b="0" lang="en-IE" sz="1800" spc="-1" strike="noStrike">
                          <a:latin typeface="Arial"/>
                        </a:rPr>
                        <a:t>115</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381600">
                <a:tc>
                  <a:txBody>
                    <a:bodyPr lIns="90000" rIns="90000">
                      <a:noAutofit/>
                    </a:bodyPr>
                    <a:p>
                      <a:pPr algn="r">
                        <a:lnSpc>
                          <a:spcPct val="100000"/>
                        </a:lnSpc>
                      </a:pPr>
                      <a:r>
                        <a:rPr b="0" lang="en-IE" sz="1800" spc="-1" strike="noStrike">
                          <a:latin typeface="Arial"/>
                        </a:rPr>
                        <a:t>Voted:</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en-IE" sz="1800" spc="-1" strike="noStrike">
                          <a:latin typeface="Arial"/>
                        </a:rPr>
                        <a:t>69</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en-IE" sz="1800" spc="-1" strike="noStrike">
                          <a:latin typeface="Arial"/>
                        </a:rPr>
                        <a:t>60%</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1600">
                <a:tc>
                  <a:txBody>
                    <a:bodyPr lIns="90000" rIns="90000">
                      <a:noAutofit/>
                    </a:bodyPr>
                    <a:p>
                      <a:pPr algn="r">
                        <a:lnSpc>
                          <a:spcPct val="100000"/>
                        </a:lnSpc>
                      </a:pPr>
                      <a:r>
                        <a:rPr b="0" lang="en-IE" sz="1800" spc="-1" strike="noStrike">
                          <a:latin typeface="Arial"/>
                        </a:rPr>
                        <a:t>Yes:</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en-IE" sz="1800" spc="-1" strike="noStrike">
                          <a:latin typeface="Arial"/>
                        </a:rPr>
                        <a:t>64</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en-IE" sz="1800" spc="-1" strike="noStrike">
                          <a:latin typeface="Arial"/>
                        </a:rPr>
                        <a:t>98%</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1600">
                <a:tc>
                  <a:txBody>
                    <a:bodyPr lIns="90000" rIns="90000">
                      <a:noAutofit/>
                    </a:bodyPr>
                    <a:p>
                      <a:pPr algn="r">
                        <a:lnSpc>
                          <a:spcPct val="100000"/>
                        </a:lnSpc>
                      </a:pPr>
                      <a:r>
                        <a:rPr b="0" lang="en-IE" sz="1800" spc="-1" strike="noStrike">
                          <a:latin typeface="Arial"/>
                        </a:rPr>
                        <a:t>Abstain:</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ctr">
                        <a:lnSpc>
                          <a:spcPct val="100000"/>
                        </a:lnSpc>
                      </a:pPr>
                      <a:r>
                        <a:rPr b="0" lang="en-IE" sz="1800" spc="-1" strike="noStrike">
                          <a:latin typeface="Arial"/>
                        </a:rPr>
                        <a:t>4</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ctr">
                        <a:lnSpc>
                          <a:spcPct val="100000"/>
                        </a:lnSpc>
                      </a:pPr>
                      <a:r>
                        <a:rPr b="0" lang="en-IE" sz="1800" spc="-1" strike="noStrike">
                          <a:latin typeface="Arial"/>
                        </a:rPr>
                        <a:t>6%</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1600">
                <a:tc>
                  <a:txBody>
                    <a:bodyPr lIns="90000" rIns="90000">
                      <a:noAutofit/>
                    </a:bodyPr>
                    <a:p>
                      <a:pPr algn="r">
                        <a:lnSpc>
                          <a:spcPct val="100000"/>
                        </a:lnSpc>
                      </a:pPr>
                      <a:r>
                        <a:rPr b="0" lang="en-IE" sz="1800" spc="-1" strike="noStrike">
                          <a:latin typeface="Arial"/>
                        </a:rPr>
                        <a:t>No</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en-IE" sz="1800" spc="-1" strike="noStrike">
                          <a:latin typeface="Arial"/>
                        </a:rPr>
                        <a:t>1</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1600">
                <a:tc>
                  <a:txBody>
                    <a:bodyPr lIns="90000" rIns="90000">
                      <a:noAutofit/>
                    </a:bodyPr>
                    <a:p>
                      <a:pPr algn="r">
                        <a:lnSpc>
                          <a:spcPct val="100000"/>
                        </a:lnSpc>
                      </a:pPr>
                      <a:r>
                        <a:rPr b="0" lang="en-IE" sz="1800" spc="-1" strike="noStrike">
                          <a:latin typeface="Arial"/>
                        </a:rPr>
                        <a:t>Comments:</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ctr">
                        <a:lnSpc>
                          <a:spcPct val="100000"/>
                        </a:lnSpc>
                      </a:pPr>
                      <a:r>
                        <a:rPr b="0" lang="en-IE" sz="1800" spc="-1" strike="noStrike">
                          <a:latin typeface="Arial"/>
                        </a:rPr>
                        <a:t>Technical</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ctr">
                        <a:lnSpc>
                          <a:spcPct val="100000"/>
                        </a:lnSpc>
                      </a:pPr>
                      <a:r>
                        <a:rPr b="0" lang="en-IE" sz="1800" spc="-1" strike="noStrike">
                          <a:latin typeface="Arial"/>
                        </a:rPr>
                        <a:t>Editorial</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2680">
                <a:tc>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en-IE" sz="1800" spc="-1" strike="noStrike">
                          <a:latin typeface="Arial"/>
                        </a:rPr>
                        <a:t>2</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en-IE" sz="1800" spc="-1" strike="noStrike">
                          <a:latin typeface="Arial"/>
                        </a:rPr>
                        <a:t>29</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3" name="CustomShape 1"/>
          <p:cNvSpPr/>
          <p:nvPr/>
        </p:nvSpPr>
        <p:spPr>
          <a:xfrm>
            <a:off x="457200" y="273600"/>
            <a:ext cx="8227080" cy="11426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IE" sz="4400" spc="-1" strike="noStrike">
                <a:latin typeface="Arial"/>
              </a:rPr>
              <a:t>LB188 results</a:t>
            </a:r>
            <a:endParaRPr b="0" lang="en-US" sz="4400" spc="-1" strike="noStrike">
              <a:latin typeface="Arial"/>
            </a:endParaRPr>
          </a:p>
        </p:txBody>
      </p:sp>
      <p:sp>
        <p:nvSpPr>
          <p:cNvPr id="224" name="CustomShape 2"/>
          <p:cNvSpPr/>
          <p:nvPr/>
        </p:nvSpPr>
        <p:spPr>
          <a:xfrm>
            <a:off x="457200" y="1604520"/>
            <a:ext cx="8227080" cy="2173320"/>
          </a:xfrm>
          <a:prstGeom prst="rect">
            <a:avLst/>
          </a:prstGeom>
          <a:noFill/>
          <a:ln w="0">
            <a:noFill/>
          </a:ln>
        </p:spPr>
        <p:style>
          <a:lnRef idx="0"/>
          <a:fillRef idx="0"/>
          <a:effectRef idx="0"/>
          <a:fontRef idx="minor"/>
        </p:style>
        <p:txBody>
          <a:bodyPr lIns="0" rIns="0" tIns="0" bIns="0">
            <a:normAutofit/>
          </a:bodyPr>
          <a:p>
            <a:pPr marL="432000" indent="-323280">
              <a:lnSpc>
                <a:spcPct val="100000"/>
              </a:lnSpc>
              <a:spcBef>
                <a:spcPts val="1417"/>
              </a:spcBef>
              <a:buClr>
                <a:srgbClr val="000000"/>
              </a:buClr>
              <a:buSzPct val="45000"/>
              <a:buFont typeface="Wingdings" charset="2"/>
              <a:buChar char=""/>
            </a:pPr>
            <a:r>
              <a:rPr b="0" lang="en-IE" sz="2800" spc="-1" strike="noStrike">
                <a:latin typeface="Arial"/>
              </a:rPr>
              <a:t>LB Started Sunday 28</a:t>
            </a:r>
            <a:r>
              <a:rPr b="0" lang="en-IE" sz="2800" spc="-1" strike="noStrike" baseline="14000000">
                <a:latin typeface="Arial"/>
              </a:rPr>
              <a:t>th</a:t>
            </a:r>
            <a:r>
              <a:rPr b="0" lang="en-IE" sz="2800" spc="-1" strike="noStrike">
                <a:latin typeface="Arial"/>
              </a:rPr>
              <a:t> of November, 2021</a:t>
            </a:r>
            <a:endParaRPr b="0" lang="en-US" sz="2800" spc="-1" strike="noStrike">
              <a:latin typeface="Arial"/>
            </a:endParaRPr>
          </a:p>
          <a:p>
            <a:pPr marL="432000" indent="-323280">
              <a:lnSpc>
                <a:spcPct val="100000"/>
              </a:lnSpc>
              <a:spcBef>
                <a:spcPts val="1417"/>
              </a:spcBef>
              <a:buClr>
                <a:srgbClr val="000000"/>
              </a:buClr>
              <a:buSzPct val="45000"/>
              <a:buFont typeface="Wingdings" charset="2"/>
              <a:buChar char=""/>
            </a:pPr>
            <a:r>
              <a:rPr b="0" lang="en-IE" sz="2800" spc="-1" strike="noStrike">
                <a:latin typeface="Arial"/>
              </a:rPr>
              <a:t>LB closed Monday 13</a:t>
            </a:r>
            <a:r>
              <a:rPr b="0" lang="en-IE" sz="2800" spc="-1" strike="noStrike" baseline="14000000">
                <a:latin typeface="Arial"/>
              </a:rPr>
              <a:t>th</a:t>
            </a:r>
            <a:r>
              <a:rPr b="0" lang="en-IE" sz="2800" spc="-1" strike="noStrike">
                <a:latin typeface="Arial"/>
              </a:rPr>
              <a:t> of December, 2021</a:t>
            </a:r>
            <a:endParaRPr b="0" lang="en-US" sz="2800" spc="-1" strike="noStrike">
              <a:latin typeface="Arial"/>
            </a:endParaRPr>
          </a:p>
          <a:p>
            <a:pPr>
              <a:lnSpc>
                <a:spcPct val="100000"/>
              </a:lnSpc>
              <a:spcBef>
                <a:spcPts val="1417"/>
              </a:spcBef>
            </a:pPr>
            <a:endParaRPr b="0" lang="en-US" sz="2800" spc="-1" strike="noStrike">
              <a:latin typeface="Arial"/>
            </a:endParaRPr>
          </a:p>
        </p:txBody>
      </p:sp>
      <p:graphicFrame>
        <p:nvGraphicFramePr>
          <p:cNvPr id="225" name="Table 3"/>
          <p:cNvGraphicFramePr/>
          <p:nvPr/>
        </p:nvGraphicFramePr>
        <p:xfrm>
          <a:off x="1953360" y="3123720"/>
          <a:ext cx="4828680" cy="2671920"/>
        </p:xfrm>
        <a:graphic>
          <a:graphicData uri="http://schemas.openxmlformats.org/drawingml/2006/table">
            <a:tbl>
              <a:tblPr/>
              <a:tblGrid>
                <a:gridCol w="2373120"/>
                <a:gridCol w="1217160"/>
                <a:gridCol w="1238760"/>
              </a:tblGrid>
              <a:tr h="381600">
                <a:tc>
                  <a:txBody>
                    <a:bodyPr lIns="90000" rIns="90000">
                      <a:noAutofit/>
                    </a:bodyPr>
                    <a:p>
                      <a:pPr algn="r">
                        <a:lnSpc>
                          <a:spcPct val="100000"/>
                        </a:lnSpc>
                      </a:pPr>
                      <a:r>
                        <a:rPr b="0" lang="en-IE" sz="1800" spc="-1" strike="noStrike">
                          <a:latin typeface="Arial"/>
                        </a:rPr>
                        <a:t>Voters:</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gn="ctr">
                        <a:lnSpc>
                          <a:spcPct val="100000"/>
                        </a:lnSpc>
                      </a:pPr>
                      <a:r>
                        <a:rPr b="0" lang="en-IE" sz="1800" spc="-1" strike="noStrike">
                          <a:latin typeface="Arial"/>
                        </a:rPr>
                        <a:t>115</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381600">
                <a:tc>
                  <a:txBody>
                    <a:bodyPr lIns="90000" rIns="90000">
                      <a:noAutofit/>
                    </a:bodyPr>
                    <a:p>
                      <a:pPr algn="r">
                        <a:lnSpc>
                          <a:spcPct val="100000"/>
                        </a:lnSpc>
                      </a:pPr>
                      <a:r>
                        <a:rPr b="0" lang="en-IE" sz="1800" spc="-1" strike="noStrike">
                          <a:latin typeface="Arial"/>
                        </a:rPr>
                        <a:t>Voted:</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en-IE" sz="1800" spc="-1" strike="noStrike">
                          <a:latin typeface="Arial"/>
                        </a:rPr>
                        <a:t>70</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en-IE" sz="1800" spc="-1" strike="noStrike">
                          <a:latin typeface="Arial"/>
                        </a:rPr>
                        <a:t>60%</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1600">
                <a:tc>
                  <a:txBody>
                    <a:bodyPr lIns="90000" rIns="90000">
                      <a:noAutofit/>
                    </a:bodyPr>
                    <a:p>
                      <a:pPr algn="r">
                        <a:lnSpc>
                          <a:spcPct val="100000"/>
                        </a:lnSpc>
                      </a:pPr>
                      <a:r>
                        <a:rPr b="0" lang="en-IE" sz="1800" spc="-1" strike="noStrike">
                          <a:latin typeface="Arial"/>
                        </a:rPr>
                        <a:t>Yes:</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en-IE" sz="1800" spc="-1" strike="noStrike">
                          <a:latin typeface="Arial"/>
                        </a:rPr>
                        <a:t>65</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en-IE" sz="1800" spc="-1" strike="noStrike">
                          <a:latin typeface="Arial"/>
                        </a:rPr>
                        <a:t>98%</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1600">
                <a:tc>
                  <a:txBody>
                    <a:bodyPr lIns="90000" rIns="90000">
                      <a:noAutofit/>
                    </a:bodyPr>
                    <a:p>
                      <a:pPr algn="r">
                        <a:lnSpc>
                          <a:spcPct val="100000"/>
                        </a:lnSpc>
                      </a:pPr>
                      <a:r>
                        <a:rPr b="0" lang="en-IE" sz="1800" spc="-1" strike="noStrike">
                          <a:latin typeface="Arial"/>
                        </a:rPr>
                        <a:t>Abstain:</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ctr">
                        <a:lnSpc>
                          <a:spcPct val="100000"/>
                        </a:lnSpc>
                      </a:pPr>
                      <a:r>
                        <a:rPr b="0" lang="en-IE" sz="1800" spc="-1" strike="noStrike">
                          <a:latin typeface="Arial"/>
                        </a:rPr>
                        <a:t>4</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ctr">
                        <a:lnSpc>
                          <a:spcPct val="100000"/>
                        </a:lnSpc>
                      </a:pPr>
                      <a:r>
                        <a:rPr b="0" lang="en-IE" sz="1800" spc="-1" strike="noStrike">
                          <a:latin typeface="Arial"/>
                        </a:rPr>
                        <a:t>6%</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1600">
                <a:tc>
                  <a:txBody>
                    <a:bodyPr lIns="90000" rIns="90000">
                      <a:noAutofit/>
                    </a:bodyPr>
                    <a:p>
                      <a:pPr algn="r">
                        <a:lnSpc>
                          <a:spcPct val="100000"/>
                        </a:lnSpc>
                      </a:pPr>
                      <a:r>
                        <a:rPr b="0" lang="en-IE" sz="1800" spc="-1" strike="noStrike">
                          <a:latin typeface="Arial"/>
                        </a:rPr>
                        <a:t>No</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en-IE" sz="1800" spc="-1" strike="noStrike">
                          <a:latin typeface="Arial"/>
                        </a:rPr>
                        <a:t>1</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1600">
                <a:tc>
                  <a:txBody>
                    <a:bodyPr lIns="90000" rIns="90000">
                      <a:noAutofit/>
                    </a:bodyPr>
                    <a:p>
                      <a:pPr algn="r">
                        <a:lnSpc>
                          <a:spcPct val="100000"/>
                        </a:lnSpc>
                      </a:pPr>
                      <a:r>
                        <a:rPr b="0" lang="en-IE" sz="1800" spc="-1" strike="noStrike">
                          <a:latin typeface="Arial"/>
                        </a:rPr>
                        <a:t>Comments:</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ctr">
                        <a:lnSpc>
                          <a:spcPct val="100000"/>
                        </a:lnSpc>
                      </a:pPr>
                      <a:r>
                        <a:rPr b="0" lang="en-IE" sz="1800" spc="-1" strike="noStrike">
                          <a:latin typeface="Arial"/>
                        </a:rPr>
                        <a:t>Technical</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ctr">
                        <a:lnSpc>
                          <a:spcPct val="100000"/>
                        </a:lnSpc>
                      </a:pPr>
                      <a:r>
                        <a:rPr b="0" lang="en-IE" sz="1800" spc="-1" strike="noStrike">
                          <a:latin typeface="Arial"/>
                        </a:rPr>
                        <a:t>Editorial</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2680">
                <a:tc>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en-IE" sz="1800" spc="-1" strike="noStrike">
                          <a:latin typeface="Arial"/>
                        </a:rPr>
                        <a:t>2</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en-IE" sz="1800" spc="-1" strike="noStrike">
                          <a:latin typeface="Arial"/>
                        </a:rPr>
                        <a:t>1</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6" name="CustomShape 1"/>
          <p:cNvSpPr/>
          <p:nvPr/>
        </p:nvSpPr>
        <p:spPr>
          <a:xfrm>
            <a:off x="457200" y="273600"/>
            <a:ext cx="8227080" cy="11426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IE" sz="4400" spc="-1" strike="noStrike">
                <a:latin typeface="Arial"/>
              </a:rPr>
              <a:t>LB189 results</a:t>
            </a:r>
            <a:endParaRPr b="0" lang="en-US" sz="4400" spc="-1" strike="noStrike">
              <a:latin typeface="Arial"/>
            </a:endParaRPr>
          </a:p>
        </p:txBody>
      </p:sp>
      <p:sp>
        <p:nvSpPr>
          <p:cNvPr id="227" name="CustomShape 2"/>
          <p:cNvSpPr/>
          <p:nvPr/>
        </p:nvSpPr>
        <p:spPr>
          <a:xfrm>
            <a:off x="457200" y="1604520"/>
            <a:ext cx="8227080" cy="2173320"/>
          </a:xfrm>
          <a:prstGeom prst="rect">
            <a:avLst/>
          </a:prstGeom>
          <a:noFill/>
          <a:ln w="0">
            <a:noFill/>
          </a:ln>
        </p:spPr>
        <p:style>
          <a:lnRef idx="0"/>
          <a:fillRef idx="0"/>
          <a:effectRef idx="0"/>
          <a:fontRef idx="minor"/>
        </p:style>
        <p:txBody>
          <a:bodyPr lIns="0" rIns="0" tIns="0" bIns="0">
            <a:normAutofit/>
          </a:bodyPr>
          <a:p>
            <a:pPr marL="432000" indent="-323280">
              <a:lnSpc>
                <a:spcPct val="100000"/>
              </a:lnSpc>
              <a:spcBef>
                <a:spcPts val="1417"/>
              </a:spcBef>
              <a:buClr>
                <a:srgbClr val="000000"/>
              </a:buClr>
              <a:buSzPct val="45000"/>
              <a:buFont typeface="Wingdings" charset="2"/>
              <a:buChar char=""/>
            </a:pPr>
            <a:r>
              <a:rPr b="0" lang="en-IE" sz="2800" spc="-1" strike="noStrike">
                <a:latin typeface="Arial"/>
              </a:rPr>
              <a:t>LB Started Saturday 18</a:t>
            </a:r>
            <a:r>
              <a:rPr b="0" lang="en-IE" sz="2800" spc="-1" strike="noStrike" baseline="14000000">
                <a:latin typeface="Arial"/>
              </a:rPr>
              <a:t>th</a:t>
            </a:r>
            <a:r>
              <a:rPr b="0" lang="en-IE" sz="2800" spc="-1" strike="noStrike">
                <a:latin typeface="Arial"/>
              </a:rPr>
              <a:t> of December, 2021</a:t>
            </a:r>
            <a:endParaRPr b="0" lang="en-US" sz="2800" spc="-1" strike="noStrike">
              <a:latin typeface="Arial"/>
            </a:endParaRPr>
          </a:p>
          <a:p>
            <a:pPr marL="432000" indent="-323280">
              <a:lnSpc>
                <a:spcPct val="100000"/>
              </a:lnSpc>
              <a:spcBef>
                <a:spcPts val="1417"/>
              </a:spcBef>
              <a:buClr>
                <a:srgbClr val="000000"/>
              </a:buClr>
              <a:buSzPct val="45000"/>
              <a:buFont typeface="Wingdings" charset="2"/>
              <a:buChar char=""/>
            </a:pPr>
            <a:r>
              <a:rPr b="0" lang="en-IE" sz="2800" spc="-1" strike="noStrike">
                <a:latin typeface="Arial"/>
              </a:rPr>
              <a:t>LB closed Wednesday 12</a:t>
            </a:r>
            <a:r>
              <a:rPr b="0" lang="en-IE" sz="2800" spc="-1" strike="noStrike" baseline="14000000">
                <a:latin typeface="Arial"/>
              </a:rPr>
              <a:t>th</a:t>
            </a:r>
            <a:r>
              <a:rPr b="0" lang="en-IE" sz="2800" spc="-1" strike="noStrike">
                <a:latin typeface="Arial"/>
              </a:rPr>
              <a:t> of January, 2022</a:t>
            </a:r>
            <a:endParaRPr b="0" lang="en-US" sz="2800" spc="-1" strike="noStrike">
              <a:latin typeface="Arial"/>
            </a:endParaRPr>
          </a:p>
          <a:p>
            <a:pPr>
              <a:lnSpc>
                <a:spcPct val="100000"/>
              </a:lnSpc>
              <a:spcBef>
                <a:spcPts val="1417"/>
              </a:spcBef>
            </a:pPr>
            <a:endParaRPr b="0" lang="en-US" sz="2800" spc="-1" strike="noStrike">
              <a:latin typeface="Arial"/>
            </a:endParaRPr>
          </a:p>
        </p:txBody>
      </p:sp>
      <p:graphicFrame>
        <p:nvGraphicFramePr>
          <p:cNvPr id="228" name="Table 3"/>
          <p:cNvGraphicFramePr/>
          <p:nvPr/>
        </p:nvGraphicFramePr>
        <p:xfrm>
          <a:off x="1953360" y="3123720"/>
          <a:ext cx="4828680" cy="2671920"/>
        </p:xfrm>
        <a:graphic>
          <a:graphicData uri="http://schemas.openxmlformats.org/drawingml/2006/table">
            <a:tbl>
              <a:tblPr/>
              <a:tblGrid>
                <a:gridCol w="2373120"/>
                <a:gridCol w="1217160"/>
                <a:gridCol w="1238760"/>
              </a:tblGrid>
              <a:tr h="381600">
                <a:tc>
                  <a:txBody>
                    <a:bodyPr lIns="90000" rIns="90000">
                      <a:noAutofit/>
                    </a:bodyPr>
                    <a:p>
                      <a:pPr algn="r">
                        <a:lnSpc>
                          <a:spcPct val="100000"/>
                        </a:lnSpc>
                      </a:pPr>
                      <a:r>
                        <a:rPr b="0" lang="en-IE" sz="1800" spc="-1" strike="noStrike">
                          <a:latin typeface="Arial"/>
                        </a:rPr>
                        <a:t>Voters:</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gn="ctr">
                        <a:lnSpc>
                          <a:spcPct val="100000"/>
                        </a:lnSpc>
                      </a:pPr>
                      <a:r>
                        <a:rPr b="0" lang="en-IE" sz="1800" spc="-1" strike="noStrike">
                          <a:latin typeface="Arial"/>
                        </a:rPr>
                        <a:t>115</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381600">
                <a:tc>
                  <a:txBody>
                    <a:bodyPr lIns="90000" rIns="90000">
                      <a:noAutofit/>
                    </a:bodyPr>
                    <a:p>
                      <a:pPr algn="r">
                        <a:lnSpc>
                          <a:spcPct val="100000"/>
                        </a:lnSpc>
                      </a:pPr>
                      <a:r>
                        <a:rPr b="0" lang="en-IE" sz="1800" spc="-1" strike="noStrike">
                          <a:latin typeface="Arial"/>
                        </a:rPr>
                        <a:t>Voted:</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en-IE" sz="1800" spc="-1" strike="noStrike">
                          <a:latin typeface="Arial"/>
                        </a:rPr>
                        <a:t>74</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en-IE" sz="1800" spc="-1" strike="noStrike">
                          <a:latin typeface="Arial"/>
                        </a:rPr>
                        <a:t>64%</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1600">
                <a:tc>
                  <a:txBody>
                    <a:bodyPr lIns="90000" rIns="90000">
                      <a:noAutofit/>
                    </a:bodyPr>
                    <a:p>
                      <a:pPr algn="r">
                        <a:lnSpc>
                          <a:spcPct val="100000"/>
                        </a:lnSpc>
                      </a:pPr>
                      <a:r>
                        <a:rPr b="0" lang="en-IE" sz="1800" spc="-1" strike="noStrike">
                          <a:latin typeface="Arial"/>
                        </a:rPr>
                        <a:t>Yes:</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en-IE" sz="1800" spc="-1" strike="noStrike">
                          <a:latin typeface="Arial"/>
                        </a:rPr>
                        <a:t>70</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en-IE" sz="1800" spc="-1" strike="noStrike">
                          <a:latin typeface="Arial"/>
                        </a:rPr>
                        <a:t>100%</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1600">
                <a:tc>
                  <a:txBody>
                    <a:bodyPr lIns="90000" rIns="90000">
                      <a:noAutofit/>
                    </a:bodyPr>
                    <a:p>
                      <a:pPr algn="r">
                        <a:lnSpc>
                          <a:spcPct val="100000"/>
                        </a:lnSpc>
                      </a:pPr>
                      <a:r>
                        <a:rPr b="0" lang="en-IE" sz="1800" spc="-1" strike="noStrike">
                          <a:latin typeface="Arial"/>
                        </a:rPr>
                        <a:t>Abstain:</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ctr">
                        <a:lnSpc>
                          <a:spcPct val="100000"/>
                        </a:lnSpc>
                      </a:pPr>
                      <a:r>
                        <a:rPr b="0" lang="en-IE" sz="1800" spc="-1" strike="noStrike">
                          <a:latin typeface="Arial"/>
                        </a:rPr>
                        <a:t>4</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ctr">
                        <a:lnSpc>
                          <a:spcPct val="100000"/>
                        </a:lnSpc>
                      </a:pPr>
                      <a:r>
                        <a:rPr b="0" lang="en-IE" sz="1800" spc="-1" strike="noStrike">
                          <a:latin typeface="Arial"/>
                        </a:rPr>
                        <a:t>5%</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1600">
                <a:tc>
                  <a:txBody>
                    <a:bodyPr lIns="90000" rIns="90000">
                      <a:noAutofit/>
                    </a:bodyPr>
                    <a:p>
                      <a:pPr algn="r">
                        <a:lnSpc>
                          <a:spcPct val="100000"/>
                        </a:lnSpc>
                      </a:pPr>
                      <a:r>
                        <a:rPr b="0" lang="en-IE" sz="1800" spc="-1" strike="noStrike">
                          <a:latin typeface="Arial"/>
                        </a:rPr>
                        <a:t>No</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en-IE" sz="1800" spc="-1" strike="noStrike">
                          <a:latin typeface="Arial"/>
                        </a:rPr>
                        <a:t>0</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1600">
                <a:tc>
                  <a:txBody>
                    <a:bodyPr lIns="90000" rIns="90000">
                      <a:noAutofit/>
                    </a:bodyPr>
                    <a:p>
                      <a:pPr algn="r">
                        <a:lnSpc>
                          <a:spcPct val="100000"/>
                        </a:lnSpc>
                      </a:pPr>
                      <a:r>
                        <a:rPr b="0" lang="en-IE" sz="1800" spc="-1" strike="noStrike">
                          <a:latin typeface="Arial"/>
                        </a:rPr>
                        <a:t>Comments:</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ctr">
                        <a:lnSpc>
                          <a:spcPct val="100000"/>
                        </a:lnSpc>
                      </a:pPr>
                      <a:r>
                        <a:rPr b="0" lang="en-IE" sz="1800" spc="-1" strike="noStrike">
                          <a:latin typeface="Arial"/>
                        </a:rPr>
                        <a:t>Technical</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ctr">
                        <a:lnSpc>
                          <a:spcPct val="100000"/>
                        </a:lnSpc>
                      </a:pPr>
                      <a:r>
                        <a:rPr b="0" lang="en-IE" sz="1800" spc="-1" strike="noStrike">
                          <a:latin typeface="Arial"/>
                        </a:rPr>
                        <a:t>Editorial</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2680">
                <a:tc>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en-IE" sz="1800" spc="-1" strike="noStrike">
                          <a:latin typeface="Arial"/>
                        </a:rPr>
                        <a:t>0</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en-IE" sz="1800" spc="-1" strike="noStrike">
                          <a:latin typeface="Arial"/>
                        </a:rPr>
                        <a:t>3</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9" name="CustomShape 1"/>
          <p:cNvSpPr/>
          <p:nvPr/>
        </p:nvSpPr>
        <p:spPr>
          <a:xfrm>
            <a:off x="457200" y="273600"/>
            <a:ext cx="8227080" cy="11426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IE" sz="4400" spc="-1" strike="noStrike">
                <a:latin typeface="Arial"/>
              </a:rPr>
              <a:t>LB190 results</a:t>
            </a:r>
            <a:endParaRPr b="0" lang="en-US" sz="4400" spc="-1" strike="noStrike">
              <a:latin typeface="Arial"/>
            </a:endParaRPr>
          </a:p>
        </p:txBody>
      </p:sp>
      <p:sp>
        <p:nvSpPr>
          <p:cNvPr id="230" name="CustomShape 2"/>
          <p:cNvSpPr/>
          <p:nvPr/>
        </p:nvSpPr>
        <p:spPr>
          <a:xfrm>
            <a:off x="457200" y="1604520"/>
            <a:ext cx="8227080" cy="2173320"/>
          </a:xfrm>
          <a:prstGeom prst="rect">
            <a:avLst/>
          </a:prstGeom>
          <a:noFill/>
          <a:ln w="0">
            <a:noFill/>
          </a:ln>
        </p:spPr>
        <p:style>
          <a:lnRef idx="0"/>
          <a:fillRef idx="0"/>
          <a:effectRef idx="0"/>
          <a:fontRef idx="minor"/>
        </p:style>
        <p:txBody>
          <a:bodyPr lIns="0" rIns="0" tIns="0" bIns="0">
            <a:normAutofit/>
          </a:bodyPr>
          <a:p>
            <a:pPr marL="432000" indent="-323280">
              <a:lnSpc>
                <a:spcPct val="100000"/>
              </a:lnSpc>
              <a:spcBef>
                <a:spcPts val="1417"/>
              </a:spcBef>
              <a:buClr>
                <a:srgbClr val="000000"/>
              </a:buClr>
              <a:buSzPct val="45000"/>
              <a:buFont typeface="Wingdings" charset="2"/>
              <a:buChar char=""/>
            </a:pPr>
            <a:r>
              <a:rPr b="0" lang="en-IE" sz="2800" spc="-1" strike="noStrike">
                <a:latin typeface="Arial"/>
              </a:rPr>
              <a:t>LB Started Tuesday 1</a:t>
            </a:r>
            <a:r>
              <a:rPr b="0" lang="en-IE" sz="2800" spc="-1" strike="noStrike" baseline="14000000">
                <a:latin typeface="Arial"/>
              </a:rPr>
              <a:t>st</a:t>
            </a:r>
            <a:r>
              <a:rPr b="0" lang="en-IE" sz="2800" spc="-1" strike="noStrike">
                <a:latin typeface="Arial"/>
              </a:rPr>
              <a:t> of February, 2022</a:t>
            </a:r>
            <a:endParaRPr b="0" lang="en-US" sz="2800" spc="-1" strike="noStrike">
              <a:latin typeface="Arial"/>
            </a:endParaRPr>
          </a:p>
          <a:p>
            <a:pPr marL="432000" indent="-323280">
              <a:lnSpc>
                <a:spcPct val="100000"/>
              </a:lnSpc>
              <a:spcBef>
                <a:spcPts val="1417"/>
              </a:spcBef>
              <a:buClr>
                <a:srgbClr val="000000"/>
              </a:buClr>
              <a:buSzPct val="45000"/>
              <a:buFont typeface="Wingdings" charset="2"/>
              <a:buChar char=""/>
            </a:pPr>
            <a:r>
              <a:rPr b="0" lang="en-IE" sz="2800" spc="-1" strike="noStrike">
                <a:latin typeface="Arial"/>
              </a:rPr>
              <a:t>LB closed Wednesday 16</a:t>
            </a:r>
            <a:r>
              <a:rPr b="0" lang="en-IE" sz="2800" spc="-1" strike="noStrike" baseline="14000000">
                <a:latin typeface="Arial"/>
              </a:rPr>
              <a:t>th</a:t>
            </a:r>
            <a:r>
              <a:rPr b="0" lang="en-IE" sz="2800" spc="-1" strike="noStrike">
                <a:latin typeface="Arial"/>
              </a:rPr>
              <a:t> of February, 2022</a:t>
            </a:r>
            <a:endParaRPr b="0" lang="en-US" sz="2800" spc="-1" strike="noStrike">
              <a:latin typeface="Arial"/>
            </a:endParaRPr>
          </a:p>
          <a:p>
            <a:pPr>
              <a:lnSpc>
                <a:spcPct val="100000"/>
              </a:lnSpc>
              <a:spcBef>
                <a:spcPts val="1417"/>
              </a:spcBef>
            </a:pPr>
            <a:endParaRPr b="0" lang="en-US" sz="2800" spc="-1" strike="noStrike">
              <a:latin typeface="Arial"/>
            </a:endParaRPr>
          </a:p>
        </p:txBody>
      </p:sp>
      <p:graphicFrame>
        <p:nvGraphicFramePr>
          <p:cNvPr id="231" name="Table 3"/>
          <p:cNvGraphicFramePr/>
          <p:nvPr/>
        </p:nvGraphicFramePr>
        <p:xfrm>
          <a:off x="1953360" y="3123720"/>
          <a:ext cx="4828680" cy="2671920"/>
        </p:xfrm>
        <a:graphic>
          <a:graphicData uri="http://schemas.openxmlformats.org/drawingml/2006/table">
            <a:tbl>
              <a:tblPr/>
              <a:tblGrid>
                <a:gridCol w="2373120"/>
                <a:gridCol w="1217160"/>
                <a:gridCol w="1238760"/>
              </a:tblGrid>
              <a:tr h="381600">
                <a:tc>
                  <a:txBody>
                    <a:bodyPr lIns="90000" rIns="90000">
                      <a:noAutofit/>
                    </a:bodyPr>
                    <a:p>
                      <a:pPr algn="r">
                        <a:lnSpc>
                          <a:spcPct val="100000"/>
                        </a:lnSpc>
                      </a:pPr>
                      <a:r>
                        <a:rPr b="0" lang="en-IE" sz="1800" spc="-1" strike="noStrike">
                          <a:latin typeface="Arial"/>
                        </a:rPr>
                        <a:t>Voters:</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gn="ctr">
                        <a:lnSpc>
                          <a:spcPct val="100000"/>
                        </a:lnSpc>
                      </a:pPr>
                      <a:r>
                        <a:rPr b="0" lang="en-IE" sz="1800" spc="-1" strike="noStrike">
                          <a:latin typeface="Arial"/>
                        </a:rPr>
                        <a:t>115</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381600">
                <a:tc>
                  <a:txBody>
                    <a:bodyPr lIns="90000" rIns="90000">
                      <a:noAutofit/>
                    </a:bodyPr>
                    <a:p>
                      <a:pPr algn="r">
                        <a:lnSpc>
                          <a:spcPct val="100000"/>
                        </a:lnSpc>
                      </a:pPr>
                      <a:r>
                        <a:rPr b="0" lang="en-IE" sz="1800" spc="-1" strike="noStrike">
                          <a:latin typeface="Arial"/>
                        </a:rPr>
                        <a:t>Voted:</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en-IE" sz="1800" spc="-1" strike="noStrike">
                          <a:latin typeface="Arial"/>
                        </a:rPr>
                        <a:t>75</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en-IE" sz="1800" spc="-1" strike="noStrike">
                          <a:latin typeface="Arial"/>
                        </a:rPr>
                        <a:t>65%</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1600">
                <a:tc>
                  <a:txBody>
                    <a:bodyPr lIns="90000" rIns="90000">
                      <a:noAutofit/>
                    </a:bodyPr>
                    <a:p>
                      <a:pPr algn="r">
                        <a:lnSpc>
                          <a:spcPct val="100000"/>
                        </a:lnSpc>
                      </a:pPr>
                      <a:r>
                        <a:rPr b="0" lang="en-IE" sz="1800" spc="-1" strike="noStrike">
                          <a:latin typeface="Arial"/>
                        </a:rPr>
                        <a:t>Yes:</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en-IE" sz="1800" spc="-1" strike="noStrike">
                          <a:latin typeface="Arial"/>
                        </a:rPr>
                        <a:t>71</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en-IE" sz="1800" spc="-1" strike="noStrike">
                          <a:latin typeface="Arial"/>
                        </a:rPr>
                        <a:t>100%</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1600">
                <a:tc>
                  <a:txBody>
                    <a:bodyPr lIns="90000" rIns="90000">
                      <a:noAutofit/>
                    </a:bodyPr>
                    <a:p>
                      <a:pPr algn="r">
                        <a:lnSpc>
                          <a:spcPct val="100000"/>
                        </a:lnSpc>
                      </a:pPr>
                      <a:r>
                        <a:rPr b="0" lang="en-IE" sz="1800" spc="-1" strike="noStrike">
                          <a:latin typeface="Arial"/>
                        </a:rPr>
                        <a:t>Abstain:</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ctr">
                        <a:lnSpc>
                          <a:spcPct val="100000"/>
                        </a:lnSpc>
                      </a:pPr>
                      <a:r>
                        <a:rPr b="0" lang="en-IE" sz="1800" spc="-1" strike="noStrike">
                          <a:latin typeface="Arial"/>
                        </a:rPr>
                        <a:t>4</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ctr">
                        <a:lnSpc>
                          <a:spcPct val="100000"/>
                        </a:lnSpc>
                      </a:pPr>
                      <a:r>
                        <a:rPr b="0" lang="en-IE" sz="1800" spc="-1" strike="noStrike">
                          <a:latin typeface="Arial"/>
                        </a:rPr>
                        <a:t>5%</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1600">
                <a:tc>
                  <a:txBody>
                    <a:bodyPr lIns="90000" rIns="90000">
                      <a:noAutofit/>
                    </a:bodyPr>
                    <a:p>
                      <a:pPr algn="r">
                        <a:lnSpc>
                          <a:spcPct val="100000"/>
                        </a:lnSpc>
                      </a:pPr>
                      <a:r>
                        <a:rPr b="0" lang="en-IE" sz="1800" spc="-1" strike="noStrike">
                          <a:latin typeface="Arial"/>
                        </a:rPr>
                        <a:t>No</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en-IE" sz="1800" spc="-1" strike="noStrike">
                          <a:latin typeface="Arial"/>
                        </a:rPr>
                        <a:t>0</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1600">
                <a:tc>
                  <a:txBody>
                    <a:bodyPr lIns="90000" rIns="90000">
                      <a:noAutofit/>
                    </a:bodyPr>
                    <a:p>
                      <a:pPr algn="r">
                        <a:lnSpc>
                          <a:spcPct val="100000"/>
                        </a:lnSpc>
                      </a:pPr>
                      <a:r>
                        <a:rPr b="0" lang="en-IE" sz="1800" spc="-1" strike="noStrike">
                          <a:latin typeface="Arial"/>
                        </a:rPr>
                        <a:t>Comments:</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ctr">
                        <a:lnSpc>
                          <a:spcPct val="100000"/>
                        </a:lnSpc>
                      </a:pPr>
                      <a:r>
                        <a:rPr b="0" lang="en-IE" sz="1800" spc="-1" strike="noStrike">
                          <a:latin typeface="Arial"/>
                        </a:rPr>
                        <a:t>Technical</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ctr">
                        <a:lnSpc>
                          <a:spcPct val="100000"/>
                        </a:lnSpc>
                      </a:pPr>
                      <a:r>
                        <a:rPr b="0" lang="en-IE" sz="1800" spc="-1" strike="noStrike">
                          <a:latin typeface="Arial"/>
                        </a:rPr>
                        <a:t>Editorial</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2680">
                <a:tc>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en-IE" sz="1800" spc="-1" strike="noStrike">
                          <a:latin typeface="Arial"/>
                        </a:rPr>
                        <a:t>0</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en-IE" sz="1800" spc="-1" strike="noStrike">
                          <a:latin typeface="Arial"/>
                        </a:rPr>
                        <a:t>0</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2" name="CustomShape 1"/>
          <p:cNvSpPr/>
          <p:nvPr/>
        </p:nvSpPr>
        <p:spPr>
          <a:xfrm>
            <a:off x="190440" y="1007640"/>
            <a:ext cx="8755920" cy="5542560"/>
          </a:xfrm>
          <a:prstGeom prst="rect">
            <a:avLst/>
          </a:prstGeom>
          <a:noFill/>
          <a:ln w="0">
            <a:noFill/>
          </a:ln>
        </p:spPr>
        <p:style>
          <a:lnRef idx="0"/>
          <a:fillRef idx="0"/>
          <a:effectRef idx="0"/>
          <a:fontRef idx="minor"/>
        </p:style>
        <p:txBody>
          <a:bodyPr lIns="90000" rIns="90000" tIns="45000" bIns="45000">
            <a:noAutofit/>
          </a:bodyPr>
          <a:p>
            <a:pPr marL="216000" indent="-214920">
              <a:lnSpc>
                <a:spcPct val="100000"/>
              </a:lnSpc>
              <a:buClr>
                <a:srgbClr val="000000"/>
              </a:buClr>
              <a:buSzPct val="45000"/>
              <a:buFont typeface="Wingdings" charset="2"/>
              <a:buChar char=""/>
            </a:pPr>
            <a:r>
              <a:rPr b="1" lang="en-IE" sz="1600" spc="-1" strike="noStrike">
                <a:solidFill>
                  <a:srgbClr val="000000"/>
                </a:solidFill>
                <a:latin typeface="Calibri"/>
                <a:ea typeface="Calibri"/>
              </a:rPr>
              <a:t>The IEEE-SA strongly recommends that at each WG meeting the chair or a designee:</a:t>
            </a:r>
            <a:endParaRPr b="0" lang="en-US" sz="1600" spc="-1" strike="noStrike">
              <a:latin typeface="Arial"/>
            </a:endParaRPr>
          </a:p>
          <a:p>
            <a:pPr lvl="1" marL="432000" indent="-214920">
              <a:lnSpc>
                <a:spcPct val="100000"/>
              </a:lnSpc>
              <a:buClr>
                <a:srgbClr val="000000"/>
              </a:buClr>
              <a:buSzPct val="45000"/>
              <a:buFont typeface="Wingdings" charset="2"/>
              <a:buChar char=""/>
            </a:pPr>
            <a:r>
              <a:rPr b="1" lang="en-IE" sz="1400" spc="-1" strike="noStrike">
                <a:solidFill>
                  <a:srgbClr val="000000"/>
                </a:solidFill>
                <a:latin typeface="Calibri"/>
                <a:ea typeface="Calibri"/>
              </a:rPr>
              <a:t>Show slides #1 through #4 of this presentation</a:t>
            </a:r>
            <a:endParaRPr b="0" lang="en-US" sz="1400" spc="-1" strike="noStrike">
              <a:latin typeface="Arial"/>
            </a:endParaRPr>
          </a:p>
          <a:p>
            <a:pPr lvl="1" marL="432000" indent="-214920">
              <a:lnSpc>
                <a:spcPct val="100000"/>
              </a:lnSpc>
              <a:buClr>
                <a:srgbClr val="000000"/>
              </a:buClr>
              <a:buSzPct val="45000"/>
              <a:buFont typeface="Wingdings" charset="2"/>
              <a:buChar char=""/>
            </a:pPr>
            <a:r>
              <a:rPr b="1" lang="en-IE" sz="1400" spc="-1" strike="noStrike">
                <a:solidFill>
                  <a:srgbClr val="000000"/>
                </a:solidFill>
                <a:latin typeface="Calibri"/>
                <a:ea typeface="Calibri"/>
              </a:rPr>
              <a:t>Advise the WG attendees that: </a:t>
            </a:r>
            <a:endParaRPr b="0" lang="en-US" sz="1400" spc="-1" strike="noStrike">
              <a:latin typeface="Arial"/>
            </a:endParaRPr>
          </a:p>
          <a:p>
            <a:pPr lvl="2" marL="648000" indent="-214920">
              <a:lnSpc>
                <a:spcPct val="100000"/>
              </a:lnSpc>
              <a:buClr>
                <a:srgbClr val="000000"/>
              </a:buClr>
              <a:buSzPct val="45000"/>
              <a:buFont typeface="Wingdings" charset="2"/>
              <a:buChar char=""/>
            </a:pPr>
            <a:r>
              <a:rPr b="0" lang="en-IE" sz="1200" spc="-1" strike="noStrike">
                <a:solidFill>
                  <a:srgbClr val="000000"/>
                </a:solidFill>
                <a:latin typeface="Calibri"/>
                <a:ea typeface="Calibri"/>
              </a:rPr>
              <a:t>IEEE’s patent policy is described in Clause 6 of the </a:t>
            </a:r>
            <a:r>
              <a:rPr b="0" i="1" lang="en-IE" sz="1200" spc="-1" strike="noStrike">
                <a:solidFill>
                  <a:srgbClr val="000000"/>
                </a:solidFill>
                <a:latin typeface="Calibri"/>
                <a:ea typeface="Calibri"/>
              </a:rPr>
              <a:t>IEEE-SA Standards Board Bylaws</a:t>
            </a:r>
            <a:r>
              <a:rPr b="0" lang="en-IE" sz="1200" spc="-1" strike="noStrike">
                <a:solidFill>
                  <a:srgbClr val="000000"/>
                </a:solidFill>
                <a:latin typeface="Calibri"/>
                <a:ea typeface="Calibri"/>
              </a:rPr>
              <a:t>;</a:t>
            </a:r>
            <a:endParaRPr b="0" lang="en-US" sz="1200" spc="-1" strike="noStrike">
              <a:latin typeface="Arial"/>
            </a:endParaRPr>
          </a:p>
          <a:p>
            <a:pPr lvl="2" marL="648000" indent="-214920">
              <a:lnSpc>
                <a:spcPct val="100000"/>
              </a:lnSpc>
              <a:buClr>
                <a:srgbClr val="000000"/>
              </a:buClr>
              <a:buSzPct val="45000"/>
              <a:buFont typeface="Wingdings" charset="2"/>
              <a:buChar char=""/>
            </a:pPr>
            <a:r>
              <a:rPr b="0" lang="en-IE" sz="1200" spc="-1" strike="noStrike">
                <a:solidFill>
                  <a:srgbClr val="000000"/>
                </a:solidFill>
                <a:latin typeface="Calibri"/>
                <a:ea typeface="Calibri"/>
              </a:rPr>
              <a:t>Early identification of patent claims which may be essential for the use of standards under development is strongly encouraged; </a:t>
            </a:r>
            <a:endParaRPr b="0" lang="en-US" sz="1200" spc="-1" strike="noStrike">
              <a:latin typeface="Arial"/>
            </a:endParaRPr>
          </a:p>
          <a:p>
            <a:pPr lvl="2" marL="648000" indent="-214920">
              <a:lnSpc>
                <a:spcPct val="100000"/>
              </a:lnSpc>
              <a:buClr>
                <a:srgbClr val="000000"/>
              </a:buClr>
              <a:buSzPct val="45000"/>
              <a:buFont typeface="Wingdings" charset="2"/>
              <a:buChar char=""/>
            </a:pPr>
            <a:r>
              <a:rPr b="0" lang="en-IE" sz="1200" spc="-1" strike="noStrike">
                <a:solidFill>
                  <a:srgbClr val="000000"/>
                </a:solidFill>
                <a:latin typeface="Calibri"/>
                <a:ea typeface="Calibri"/>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
              <a:rPr b="0" lang="en-IE" sz="1200" spc="-1" strike="noStrike">
                <a:solidFill>
                  <a:srgbClr val="000000"/>
                </a:solidFill>
                <a:latin typeface="Calibri"/>
                <a:ea typeface="DejaVu Sans"/>
              </a:rPr>
              <a:t> </a:t>
            </a:r>
            <a:endParaRPr b="0" lang="en-US" sz="1200" spc="-1" strike="noStrike">
              <a:latin typeface="Arial"/>
            </a:endParaRPr>
          </a:p>
          <a:p>
            <a:pPr lvl="1" marL="432000" indent="-214920">
              <a:lnSpc>
                <a:spcPct val="100000"/>
              </a:lnSpc>
              <a:buClr>
                <a:srgbClr val="000000"/>
              </a:buClr>
              <a:buSzPct val="45000"/>
              <a:buFont typeface="Wingdings" charset="2"/>
              <a:buChar char=""/>
            </a:pPr>
            <a:r>
              <a:rPr b="1" lang="en-IE" sz="1400" spc="-1" strike="noStrike">
                <a:solidFill>
                  <a:srgbClr val="000000"/>
                </a:solidFill>
                <a:latin typeface="Calibri"/>
                <a:ea typeface="Calibri"/>
              </a:rPr>
              <a:t>Instruct the WG Secretary to record in the minutes of the relevant WG meeting:</a:t>
            </a:r>
            <a:endParaRPr b="0" lang="en-US" sz="1400" spc="-1" strike="noStrike">
              <a:latin typeface="Arial"/>
            </a:endParaRPr>
          </a:p>
          <a:p>
            <a:pPr lvl="2" marL="648000" indent="-21492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foregoing information was provided and that slides 1 through 4 (and this slide 0, if applicable) were shown;</a:t>
            </a:r>
            <a:endParaRPr b="0" lang="en-US" sz="1200" spc="-1" strike="noStrike">
              <a:latin typeface="Arial"/>
            </a:endParaRPr>
          </a:p>
          <a:p>
            <a:pPr lvl="2" marL="648000" indent="-21492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a:t>
            </a:r>
            <a:endParaRPr b="0" lang="en-US" sz="1200" spc="-1" strike="noStrike">
              <a:latin typeface="Arial"/>
            </a:endParaRPr>
          </a:p>
          <a:p>
            <a:pPr lvl="2" marL="648000" indent="-214920">
              <a:lnSpc>
                <a:spcPct val="100000"/>
              </a:lnSpc>
              <a:buClr>
                <a:srgbClr val="000000"/>
              </a:buClr>
              <a:buSzPct val="45000"/>
              <a:buFont typeface="Wingdings" charset="2"/>
              <a:buChar char=""/>
            </a:pPr>
            <a:r>
              <a:rPr b="0" lang="en-IE" sz="1200" spc="-1" strike="noStrike">
                <a:solidFill>
                  <a:srgbClr val="000000"/>
                </a:solidFill>
                <a:latin typeface="Calibri"/>
                <a:ea typeface="Calibri"/>
              </a:rPr>
              <a:t>Any responses that were given, specifically the patent claim(s)/patent application claim(s) and/or the holder of the patent claim(s)/patent application claim(s) that were identified (if any) and by whom.</a:t>
            </a:r>
            <a:endParaRPr b="0" lang="en-US" sz="1200" spc="-1" strike="noStrike">
              <a:latin typeface="Arial"/>
            </a:endParaRPr>
          </a:p>
          <a:p>
            <a:pPr lvl="1" marL="432000" indent="-214920">
              <a:lnSpc>
                <a:spcPct val="100000"/>
              </a:lnSpc>
              <a:buClr>
                <a:srgbClr val="000000"/>
              </a:buClr>
              <a:buSzPct val="45000"/>
              <a:buFont typeface="Wingdings" charset="2"/>
              <a:buChar char=""/>
            </a:pPr>
            <a:r>
              <a:rPr b="0" lang="en-IE" sz="1200" spc="-1" strike="noStrike">
                <a:solidFill>
                  <a:srgbClr val="000000"/>
                </a:solidFill>
                <a:latin typeface="Calibri"/>
                <a:ea typeface="Calibri"/>
              </a:rPr>
              <a:t>The WG Chair shall ensure that a request is made to any identified holders of potential essential patent claim(s) to complete and submit a Letter of Assurance.</a:t>
            </a:r>
            <a:endParaRPr b="0" lang="en-US" sz="1200" spc="-1" strike="noStrike">
              <a:latin typeface="Arial"/>
            </a:endParaRPr>
          </a:p>
          <a:p>
            <a:pPr lvl="1" marL="432000" indent="-214920">
              <a:lnSpc>
                <a:spcPct val="100000"/>
              </a:lnSpc>
              <a:buClr>
                <a:srgbClr val="000000"/>
              </a:buClr>
              <a:buSzPct val="45000"/>
              <a:buFont typeface="Wingdings" charset="2"/>
              <a:buChar char=""/>
            </a:pPr>
            <a:r>
              <a:rPr b="0" lang="en-IE" sz="1200" spc="-1" strike="noStrike">
                <a:solidFill>
                  <a:srgbClr val="000000"/>
                </a:solidFill>
                <a:latin typeface="Calibri"/>
                <a:ea typeface="Calibri"/>
              </a:rPr>
              <a:t>It is recommended that the WG Chair review the guidance in </a:t>
            </a:r>
            <a:r>
              <a:rPr b="0" i="1" lang="en-IE" sz="1200" spc="-1" strike="noStrike">
                <a:solidFill>
                  <a:srgbClr val="000000"/>
                </a:solidFill>
                <a:latin typeface="Calibri"/>
                <a:ea typeface="Calibri"/>
              </a:rPr>
              <a:t>IEEE-SA Standards Board Operations Manual</a:t>
            </a:r>
            <a:r>
              <a:rPr b="0" lang="en-IE" sz="1200" spc="-1" strike="noStrike">
                <a:solidFill>
                  <a:srgbClr val="000000"/>
                </a:solidFill>
                <a:latin typeface="Calibri"/>
                <a:ea typeface="Calibri"/>
              </a:rPr>
              <a:t> 6.3.5 and in FAQs 14 and 15 on inclusion of potential Essential Patent Claims by incorporation or by reference. </a:t>
            </a:r>
            <a:endParaRPr b="0" lang="en-US" sz="1200" spc="-1" strike="noStrike">
              <a:latin typeface="Arial"/>
            </a:endParaRPr>
          </a:p>
          <a:p>
            <a:pPr>
              <a:lnSpc>
                <a:spcPct val="100000"/>
              </a:lnSpc>
            </a:pPr>
            <a:endParaRPr b="0" lang="en-US" sz="1200" spc="-1" strike="noStrike">
              <a:latin typeface="Arial"/>
            </a:endParaRPr>
          </a:p>
          <a:p>
            <a:pPr marL="216000" indent="-214920">
              <a:lnSpc>
                <a:spcPct val="100000"/>
              </a:lnSpc>
              <a:buClr>
                <a:srgbClr val="000000"/>
              </a:buClr>
              <a:buSzPct val="45000"/>
              <a:buFont typeface="Wingdings" charset="2"/>
              <a:buChar char=""/>
            </a:pPr>
            <a:r>
              <a:rPr b="0" lang="en-IE" sz="1200" spc="-1" strike="noStrike">
                <a:solidFill>
                  <a:srgbClr val="000000"/>
                </a:solidFill>
                <a:latin typeface="Calibri"/>
                <a:ea typeface="Calibri"/>
              </a:rPr>
              <a:t>Note: </a:t>
            </a:r>
            <a:r>
              <a:rPr b="1" lang="en-IE" sz="1200" spc="-1" strike="noStrike">
                <a:solidFill>
                  <a:srgbClr val="000000"/>
                </a:solidFill>
                <a:latin typeface="Calibri"/>
                <a:ea typeface="Calibri"/>
              </a:rPr>
              <a:t>WG</a:t>
            </a:r>
            <a:r>
              <a:rPr b="0" lang="en-IE" sz="1200" spc="-1" strike="noStrike">
                <a:solidFill>
                  <a:srgbClr val="000000"/>
                </a:solidFill>
                <a:latin typeface="Calibri"/>
                <a:ea typeface="Calibri"/>
              </a:rPr>
              <a:t> includes Working Groups, Task Groups, and other standards-developing committees with a PAR approved by the IEEE-SA Standards Board.</a:t>
            </a:r>
            <a:endParaRPr b="0" lang="en-US" sz="1200" spc="-1" strike="noStrike">
              <a:latin typeface="Arial"/>
            </a:endParaRPr>
          </a:p>
        </p:txBody>
      </p:sp>
      <p:sp>
        <p:nvSpPr>
          <p:cNvPr id="193" name="CustomShape 2"/>
          <p:cNvSpPr/>
          <p:nvPr/>
        </p:nvSpPr>
        <p:spPr>
          <a:xfrm>
            <a:off x="685800" y="533520"/>
            <a:ext cx="7765200" cy="602280"/>
          </a:xfrm>
          <a:prstGeom prst="rect">
            <a:avLst/>
          </a:prstGeom>
          <a:noFill/>
          <a:ln w="0">
            <a:noFill/>
          </a:ln>
        </p:spPr>
        <p:style>
          <a:lnRef idx="0"/>
          <a:fillRef idx="0"/>
          <a:effectRef idx="0"/>
          <a:fontRef idx="minor"/>
        </p:style>
        <p:txBody>
          <a:bodyPr lIns="90360" rIns="90360" tIns="44280" bIns="44280" anchor="ctr">
            <a:noAutofit/>
          </a:bodyPr>
          <a:p>
            <a:pPr algn="ctr">
              <a:lnSpc>
                <a:spcPct val="100000"/>
              </a:lnSpc>
            </a:pPr>
            <a:r>
              <a:rPr b="0" lang="en-IE" sz="2800" spc="-1" strike="noStrike" u="sng">
                <a:solidFill>
                  <a:srgbClr val="000000"/>
                </a:solidFill>
                <a:uFillTx/>
                <a:latin typeface="Calibri"/>
                <a:ea typeface="Calibri"/>
              </a:rPr>
              <a:t>Instructions for the WG Chair</a:t>
            </a:r>
            <a:endParaRPr b="0" lang="en-US" sz="2800" spc="-1" strike="noStrike">
              <a:latin typeface="Arial"/>
            </a:endParaRPr>
          </a:p>
        </p:txBody>
      </p:sp>
      <p:sp>
        <p:nvSpPr>
          <p:cNvPr id="194" name="CustomShape 3"/>
          <p:cNvSpPr/>
          <p:nvPr/>
        </p:nvSpPr>
        <p:spPr>
          <a:xfrm>
            <a:off x="685800" y="-228600"/>
            <a:ext cx="7765200" cy="1062720"/>
          </a:xfrm>
          <a:prstGeom prst="rect">
            <a:avLst/>
          </a:prstGeom>
          <a:noFill/>
          <a:ln w="0">
            <a:noFill/>
          </a:ln>
        </p:spPr>
        <p:style>
          <a:lnRef idx="0"/>
          <a:fillRef idx="0"/>
          <a:effectRef idx="0"/>
          <a:fontRef idx="minor"/>
        </p:style>
      </p:sp>
      <p:sp>
        <p:nvSpPr>
          <p:cNvPr id="195" name="CustomShape 4"/>
          <p:cNvSpPr/>
          <p:nvPr/>
        </p:nvSpPr>
        <p:spPr>
          <a:xfrm>
            <a:off x="380880" y="838080"/>
            <a:ext cx="8451000" cy="5555520"/>
          </a:xfrm>
          <a:prstGeom prst="rect">
            <a:avLst/>
          </a:prstGeom>
          <a:noFill/>
          <a:ln w="0">
            <a:noFill/>
          </a:ln>
        </p:spPr>
        <p:style>
          <a:lnRef idx="0"/>
          <a:fillRef idx="0"/>
          <a:effectRef idx="0"/>
          <a:fontRef idx="minor"/>
        </p:style>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6" name="CustomShape 1"/>
          <p:cNvSpPr/>
          <p:nvPr/>
        </p:nvSpPr>
        <p:spPr>
          <a:xfrm>
            <a:off x="339840" y="692280"/>
            <a:ext cx="8831880" cy="3895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Participants have a duty to inform the IEEE</a:t>
            </a:r>
            <a:endParaRPr b="0" lang="en-US" sz="2800" spc="-1" strike="noStrike">
              <a:latin typeface="Arial"/>
            </a:endParaRPr>
          </a:p>
        </p:txBody>
      </p:sp>
      <p:sp>
        <p:nvSpPr>
          <p:cNvPr id="197" name="CustomShape 2"/>
          <p:cNvSpPr/>
          <p:nvPr/>
        </p:nvSpPr>
        <p:spPr>
          <a:xfrm>
            <a:off x="34920" y="1413000"/>
            <a:ext cx="9136800" cy="4869720"/>
          </a:xfrm>
          <a:prstGeom prst="rect">
            <a:avLst/>
          </a:prstGeom>
          <a:noFill/>
          <a:ln w="0">
            <a:noFill/>
          </a:ln>
        </p:spPr>
        <p:style>
          <a:lnRef idx="0"/>
          <a:fillRef idx="0"/>
          <a:effectRef idx="0"/>
          <a:fontRef idx="minor"/>
        </p:style>
        <p:txBody>
          <a:bodyPr lIns="90000" rIns="90000" tIns="45000" bIns="45000">
            <a:noAutofit/>
          </a:bodyPr>
          <a:p>
            <a:pPr lvl="1" marL="432000" indent="-21492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shall</a:t>
            </a:r>
            <a:r>
              <a:rPr b="1" lang="en-IE" sz="1800" spc="-1" strike="noStrike">
                <a:solidFill>
                  <a:srgbClr val="000000"/>
                </a:solidFill>
                <a:latin typeface="Calibri"/>
                <a:ea typeface="Calibri"/>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en-US" sz="1800" spc="-1" strike="noStrike">
              <a:latin typeface="Arial"/>
            </a:endParaRPr>
          </a:p>
          <a:p>
            <a:pPr>
              <a:lnSpc>
                <a:spcPct val="100000"/>
              </a:lnSpc>
            </a:pPr>
            <a:endParaRPr b="0" lang="en-US" sz="1800" spc="-1" strike="noStrike">
              <a:latin typeface="Arial"/>
            </a:endParaRPr>
          </a:p>
          <a:p>
            <a:pPr lvl="1" marL="432000" indent="-21492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should </a:t>
            </a:r>
            <a:r>
              <a:rPr b="1" lang="en-IE" sz="1800" spc="-1" strike="noStrike">
                <a:solidFill>
                  <a:srgbClr val="000000"/>
                </a:solidFill>
                <a:latin typeface="Calibri"/>
                <a:ea typeface="Calibri"/>
              </a:rPr>
              <a:t>inform the IEEE (or cause the IEEE to be informed) of the identity of any other holders of potential Essential Patent Claims</a:t>
            </a:r>
            <a:endParaRPr b="0" lang="en-US" sz="1800" spc="-1" strike="noStrike">
              <a:latin typeface="Arial"/>
            </a:endParaRPr>
          </a:p>
          <a:p>
            <a:pPr>
              <a:lnSpc>
                <a:spcPct val="100000"/>
              </a:lnSpc>
            </a:pPr>
            <a:endParaRPr b="0" lang="en-US" sz="1800" spc="-1" strike="noStrike">
              <a:latin typeface="Arial"/>
            </a:endParaRPr>
          </a:p>
          <a:p>
            <a:pPr lvl="1" marL="432000" indent="-214920">
              <a:lnSpc>
                <a:spcPct val="100000"/>
              </a:lnSpc>
              <a:buClr>
                <a:srgbClr val="000000"/>
              </a:buClr>
              <a:buSzPct val="45000"/>
              <a:buFont typeface="Wingdings" charset="2"/>
              <a:buChar char=""/>
            </a:pPr>
            <a:r>
              <a:rPr b="1" lang="en-IE" sz="2800" spc="-1" strike="noStrike">
                <a:solidFill>
                  <a:srgbClr val="000000"/>
                </a:solidFill>
                <a:latin typeface="Calibri"/>
                <a:ea typeface="Calibri"/>
              </a:rPr>
              <a:t>Early identification of holders of potential Essential Patent Claims is encouraged</a:t>
            </a:r>
            <a:endParaRPr b="0" lang="en-US" sz="2800" spc="-1" strike="noStrike">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8" name="CustomShape 1"/>
          <p:cNvSpPr/>
          <p:nvPr/>
        </p:nvSpPr>
        <p:spPr>
          <a:xfrm>
            <a:off x="684360" y="658800"/>
            <a:ext cx="7765200" cy="8215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Ways to inform IEEE</a:t>
            </a:r>
            <a:endParaRPr b="0" lang="en-US" sz="3200" spc="-1" strike="noStrike">
              <a:latin typeface="Arial"/>
            </a:endParaRPr>
          </a:p>
        </p:txBody>
      </p:sp>
      <p:sp>
        <p:nvSpPr>
          <p:cNvPr id="199" name="CustomShape 2"/>
          <p:cNvSpPr/>
          <p:nvPr/>
        </p:nvSpPr>
        <p:spPr>
          <a:xfrm>
            <a:off x="0" y="1557360"/>
            <a:ext cx="8984520" cy="3377520"/>
          </a:xfrm>
          <a:prstGeom prst="rect">
            <a:avLst/>
          </a:prstGeom>
          <a:noFill/>
          <a:ln w="0">
            <a:noFill/>
          </a:ln>
        </p:spPr>
        <p:style>
          <a:lnRef idx="0"/>
          <a:fillRef idx="0"/>
          <a:effectRef idx="0"/>
          <a:fontRef idx="minor"/>
        </p:style>
        <p:txBody>
          <a:bodyPr lIns="90000" rIns="90000" tIns="45000" bIns="45000">
            <a:noAutofit/>
          </a:bodyPr>
          <a:p>
            <a:pPr lvl="1" marL="432000" indent="-214920">
              <a:lnSpc>
                <a:spcPct val="100000"/>
              </a:lnSpc>
              <a:buClr>
                <a:srgbClr val="000000"/>
              </a:buClr>
              <a:buSzPct val="45000"/>
              <a:buFont typeface="Wingdings" charset="2"/>
              <a:buChar char=""/>
            </a:pPr>
            <a:r>
              <a:rPr b="1" lang="en-IE" sz="2000" spc="-1" strike="noStrike">
                <a:solidFill>
                  <a:srgbClr val="000000"/>
                </a:solidFill>
                <a:latin typeface="Calibri"/>
                <a:ea typeface="Calibri"/>
              </a:rPr>
              <a:t>Cause an LOA to be submitted to the IEEE-SA (patcom@ieee.org); or</a:t>
            </a:r>
            <a:endParaRPr b="0" lang="en-US" sz="2000" spc="-1" strike="noStrike">
              <a:latin typeface="Arial"/>
            </a:endParaRPr>
          </a:p>
          <a:p>
            <a:pPr>
              <a:lnSpc>
                <a:spcPct val="100000"/>
              </a:lnSpc>
            </a:pPr>
            <a:endParaRPr b="0" lang="en-US" sz="2000" spc="-1" strike="noStrike">
              <a:latin typeface="Arial"/>
            </a:endParaRPr>
          </a:p>
          <a:p>
            <a:pPr lvl="1" marL="432000" indent="-214920">
              <a:lnSpc>
                <a:spcPct val="100000"/>
              </a:lnSpc>
              <a:buClr>
                <a:srgbClr val="000000"/>
              </a:buClr>
              <a:buSzPct val="45000"/>
              <a:buFont typeface="Wingdings" charset="2"/>
              <a:buChar char=""/>
            </a:pPr>
            <a:r>
              <a:rPr b="1" lang="en-IE" sz="2000" spc="-1" strike="noStrike">
                <a:solidFill>
                  <a:srgbClr val="000000"/>
                </a:solidFill>
                <a:latin typeface="Calibri"/>
                <a:ea typeface="Calibri"/>
              </a:rPr>
              <a:t>Provide the chair of this group with the identity of the holder(s) of any and all such claims as soon as possible; or</a:t>
            </a:r>
            <a:endParaRPr b="0" lang="en-US" sz="2000" spc="-1" strike="noStrike">
              <a:latin typeface="Arial"/>
            </a:endParaRPr>
          </a:p>
          <a:p>
            <a:pPr>
              <a:lnSpc>
                <a:spcPct val="100000"/>
              </a:lnSpc>
            </a:pPr>
            <a:endParaRPr b="0" lang="en-US" sz="2000" spc="-1" strike="noStrike">
              <a:latin typeface="Arial"/>
            </a:endParaRPr>
          </a:p>
          <a:p>
            <a:pPr lvl="1" marL="432000" indent="-214920">
              <a:lnSpc>
                <a:spcPct val="100000"/>
              </a:lnSpc>
              <a:buClr>
                <a:srgbClr val="000000"/>
              </a:buClr>
              <a:buSzPct val="45000"/>
              <a:buFont typeface="Wingdings" charset="2"/>
              <a:buChar char=""/>
            </a:pPr>
            <a:r>
              <a:rPr b="1" lang="en-IE" sz="2000" spc="-1" strike="noStrike">
                <a:solidFill>
                  <a:srgbClr val="000000"/>
                </a:solidFill>
                <a:latin typeface="Calibri"/>
                <a:ea typeface="Calibri"/>
              </a:rPr>
              <a:t>Speak up now and respond to this Call for Potentially Essential Patents</a:t>
            </a:r>
            <a:endParaRPr b="0" lang="en-US" sz="2000" spc="-1" strike="noStrike">
              <a:latin typeface="Arial"/>
            </a:endParaRPr>
          </a:p>
          <a:p>
            <a:pPr lvl="1" marL="432000" indent="-214920">
              <a:lnSpc>
                <a:spcPct val="100000"/>
              </a:lnSpc>
              <a:buClr>
                <a:srgbClr val="000000"/>
              </a:buClr>
              <a:buSzPct val="45000"/>
              <a:buFont typeface="Wingdings" charset="2"/>
              <a:buChar char=""/>
            </a:pPr>
            <a:r>
              <a:rPr b="0" lang="en-IE" sz="2000" spc="-1" strike="noStrike">
                <a:solidFill>
                  <a:srgbClr val="000000"/>
                </a:solidFill>
                <a:latin typeface="Calibri"/>
                <a:ea typeface="Calibri"/>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
              <a:rPr b="0" lang="en-IE" sz="2000" spc="-1" strike="noStrike">
                <a:solidFill>
                  <a:srgbClr val="000000"/>
                </a:solidFill>
                <a:latin typeface="Arial"/>
                <a:ea typeface="DejaVu Sans"/>
              </a:rPr>
              <a:t> </a:t>
            </a:r>
            <a:endParaRPr b="0" lang="en-US" sz="2000" spc="-1" strike="noStrike">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0" name="CustomShape 1"/>
          <p:cNvSpPr/>
          <p:nvPr/>
        </p:nvSpPr>
        <p:spPr>
          <a:xfrm>
            <a:off x="324000" y="630360"/>
            <a:ext cx="8679600" cy="11358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Other guidelines for IEEE WG meetings</a:t>
            </a:r>
            <a:endParaRPr b="0" lang="en-US" sz="3200" spc="-1" strike="noStrike">
              <a:latin typeface="Arial"/>
            </a:endParaRPr>
          </a:p>
        </p:txBody>
      </p:sp>
      <p:sp>
        <p:nvSpPr>
          <p:cNvPr id="201" name="CustomShape 2"/>
          <p:cNvSpPr/>
          <p:nvPr/>
        </p:nvSpPr>
        <p:spPr>
          <a:xfrm>
            <a:off x="609480" y="1773360"/>
            <a:ext cx="7757280" cy="4460040"/>
          </a:xfrm>
          <a:prstGeom prst="rect">
            <a:avLst/>
          </a:prstGeom>
          <a:noFill/>
          <a:ln w="0">
            <a:noFill/>
          </a:ln>
        </p:spPr>
        <p:style>
          <a:lnRef idx="0"/>
          <a:fillRef idx="0"/>
          <a:effectRef idx="0"/>
          <a:fontRef idx="minor"/>
        </p:style>
        <p:txBody>
          <a:bodyPr lIns="90000" rIns="90000" tIns="45000" bIns="45000">
            <a:noAutofit/>
          </a:bodyPr>
          <a:p>
            <a:pPr marL="216000" indent="-214920">
              <a:lnSpc>
                <a:spcPct val="100000"/>
              </a:lnSpc>
              <a:buClr>
                <a:srgbClr val="000000"/>
              </a:buClr>
              <a:buSzPct val="45000"/>
              <a:buFont typeface="Wingdings" charset="2"/>
              <a:buChar char=""/>
            </a:pPr>
            <a:r>
              <a:rPr b="1" lang="en-IE" sz="1800" spc="-1" strike="noStrike">
                <a:solidFill>
                  <a:srgbClr val="000000"/>
                </a:solidFill>
                <a:latin typeface="Calibri"/>
                <a:ea typeface="Calibri"/>
              </a:rPr>
              <a:t>All IEEE-SA standards meetings shall be conducted in compliance with all applicable laws, including antitrust and competition laws. </a:t>
            </a:r>
            <a:endParaRPr b="0" lang="en-US" sz="1800" spc="-1" strike="noStrike">
              <a:latin typeface="Arial"/>
            </a:endParaRPr>
          </a:p>
          <a:p>
            <a:pPr lvl="1" marL="432000" indent="-21492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interpretation, validity, or essentiality of patents/patent claims. </a:t>
            </a:r>
            <a:endParaRPr b="0" lang="en-US" sz="1600" spc="-1" strike="noStrike">
              <a:latin typeface="Arial"/>
            </a:endParaRPr>
          </a:p>
          <a:p>
            <a:pPr lvl="1" marL="432000" indent="-21492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specific license rates, terms, or conditions.</a:t>
            </a:r>
            <a:endParaRPr b="0" lang="en-US" sz="1600" spc="-1" strike="noStrike">
              <a:latin typeface="Arial"/>
            </a:endParaRPr>
          </a:p>
          <a:p>
            <a:pPr lvl="2" marL="648000" indent="-214920">
              <a:lnSpc>
                <a:spcPct val="100000"/>
              </a:lnSpc>
              <a:buClr>
                <a:srgbClr val="000000"/>
              </a:buClr>
              <a:buSzPct val="45000"/>
              <a:buFont typeface="Wingdings" charset="2"/>
              <a:buChar char=""/>
            </a:pPr>
            <a:r>
              <a:rPr b="0" lang="en-IE" sz="1500" spc="-1" strike="noStrike">
                <a:solidFill>
                  <a:srgbClr val="000000"/>
                </a:solidFill>
                <a:latin typeface="Calibri"/>
                <a:ea typeface="Calibri"/>
              </a:rPr>
              <a:t>Relative costs of different technical approaches that include relative costs of patent licensing terms may be discussed in standards development meetings. </a:t>
            </a:r>
            <a:endParaRPr b="0" lang="en-US" sz="1500" spc="-1" strike="noStrike">
              <a:latin typeface="Arial"/>
            </a:endParaRPr>
          </a:p>
          <a:p>
            <a:pPr lvl="3" marL="864000" indent="-214920">
              <a:lnSpc>
                <a:spcPct val="100000"/>
              </a:lnSpc>
              <a:buClr>
                <a:srgbClr val="000000"/>
              </a:buClr>
              <a:buSzPct val="45000"/>
              <a:buFont typeface="Wingdings" charset="2"/>
              <a:buChar char=""/>
            </a:pPr>
            <a:r>
              <a:rPr b="1" lang="en-IE" sz="1500" spc="-1" strike="noStrike">
                <a:solidFill>
                  <a:srgbClr val="000000"/>
                </a:solidFill>
                <a:latin typeface="Calibri"/>
                <a:ea typeface="Calibri"/>
              </a:rPr>
              <a:t>Technical considerations remain the primary focus</a:t>
            </a:r>
            <a:endParaRPr b="0" lang="en-US" sz="1500" spc="-1" strike="noStrike">
              <a:latin typeface="Arial"/>
            </a:endParaRPr>
          </a:p>
          <a:p>
            <a:pPr lvl="1" marL="432000" indent="-21492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or engage in the fixing of product prices, allocation of customers, or division of sales markets.</a:t>
            </a:r>
            <a:endParaRPr b="0" lang="en-US" sz="1600" spc="-1" strike="noStrike">
              <a:latin typeface="Arial"/>
            </a:endParaRPr>
          </a:p>
          <a:p>
            <a:pPr lvl="1" marL="432000" indent="-21492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status or substance of ongoing or threatened litigation.</a:t>
            </a:r>
            <a:endParaRPr b="0" lang="en-US" sz="1600" spc="-1" strike="noStrike">
              <a:latin typeface="Arial"/>
            </a:endParaRPr>
          </a:p>
          <a:p>
            <a:pPr lvl="1" marL="432000" indent="-21492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be silent if inappropriate topics are discussed … do formally object.</a:t>
            </a:r>
            <a:endParaRPr b="0" lang="en-US" sz="1600" spc="-1" strike="noStrike">
              <a:latin typeface="Arial"/>
            </a:endParaRPr>
          </a:p>
          <a:p>
            <a:pPr marL="216000" indent="-214920" algn="ctr">
              <a:lnSpc>
                <a:spcPct val="100000"/>
              </a:lnSpc>
              <a:buClr>
                <a:srgbClr val="000000"/>
              </a:buClr>
              <a:buSzPct val="45000"/>
              <a:buFont typeface="Wingdings" charset="2"/>
              <a:buChar char=""/>
            </a:pPr>
            <a:r>
              <a:rPr b="1" lang="en-IE" sz="900" spc="-1" strike="noStrike">
                <a:solidFill>
                  <a:srgbClr val="000000"/>
                </a:solidFill>
                <a:latin typeface="Calibri"/>
                <a:ea typeface="Calibri"/>
              </a:rPr>
              <a:t>---------------------------------------------------------------   </a:t>
            </a:r>
            <a:endParaRPr b="0" lang="en-US" sz="900" spc="-1" strike="noStrike">
              <a:latin typeface="Arial"/>
            </a:endParaRPr>
          </a:p>
          <a:p>
            <a:pPr marL="216000" indent="-214920">
              <a:lnSpc>
                <a:spcPct val="100000"/>
              </a:lnSpc>
              <a:buClr>
                <a:srgbClr val="000000"/>
              </a:buClr>
              <a:buSzPct val="45000"/>
              <a:buFont typeface="Wingdings" charset="2"/>
              <a:buChar char=""/>
            </a:pPr>
            <a:r>
              <a:rPr b="1" lang="en-IE" sz="1200" spc="-1" strike="noStrike">
                <a:solidFill>
                  <a:srgbClr val="000000"/>
                </a:solidFill>
                <a:latin typeface="Calibri"/>
                <a:ea typeface="Calibri"/>
              </a:rPr>
              <a:t>For more details, see </a:t>
            </a:r>
            <a:r>
              <a:rPr b="1" i="1" lang="en-IE" sz="1200" spc="-1" strike="noStrike">
                <a:solidFill>
                  <a:srgbClr val="000000"/>
                </a:solidFill>
                <a:latin typeface="Calibri"/>
                <a:ea typeface="Calibri"/>
              </a:rPr>
              <a:t>IEEE-SA Standards Board Operations Manual</a:t>
            </a:r>
            <a:r>
              <a:rPr b="1" lang="en-IE" sz="1200" spc="-1" strike="noStrike">
                <a:solidFill>
                  <a:srgbClr val="000000"/>
                </a:solidFill>
                <a:latin typeface="Calibri"/>
                <a:ea typeface="Calibri"/>
              </a:rPr>
              <a:t>, clause 5.3.10 and </a:t>
            </a:r>
            <a:r>
              <a:rPr b="1" i="1" lang="en-IE" sz="1200" spc="-1" strike="noStrike">
                <a:solidFill>
                  <a:srgbClr val="000000"/>
                </a:solidFill>
                <a:latin typeface="Calibri"/>
                <a:ea typeface="Calibri"/>
              </a:rPr>
              <a:t>Antitrust and Competition Policy: What You Need to Know </a:t>
            </a:r>
            <a:r>
              <a:rPr b="1" lang="en-IE" sz="1200" spc="-1" strike="noStrike">
                <a:solidFill>
                  <a:srgbClr val="000000"/>
                </a:solidFill>
                <a:latin typeface="Calibri"/>
                <a:ea typeface="Calibri"/>
              </a:rPr>
              <a:t>at http://standards.ieee.org/develop/policies/antitrust.pdf</a:t>
            </a:r>
            <a:endParaRPr b="0" lang="en-US" sz="1200" spc="-1" strike="noStrike">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2" name="CustomShape 1"/>
          <p:cNvSpPr/>
          <p:nvPr/>
        </p:nvSpPr>
        <p:spPr>
          <a:xfrm>
            <a:off x="324000" y="630360"/>
            <a:ext cx="8679600" cy="11358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Patent-related information</a:t>
            </a:r>
            <a:endParaRPr b="0" lang="en-US" sz="3200" spc="-1" strike="noStrike">
              <a:latin typeface="Arial"/>
            </a:endParaRPr>
          </a:p>
        </p:txBody>
      </p:sp>
      <p:sp>
        <p:nvSpPr>
          <p:cNvPr id="203" name="CustomShape 2"/>
          <p:cNvSpPr/>
          <p:nvPr/>
        </p:nvSpPr>
        <p:spPr>
          <a:xfrm>
            <a:off x="609480" y="1773360"/>
            <a:ext cx="7757280" cy="4460040"/>
          </a:xfrm>
          <a:prstGeom prst="rect">
            <a:avLst/>
          </a:prstGeom>
          <a:noFill/>
          <a:ln w="0">
            <a:noFill/>
          </a:ln>
        </p:spPr>
        <p:style>
          <a:lnRef idx="0"/>
          <a:fillRef idx="0"/>
          <a:effectRef idx="0"/>
          <a:fontRef idx="minor"/>
        </p:style>
        <p:txBody>
          <a:bodyPr lIns="90000" rIns="90000" tIns="45000" bIns="45000">
            <a:noAutofit/>
          </a:bodyPr>
          <a:p>
            <a:pPr marL="216000" indent="-214920">
              <a:lnSpc>
                <a:spcPct val="80000"/>
              </a:lnSpc>
              <a:spcBef>
                <a:spcPts val="173"/>
              </a:spcBef>
              <a:buClr>
                <a:srgbClr val="000000"/>
              </a:buClr>
              <a:buSzPct val="45000"/>
              <a:buFont typeface="Wingdings" charset="2"/>
              <a:buChar char=""/>
            </a:pPr>
            <a:r>
              <a:rPr b="1" lang="en-IE" sz="1800" spc="-1" strike="noStrike">
                <a:solidFill>
                  <a:srgbClr val="000000"/>
                </a:solidFill>
                <a:latin typeface="Calibri"/>
                <a:ea typeface="Calibri"/>
              </a:rPr>
              <a:t>The patent policy and the procedures used to execute that policy are documented in the:</a:t>
            </a:r>
            <a:endParaRPr b="0" lang="en-US" sz="1800" spc="-1" strike="noStrike">
              <a:latin typeface="Arial"/>
            </a:endParaRPr>
          </a:p>
          <a:p>
            <a:pPr lvl="1" marL="432000" indent="-214920">
              <a:lnSpc>
                <a:spcPct val="80000"/>
              </a:lnSpc>
              <a:spcBef>
                <a:spcPts val="173"/>
              </a:spcBef>
              <a:buClr>
                <a:srgbClr val="000000"/>
              </a:buClr>
              <a:buSzPct val="45000"/>
              <a:buFont typeface="Wingdings" charset="2"/>
              <a:buChar char=""/>
            </a:pPr>
            <a:r>
              <a:rPr b="1" i="1" lang="en-IE" sz="1800" spc="-1" strike="noStrike">
                <a:solidFill>
                  <a:srgbClr val="000000"/>
                </a:solidFill>
                <a:latin typeface="Calibri"/>
                <a:ea typeface="Calibri"/>
              </a:rPr>
              <a:t>IEEE-SA Standards Board Bylaws</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(http://standards.ieee.org/develop/policies/bylaws/sect6-7.html#6) </a:t>
            </a:r>
            <a:endParaRPr b="0" lang="en-US" sz="1500" spc="-1" strike="noStrike">
              <a:latin typeface="Arial"/>
            </a:endParaRPr>
          </a:p>
          <a:p>
            <a:pPr lvl="1" marL="432000" indent="-214920">
              <a:lnSpc>
                <a:spcPct val="90000"/>
              </a:lnSpc>
              <a:spcBef>
                <a:spcPts val="400"/>
              </a:spcBef>
              <a:buClr>
                <a:srgbClr val="000000"/>
              </a:buClr>
              <a:buSzPct val="45000"/>
              <a:buFont typeface="Wingdings" charset="2"/>
              <a:buChar char=""/>
            </a:pPr>
            <a:r>
              <a:rPr b="1" i="1" lang="en-IE" sz="1800" spc="-1" strike="noStrike">
                <a:solidFill>
                  <a:srgbClr val="000000"/>
                </a:solidFill>
                <a:latin typeface="Calibri"/>
                <a:ea typeface="Calibri"/>
              </a:rPr>
              <a:t>IEEE-SA Standards Board Operations Manual</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a:t>
            </a:r>
            <a:r>
              <a:rPr b="1" lang="en-IE" sz="1500" spc="-1" strike="noStrike" u="sng">
                <a:solidFill>
                  <a:srgbClr val="0000ff"/>
                </a:solidFill>
                <a:uFillTx/>
                <a:latin typeface="Calibri"/>
                <a:ea typeface="Calibri"/>
                <a:hlinkClick r:id="rId1"/>
              </a:rPr>
              <a:t>http://standards.ieee.org/develop/policies/opman/sect6.html#6.3</a:t>
            </a:r>
            <a:r>
              <a:rPr b="1" lang="en-IE" sz="1500" spc="-1" strike="noStrike">
                <a:solidFill>
                  <a:srgbClr val="000000"/>
                </a:solidFill>
                <a:latin typeface="Calibri"/>
                <a:ea typeface="Calibri"/>
              </a:rPr>
              <a:t>)</a:t>
            </a:r>
            <a:endParaRPr b="0" lang="en-US" sz="1500" spc="-1" strike="noStrike">
              <a:latin typeface="Arial"/>
            </a:endParaRPr>
          </a:p>
          <a:p>
            <a:pPr>
              <a:lnSpc>
                <a:spcPct val="90000"/>
              </a:lnSpc>
              <a:spcBef>
                <a:spcPts val="400"/>
              </a:spcBef>
            </a:pPr>
            <a:endParaRPr b="0" lang="en-US" sz="1500" spc="-1" strike="noStrike">
              <a:latin typeface="Arial"/>
            </a:endParaRPr>
          </a:p>
          <a:p>
            <a:pPr marL="216000" indent="-214920">
              <a:lnSpc>
                <a:spcPct val="90000"/>
              </a:lnSpc>
              <a:spcBef>
                <a:spcPts val="400"/>
              </a:spcBef>
              <a:buClr>
                <a:srgbClr val="000000"/>
              </a:buClr>
              <a:buSzPct val="45000"/>
              <a:buFont typeface="Wingdings" charset="2"/>
              <a:buChar char=""/>
            </a:pPr>
            <a:r>
              <a:rPr b="1" lang="en-IE" sz="1800" spc="-1" strike="noStrike">
                <a:solidFill>
                  <a:srgbClr val="000000"/>
                </a:solidFill>
                <a:latin typeface="Calibri"/>
                <a:ea typeface="Calibri"/>
              </a:rPr>
              <a:t>Material about the patent policy is available at</a:t>
            </a:r>
            <a:br/>
            <a:r>
              <a:rPr b="1" i="1" lang="en-IE" sz="1600" spc="-1" strike="noStrike">
                <a:solidFill>
                  <a:srgbClr val="000000"/>
                </a:solidFill>
                <a:latin typeface="Calibri"/>
                <a:ea typeface="Calibri"/>
              </a:rPr>
              <a:t>http://standards.ieee.org/about/sasb/patcom/materials.html</a:t>
            </a:r>
            <a:endParaRPr b="0" lang="en-US" sz="1600" spc="-1" strike="noStrike">
              <a:latin typeface="Arial"/>
            </a:endParaRPr>
          </a:p>
          <a:p>
            <a:pPr>
              <a:lnSpc>
                <a:spcPct val="90000"/>
              </a:lnSpc>
            </a:pPr>
            <a:endParaRPr b="0" lang="en-US" sz="1600" spc="-1" strike="noStrike">
              <a:latin typeface="Arial"/>
            </a:endParaRPr>
          </a:p>
          <a:p>
            <a:pPr marL="630000" indent="-284760" algn="ctr">
              <a:lnSpc>
                <a:spcPct val="90000"/>
              </a:lnSpc>
              <a:buClr>
                <a:srgbClr val="000000"/>
              </a:buClr>
              <a:buSzPct val="45000"/>
              <a:buFont typeface="Wingdings" charset="2"/>
              <a:buChar char=""/>
            </a:pPr>
            <a:r>
              <a:rPr b="1" lang="en-IE" sz="2600" spc="-1" strike="noStrike">
                <a:solidFill>
                  <a:srgbClr val="000000"/>
                </a:solidFill>
                <a:latin typeface="Calibri"/>
                <a:ea typeface="Calibri"/>
              </a:rPr>
              <a:t>If you have questions, contact the IEEE-SA Standards Board Patent Committee Administrator at patcom@ieee.org</a:t>
            </a:r>
            <a:endParaRPr b="0" lang="en-US" sz="2600" spc="-1" strike="noStrike">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4" name="CustomShape 1"/>
          <p:cNvSpPr/>
          <p:nvPr/>
        </p:nvSpPr>
        <p:spPr>
          <a:xfrm>
            <a:off x="324000" y="630360"/>
            <a:ext cx="8679600" cy="11358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Instructions for Chairs of </a:t>
            </a:r>
            <a:br/>
            <a:r>
              <a:rPr b="1" lang="en-IE" sz="2600" spc="-1" strike="noStrike" cap="all">
                <a:solidFill>
                  <a:srgbClr val="000000"/>
                </a:solidFill>
                <a:latin typeface="Montserrat ExtraBold"/>
                <a:ea typeface="MS PGothic"/>
              </a:rPr>
              <a:t>standards development activities</a:t>
            </a:r>
            <a:endParaRPr b="0" lang="en-US" sz="2600" spc="-1" strike="noStrike">
              <a:latin typeface="Arial"/>
            </a:endParaRPr>
          </a:p>
        </p:txBody>
      </p:sp>
      <p:sp>
        <p:nvSpPr>
          <p:cNvPr id="205" name="CustomShape 2"/>
          <p:cNvSpPr/>
          <p:nvPr/>
        </p:nvSpPr>
        <p:spPr>
          <a:xfrm>
            <a:off x="609480" y="1773360"/>
            <a:ext cx="7757280" cy="4460040"/>
          </a:xfrm>
          <a:prstGeom prst="rect">
            <a:avLst/>
          </a:prstGeom>
          <a:noFill/>
          <a:ln w="0">
            <a:noFill/>
          </a:ln>
        </p:spPr>
        <p:style>
          <a:lnRef idx="0"/>
          <a:fillRef idx="0"/>
          <a:effectRef idx="0"/>
          <a:fontRef idx="minor"/>
        </p:style>
        <p:txBody>
          <a:bodyPr lIns="90000" rIns="90000" tIns="45000" bIns="45000">
            <a:noAutofit/>
          </a:bodyPr>
          <a:p>
            <a:pPr marL="216000" indent="-214920">
              <a:lnSpc>
                <a:spcPct val="90000"/>
              </a:lnSpc>
              <a:buClr>
                <a:srgbClr val="000000"/>
              </a:buClr>
              <a:buSzPct val="45000"/>
              <a:buFont typeface="Wingdings" charset="2"/>
              <a:buChar char=""/>
            </a:pPr>
            <a:r>
              <a:rPr b="1" lang="en-IE" sz="2000" spc="-1" strike="noStrike">
                <a:solidFill>
                  <a:srgbClr val="000000"/>
                </a:solidFill>
                <a:latin typeface="Montserrat"/>
                <a:ea typeface="MS PGothic"/>
              </a:rPr>
              <a:t>At the beginning of each standards development meeting the chair or a designee is to:</a:t>
            </a:r>
            <a:endParaRPr b="0" lang="en-US" sz="2000" spc="-1" strike="noStrike">
              <a:latin typeface="Arial"/>
            </a:endParaRPr>
          </a:p>
          <a:p>
            <a:pPr>
              <a:lnSpc>
                <a:spcPct val="90000"/>
              </a:lnSpc>
            </a:pPr>
            <a:endParaRPr b="0" lang="en-US" sz="2000" spc="-1" strike="noStrike">
              <a:latin typeface="Arial"/>
            </a:endParaRPr>
          </a:p>
          <a:p>
            <a:pPr lvl="1" marL="432000" indent="-21492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Show the following slides (or provide them beforehand)</a:t>
            </a:r>
            <a:endParaRPr b="0" lang="en-US" sz="1600" spc="-1" strike="noStrike">
              <a:latin typeface="Arial"/>
            </a:endParaRPr>
          </a:p>
          <a:p>
            <a:pPr lvl="1" marL="432000" indent="-21492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Advise the standards development group participants that: </a:t>
            </a:r>
            <a:endParaRPr b="0" lang="en-US" sz="1600" spc="-1" strike="noStrike">
              <a:latin typeface="Arial"/>
            </a:endParaRPr>
          </a:p>
          <a:p>
            <a:pPr lvl="1" marL="432000" indent="-21492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IEEE SA’s copyright policy is described in Clause 7 of the IEEE SA Standards Board Bylaws and Clause 6.1 of the IEEE SA Standards Board Operations Manual;</a:t>
            </a:r>
            <a:endParaRPr b="0" lang="en-US" sz="1600" spc="-1" strike="noStrike">
              <a:latin typeface="Arial"/>
            </a:endParaRPr>
          </a:p>
          <a:p>
            <a:pPr lvl="1" marL="432000" indent="-21492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Any material submitted during standards development, whether verbal, recorded, or in written form, is a Contribution and shall comply with the IEEE SA Copyright Policy; </a:t>
            </a:r>
            <a:endParaRPr b="0" lang="en-US" sz="1600" spc="-1" strike="noStrike">
              <a:latin typeface="Arial"/>
            </a:endParaRPr>
          </a:p>
          <a:p>
            <a:pPr lvl="1" marL="432000" indent="-21492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Instruct the Secretary to record in the minutes of the relevant meeting: </a:t>
            </a:r>
            <a:endParaRPr b="0" lang="en-US" sz="1600" spc="-1" strike="noStrike">
              <a:latin typeface="Arial"/>
            </a:endParaRPr>
          </a:p>
          <a:p>
            <a:pPr lvl="1" marL="432000" indent="-214920">
              <a:lnSpc>
                <a:spcPct val="80000"/>
              </a:lnSpc>
              <a:spcBef>
                <a:spcPts val="173"/>
              </a:spcBef>
              <a:buClr>
                <a:srgbClr val="000000"/>
              </a:buClr>
              <a:buSzPct val="45000"/>
              <a:buFont typeface="Wingdings" charset="2"/>
              <a:buChar char=""/>
            </a:pPr>
            <a:r>
              <a:rPr b="0" lang="en-IE" sz="1600" spc="-1" strike="noStrike">
                <a:solidFill>
                  <a:srgbClr val="000000"/>
                </a:solidFill>
                <a:latin typeface="Calibri"/>
                <a:ea typeface="MS PGothic"/>
              </a:rPr>
              <a:t>That the foregoing information was provided and that the copyright slides were shown (or provided beforehand). </a:t>
            </a:r>
            <a:endParaRPr b="0" lang="en-US" sz="1600" spc="-1" strike="noStrike">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6" name="CustomShape 1"/>
          <p:cNvSpPr/>
          <p:nvPr/>
        </p:nvSpPr>
        <p:spPr>
          <a:xfrm>
            <a:off x="324000" y="630360"/>
            <a:ext cx="8679600" cy="11358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US" sz="2600" spc="-1" strike="noStrike">
              <a:latin typeface="Arial"/>
            </a:endParaRPr>
          </a:p>
        </p:txBody>
      </p:sp>
      <p:sp>
        <p:nvSpPr>
          <p:cNvPr id="207" name="CustomShape 2"/>
          <p:cNvSpPr/>
          <p:nvPr/>
        </p:nvSpPr>
        <p:spPr>
          <a:xfrm>
            <a:off x="609480" y="1773360"/>
            <a:ext cx="7757280" cy="4460040"/>
          </a:xfrm>
          <a:prstGeom prst="rect">
            <a:avLst/>
          </a:prstGeom>
          <a:noFill/>
          <a:ln w="0">
            <a:noFill/>
          </a:ln>
        </p:spPr>
        <p:style>
          <a:lnRef idx="0"/>
          <a:fillRef idx="0"/>
          <a:effectRef idx="0"/>
          <a:fontRef idx="minor"/>
        </p:style>
        <p:txBody>
          <a:bodyPr lIns="90000" rIns="90000" tIns="45000" bIns="45000">
            <a:noAutofit/>
          </a:bodyPr>
          <a:p>
            <a:pPr marL="216000" indent="-214920">
              <a:lnSpc>
                <a:spcPct val="90000"/>
              </a:lnSpc>
              <a:spcBef>
                <a:spcPts val="564"/>
              </a:spcBef>
              <a:buClr>
                <a:srgbClr val="000000"/>
              </a:buClr>
              <a:buSzPct val="45000"/>
              <a:buFont typeface="Wingdings" charset="2"/>
              <a:buChar char=""/>
            </a:pPr>
            <a:r>
              <a:rPr b="1" lang="en-IE" sz="2000" spc="-1" strike="noStrike">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b="0" lang="en-US" sz="2000" spc="-1" strike="noStrike">
              <a:latin typeface="Arial"/>
            </a:endParaRPr>
          </a:p>
          <a:p>
            <a:pPr>
              <a:lnSpc>
                <a:spcPct val="90000"/>
              </a:lnSpc>
            </a:pPr>
            <a:endParaRPr b="0" lang="en-US" sz="2000" spc="-1" strike="noStrike">
              <a:latin typeface="Arial"/>
            </a:endParaRPr>
          </a:p>
          <a:p>
            <a:pPr lvl="1" marL="432000" indent="-21492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b="0" lang="en-US" sz="1600" spc="-1" strike="noStrike">
              <a:latin typeface="Arial"/>
            </a:endParaRPr>
          </a:p>
          <a:p>
            <a:pPr lvl="1" marL="432000" indent="-21492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b="0" lang="en-US" sz="1600" spc="-1" strike="noStrike">
              <a:latin typeface="Arial"/>
            </a:endParaRPr>
          </a:p>
          <a:p>
            <a:pPr lvl="1" marL="432000" indent="-21492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For material that is not previously Published, IEEE is automatically granted a license to use any material that is presented or submitted.</a:t>
            </a:r>
            <a:endParaRPr b="0" lang="en-US" sz="1600" spc="-1" strike="noStrike">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8" name="CustomShape 1"/>
          <p:cNvSpPr/>
          <p:nvPr/>
        </p:nvSpPr>
        <p:spPr>
          <a:xfrm>
            <a:off x="324000" y="630360"/>
            <a:ext cx="8679600" cy="11358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US" sz="2600" spc="-1" strike="noStrike">
              <a:latin typeface="Arial"/>
            </a:endParaRPr>
          </a:p>
        </p:txBody>
      </p:sp>
      <p:sp>
        <p:nvSpPr>
          <p:cNvPr id="209" name="CustomShape 2"/>
          <p:cNvSpPr/>
          <p:nvPr/>
        </p:nvSpPr>
        <p:spPr>
          <a:xfrm>
            <a:off x="609480" y="1773360"/>
            <a:ext cx="8440200" cy="4460040"/>
          </a:xfrm>
          <a:prstGeom prst="rect">
            <a:avLst/>
          </a:prstGeom>
          <a:noFill/>
          <a:ln w="0">
            <a:noFill/>
          </a:ln>
        </p:spPr>
        <p:style>
          <a:lnRef idx="0"/>
          <a:fillRef idx="0"/>
          <a:effectRef idx="0"/>
          <a:fontRef idx="minor"/>
        </p:style>
        <p:txBody>
          <a:bodyPr lIns="90000" rIns="90000" tIns="45000" bIns="45000">
            <a:noAutofit/>
          </a:bodyPr>
          <a:p>
            <a:pPr marL="216000" indent="-21492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The IEEE SA Copyright Policy is described in the IEEE SA Standards Board Bylaws and IEEE SA Standards Board Operations Manual</a:t>
            </a:r>
            <a:br/>
            <a:r>
              <a:rPr b="0" lang="en-IE" sz="1500" spc="-1" strike="noStrike">
                <a:solidFill>
                  <a:srgbClr val="000000"/>
                </a:solidFill>
                <a:latin typeface="Calibri"/>
                <a:ea typeface="DejaVu Sans"/>
              </a:rPr>
              <a:t> </a:t>
            </a:r>
            <a:endParaRPr b="0" lang="en-US" sz="1500" spc="-1" strike="noStrike">
              <a:latin typeface="Arial"/>
            </a:endParaRPr>
          </a:p>
          <a:p>
            <a:pPr lvl="1" marL="432000" indent="-214920">
              <a:lnSpc>
                <a:spcPct val="100000"/>
              </a:lnSpc>
              <a:spcBef>
                <a:spcPts val="150"/>
              </a:spcBef>
              <a:buClr>
                <a:srgbClr val="000000"/>
              </a:buClr>
              <a:buSzPct val="45000"/>
              <a:buFont typeface="Wingdings" charset="2"/>
              <a:buChar char=""/>
            </a:pPr>
            <a:r>
              <a:rPr b="0" lang="en-IE" sz="1500" spc="-1" strike="noStrike">
                <a:solidFill>
                  <a:srgbClr val="000000"/>
                </a:solidFill>
                <a:latin typeface="Calibri"/>
                <a:ea typeface="MS PGothic"/>
              </a:rPr>
              <a:t>IEEE SA Copyright Policy, see </a:t>
            </a:r>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7 of the IEEE SA Standards Board Bylaws</a:t>
            </a:r>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1"/>
              </a:rPr>
              <a:t>https</a:t>
            </a:r>
            <a:r>
              <a:rPr b="0" lang="en-IE" sz="1200" spc="-1" strike="noStrike" u="sng">
                <a:solidFill>
                  <a:srgbClr val="0000ff"/>
                </a:solidFill>
                <a:uFillTx/>
                <a:latin typeface="Calibri"/>
                <a:ea typeface="MS PGothic"/>
                <a:hlinkClick r:id="rId2"/>
              </a:rPr>
              <a:t>://standards.ieee.org/about/policies/bylaws/sect6-7.html#7</a:t>
            </a:r>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6.1 of the IEEE SA Standards Board Operations Manual</a:t>
            </a:r>
            <a:b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3"/>
              </a:rPr>
              <a:t>https://</a:t>
            </a:r>
            <a:r>
              <a:rPr b="0" lang="en-IE" sz="1200" spc="-1" strike="noStrike" u="sng">
                <a:solidFill>
                  <a:srgbClr val="0000ff"/>
                </a:solidFill>
                <a:uFillTx/>
                <a:latin typeface="Calibri"/>
                <a:ea typeface="MS PGothic"/>
                <a:hlinkClick r:id="rId4"/>
              </a:rPr>
              <a:t>standards.ieee.org/about/policies/opman/sect6.html</a:t>
            </a:r>
            <a:endParaRPr b="0" lang="en-US" sz="1200" spc="-1" strike="noStrike">
              <a:latin typeface="Arial"/>
            </a:endParaRPr>
          </a:p>
          <a:p>
            <a:pPr marL="216000" indent="-21492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Permission</a:t>
            </a:r>
            <a:endParaRPr b="0" lang="en-US" sz="1500" spc="-1" strike="noStrike">
              <a:latin typeface="Arial"/>
            </a:endParaRPr>
          </a:p>
          <a:p>
            <a:pPr lvl="1" marL="432000" indent="-21492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5"/>
              </a:rPr>
              <a:t>https://</a:t>
            </a:r>
            <a:r>
              <a:rPr b="0" lang="en-IE" sz="1200" spc="-1" strike="noStrike" u="sng">
                <a:solidFill>
                  <a:srgbClr val="0000ff"/>
                </a:solidFill>
                <a:uFillTx/>
                <a:latin typeface="Calibri"/>
                <a:ea typeface="MS PGothic"/>
                <a:hlinkClick r:id="rId6"/>
              </a:rPr>
              <a:t>standards.ieee.org/content/dam/ieee-standards/standards/web/documents/other/permissionltrs.zip</a:t>
            </a:r>
            <a:endParaRPr b="0" lang="en-US" sz="1200" spc="-1" strike="noStrike">
              <a:latin typeface="Arial"/>
            </a:endParaRPr>
          </a:p>
          <a:p>
            <a:pPr marL="216000" indent="-21492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FAQs</a:t>
            </a:r>
            <a:endParaRPr b="0" lang="en-US" sz="1500" spc="-1" strike="noStrike">
              <a:latin typeface="Arial"/>
            </a:endParaRPr>
          </a:p>
          <a:p>
            <a:pPr lvl="1" marL="432000" indent="-21492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7"/>
              </a:rPr>
              <a:t>http://standards.ieee.org/faqs/copyrights.html/</a:t>
            </a:r>
            <a:endParaRPr b="0" lang="en-US" sz="1200" spc="-1" strike="noStrike">
              <a:latin typeface="Arial"/>
            </a:endParaRPr>
          </a:p>
          <a:p>
            <a:pPr marL="216000" indent="-21492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Best Practices for IEEE Standards Development </a:t>
            </a:r>
            <a:endParaRPr b="0" lang="en-US" sz="1500" spc="-1" strike="noStrike">
              <a:latin typeface="Arial"/>
            </a:endParaRPr>
          </a:p>
          <a:p>
            <a:pPr lvl="1" marL="432000" indent="-21492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8"/>
              </a:rPr>
              <a:t>http://</a:t>
            </a:r>
            <a:r>
              <a:rPr b="0" lang="en-IE" sz="1200" spc="-1" strike="noStrike" u="sng">
                <a:solidFill>
                  <a:srgbClr val="0000ff"/>
                </a:solidFill>
                <a:uFillTx/>
                <a:latin typeface="Calibri"/>
                <a:ea typeface="MS PGothic"/>
                <a:hlinkClick r:id="rId9"/>
              </a:rPr>
              <a:t>standards.ieee.org/develop/policies/best_practices_for_ieee_standards_development_051215.pdf</a:t>
            </a:r>
            <a:endParaRPr b="0" lang="en-US" sz="1200" spc="-1" strike="noStrike">
              <a:latin typeface="Arial"/>
            </a:endParaRPr>
          </a:p>
          <a:p>
            <a:pPr marL="216000" indent="-21492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Distribution of Draft Standards (see 6.1.3 of the SASB Operations Manual)</a:t>
            </a:r>
            <a:endParaRPr b="0" lang="en-US" sz="1500" spc="-1" strike="noStrike">
              <a:latin typeface="Arial"/>
            </a:endParaRPr>
          </a:p>
          <a:p>
            <a:pPr lvl="1" marL="432000" indent="-21492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10"/>
              </a:rPr>
              <a:t>https://standards.ieee.org/about/policies/opman/sect6.html</a:t>
            </a:r>
            <a:endParaRPr b="0" lang="en-US" sz="1200" spc="-1" strike="noStrike">
              <a:latin typeface="Arial"/>
            </a:endParaRPr>
          </a:p>
          <a:p>
            <a:pPr>
              <a:lnSpc>
                <a:spcPct val="90000"/>
              </a:lnSpc>
              <a:spcBef>
                <a:spcPts val="564"/>
              </a:spcBef>
            </a:pPr>
            <a:endParaRPr b="0" lang="en-US" sz="12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601</TotalTime>
  <Application>LibreOffice/7.0.4.2$Linux_X86_64 LibreOffice_project/00$Build-2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2022-03-14T21:26:36Z</dcterms:modified>
  <cp:revision>89</cp:revision>
  <dc:subject>IEEE 802.15.9ma</dc:subject>
  <dc:title>Opening for November</dc:title>
</cp:coreProperties>
</file>

<file path=docProps/custom.xml><?xml version="1.0" encoding="utf-8"?>
<Properties xmlns="http://schemas.openxmlformats.org/officeDocument/2006/custom-properties" xmlns:vt="http://schemas.openxmlformats.org/officeDocument/2006/docPropsVTypes"/>
</file>