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90" r:id="rId3"/>
    <p:sldId id="391" r:id="rId4"/>
    <p:sldId id="2369" r:id="rId5"/>
    <p:sldId id="317" r:id="rId6"/>
    <p:sldId id="2370" r:id="rId7"/>
    <p:sldId id="392" r:id="rId8"/>
    <p:sldId id="2371" r:id="rId9"/>
    <p:sldId id="237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91"/>
            <p14:sldId id="2369"/>
            <p14:sldId id="317"/>
            <p14:sldId id="2370"/>
            <p14:sldId id="392"/>
          </p14:sldIdLst>
        </p14:section>
        <p14:section name="Closing Slide" id="{17524BA6-C3AC-EE4D-BA9D-E46A8CDB0646}">
          <p14:sldIdLst>
            <p14:sldId id="2371"/>
            <p14:sldId id="2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105" d="100"/>
          <a:sy n="105" d="100"/>
        </p:scale>
        <p:origin x="211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8876303A-5B6D-418C-966B-891F68A16784}"/>
    <pc:docChg chg="custSel modSld">
      <pc:chgData name="Phil Beecher" userId="8e59e9d451c39ba5" providerId="LiveId" clId="{8876303A-5B6D-418C-966B-891F68A16784}" dt="2022-03-16T12:54:02.317" v="26" actId="20577"/>
      <pc:docMkLst>
        <pc:docMk/>
      </pc:docMkLst>
      <pc:sldChg chg="delSp modSp mod">
        <pc:chgData name="Phil Beecher" userId="8e59e9d451c39ba5" providerId="LiveId" clId="{8876303A-5B6D-418C-966B-891F68A16784}" dt="2022-03-16T12:53:21.376" v="14" actId="6549"/>
        <pc:sldMkLst>
          <pc:docMk/>
          <pc:sldMk cId="1145245371" sldId="2371"/>
        </pc:sldMkLst>
        <pc:spChg chg="del">
          <ac:chgData name="Phil Beecher" userId="8e59e9d451c39ba5" providerId="LiveId" clId="{8876303A-5B6D-418C-966B-891F68A16784}" dt="2022-03-16T12:52:25.709" v="0" actId="478"/>
          <ac:spMkLst>
            <pc:docMk/>
            <pc:sldMk cId="1145245371" sldId="2371"/>
            <ac:spMk id="7" creationId="{6B144B8F-B2D2-48E6-BD06-B9FD8A42024B}"/>
          </ac:spMkLst>
        </pc:spChg>
        <pc:spChg chg="mod">
          <ac:chgData name="Phil Beecher" userId="8e59e9d451c39ba5" providerId="LiveId" clId="{8876303A-5B6D-418C-966B-891F68A16784}" dt="2022-03-16T12:53:21.376" v="14" actId="6549"/>
          <ac:spMkLst>
            <pc:docMk/>
            <pc:sldMk cId="1145245371" sldId="2371"/>
            <ac:spMk id="21510" creationId="{00000000-0000-0000-0000-000000000000}"/>
          </ac:spMkLst>
        </pc:spChg>
      </pc:sldChg>
      <pc:sldChg chg="modSp mod">
        <pc:chgData name="Phil Beecher" userId="8e59e9d451c39ba5" providerId="LiveId" clId="{8876303A-5B6D-418C-966B-891F68A16784}" dt="2022-03-16T12:54:02.317" v="26" actId="20577"/>
        <pc:sldMkLst>
          <pc:docMk/>
          <pc:sldMk cId="3738084255" sldId="2372"/>
        </pc:sldMkLst>
        <pc:spChg chg="mod">
          <ac:chgData name="Phil Beecher" userId="8e59e9d451c39ba5" providerId="LiveId" clId="{8876303A-5B6D-418C-966B-891F68A16784}" dt="2022-03-16T12:54:02.317" v="26" actId="20577"/>
          <ac:spMkLst>
            <pc:docMk/>
            <pc:sldMk cId="3738084255" sldId="2372"/>
            <ac:spMk id="2151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4944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85416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802.15-22-0138-01-0mag</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dirty="0">
                <a:latin typeface="+mj-lt"/>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685800" y="229056"/>
            <a:ext cx="1981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March 2022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8 March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March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a:xfrm>
            <a:off x="381000" y="1981200"/>
            <a:ext cx="8458200" cy="4114800"/>
          </a:xfrm>
        </p:spPr>
        <p:txBody>
          <a:bodyPr/>
          <a:lstStyle/>
          <a:p>
            <a:r>
              <a:rPr lang="en-GB" dirty="0"/>
              <a:t>Meeting will start at 4:10pm GMT</a:t>
            </a:r>
          </a:p>
          <a:p>
            <a:r>
              <a:rPr lang="en-GB" dirty="0"/>
              <a:t>Enough time to make a nice cup of tea </a:t>
            </a:r>
            <a:r>
              <a:rPr lang="en-GB" dirty="0">
                <a:sym typeface="Wingdings" panose="05000000000000000000" pitchFamily="2" charset="2"/>
              </a:rPr>
              <a:t></a:t>
            </a:r>
            <a:endParaRPr lang="en-GB" dirty="0"/>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1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4</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689768" y="1641922"/>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5</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Objectives – Agenda</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219200"/>
            <a:ext cx="8665845"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March 8,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Existing Standards - none received </a:t>
            </a:r>
            <a:r>
              <a:rPr lang="en-US" sz="2000" dirty="0">
                <a:latin typeface="Calibri" panose="020F0502020204030204" pitchFamily="34" charset="0"/>
                <a:cs typeface="Calibri" panose="020F0502020204030204" pitchFamily="34" charset="0"/>
                <a:sym typeface="Wingdings" panose="05000000000000000000" pitchFamily="2" charset="2"/>
              </a:rPr>
              <a:t> </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 received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Create a list of issues, and other items to address during standards (802.15.4) revisions </a:t>
            </a:r>
            <a:r>
              <a:rPr lang="en-US" sz="2000" dirty="0">
                <a:latin typeface="Calibri" panose="020F0502020204030204" pitchFamily="34" charset="0"/>
                <a:cs typeface="Calibri" panose="020F0502020204030204" pitchFamily="34" charset="0"/>
                <a:sym typeface="Wingdings" panose="05000000000000000000" pitchFamily="2" charset="2"/>
              </a:rPr>
              <a:t>– Presentation from Ben Rolfe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March 15, 2022 – </a:t>
            </a:r>
            <a:r>
              <a:rPr lang="en-US" sz="2000" b="1" dirty="0">
                <a:highlight>
                  <a:srgbClr val="FFFF00"/>
                </a:highlight>
                <a:latin typeface="Calibri" panose="020F0502020204030204" pitchFamily="34" charset="0"/>
                <a:cs typeface="Calibri" panose="020F0502020204030204" pitchFamily="34" charset="0"/>
                <a:sym typeface="Wingdings" panose="05000000000000000000" pitchFamily="2" charset="2"/>
              </a:rPr>
              <a:t>start at 10 past the hour</a:t>
            </a:r>
            <a:endParaRPr lang="en-US" sz="2000" b="1" dirty="0">
              <a:highlight>
                <a:srgbClr val="FFFF00"/>
              </a:highlight>
              <a:latin typeface="Calibri" panose="020F0502020204030204" pitchFamily="34" charset="0"/>
              <a:cs typeface="Calibri" panose="020F0502020204030204" pitchFamily="34" charset="0"/>
            </a:endParaRP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Template for SA ballot submissions - review</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Motion templates – review</a:t>
            </a:r>
          </a:p>
          <a:p>
            <a:pPr marL="457200" lvl="2" indent="-457200">
              <a:spcAft>
                <a:spcPts val="600"/>
              </a:spcAft>
              <a:buFont typeface="+mj-lt"/>
              <a:buAutoNum type="arabicPeriod" startAt="7"/>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802.15.4 topics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219200"/>
            <a:ext cx="8665845"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400" b="1" dirty="0">
                <a:latin typeface="Calibri" panose="020F0502020204030204" pitchFamily="34" charset="0"/>
                <a:cs typeface="Calibri" panose="020F0502020204030204" pitchFamily="34" charset="0"/>
              </a:rPr>
              <a:t>802.15.4 Revision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Some issues have been identified. Should be considered in forthcoming revision.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List of Items identified</a:t>
            </a:r>
          </a:p>
          <a:p>
            <a:pPr marL="1257300" lvl="4"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Folding back in fixes, enhancements based on empirical evidence / usage, e.g. mode switch.</a:t>
            </a:r>
          </a:p>
          <a:p>
            <a:pPr marL="1257300" lvl="4"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Channel page/numbering – is it used? (Clause 12?) How do we fix it? (call for contributions for March session)</a:t>
            </a:r>
          </a:p>
          <a:p>
            <a:pPr marL="1257300" lvl="4"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Check Table F.1 is correct and complete.</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Presentation by Ben Rolfe – “802.15-22-0136-00 – lingering items”</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Beecher will post a spreadsheet to capture list of issues – will include field for a mentor reference(s) to presentation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We will reach out to Alliances for details and additional items</a:t>
            </a:r>
          </a:p>
          <a:p>
            <a:pPr marL="457200" lvl="3">
              <a:spcAft>
                <a:spcPts val="600"/>
              </a:spcAft>
            </a:pPr>
            <a:endParaRPr lang="en-US" sz="2400" dirty="0">
              <a:latin typeface="Calibri" panose="020F0502020204030204" pitchFamily="34" charset="0"/>
              <a:cs typeface="Calibri" panose="020F0502020204030204" pitchFamily="34" charset="0"/>
            </a:endParaRPr>
          </a:p>
          <a:p>
            <a:pPr fontAlgn="b">
              <a:buClr>
                <a:schemeClr val="tx1"/>
              </a:buClr>
              <a:tabLst>
                <a:tab pos="5080000" algn="l"/>
              </a:tabLst>
            </a:pPr>
            <a:endParaRPr lang="en-US" sz="2400" dirty="0">
              <a:latin typeface="Calibri" panose="020F0502020204030204" pitchFamily="34" charset="0"/>
              <a:cs typeface="Calibri" panose="020F0502020204030204" pitchFamily="34" charset="0"/>
              <a:sym typeface="Wingdings" panose="05000000000000000000" pitchFamily="2" charset="2"/>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72704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5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1510">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5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219200"/>
            <a:ext cx="8665845"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No change requests for Existing Standards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Start discussion about 802.15.4 Revision : Presentation by Ben Rolfe – “802.15-22-0136-00 – lingering items”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Prepare “</a:t>
            </a:r>
            <a:r>
              <a:rPr lang="en-GB" sz="2000" b="0" dirty="0">
                <a:effectLst/>
                <a:latin typeface="Calibri" panose="020F0502020204030204" pitchFamily="34" charset="0"/>
                <a:cs typeface="Calibri" panose="020F0502020204030204" pitchFamily="34" charset="0"/>
              </a:rPr>
              <a:t>Template for EC to SA Ballot Presentation” </a:t>
            </a:r>
            <a:br>
              <a:rPr lang="en-GB" sz="2000" b="0" dirty="0">
                <a:effectLst/>
                <a:latin typeface="Calibri" panose="020F0502020204030204" pitchFamily="34" charset="0"/>
                <a:cs typeface="Calibri" panose="020F0502020204030204" pitchFamily="34" charset="0"/>
              </a:rPr>
            </a:br>
            <a:r>
              <a:rPr lang="en-GB" sz="2000" b="0" dirty="0">
                <a:effectLst/>
                <a:latin typeface="Calibri" panose="020F0502020204030204" pitchFamily="34" charset="0"/>
                <a:cs typeface="Calibri" panose="020F0502020204030204" pitchFamily="34" charset="0"/>
              </a:rPr>
              <a:t>	(to be posted as: </a:t>
            </a:r>
            <a:r>
              <a:rPr lang="en-US" sz="2000" dirty="0">
                <a:latin typeface="Calibri" panose="020F0502020204030204" pitchFamily="34" charset="0"/>
                <a:cs typeface="Calibri" panose="020F0502020204030204" pitchFamily="34" charset="0"/>
              </a:rPr>
              <a:t>802.15-22-0189-00)</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Example Motions in Operations Manual:</a:t>
            </a: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Beecher will add 4 example motions - </a:t>
            </a:r>
            <a:br>
              <a:rPr lang="en-US" sz="2000" dirty="0">
                <a:latin typeface="Calibri" panose="020F0502020204030204" pitchFamily="34" charset="0"/>
                <a:cs typeface="Calibri" panose="020F0502020204030204" pitchFamily="34" charset="0"/>
              </a:rPr>
            </a:br>
            <a:r>
              <a:rPr lang="en-US" sz="2000" dirty="0">
                <a:latin typeface="Calibri" panose="020F0502020204030204" pitchFamily="34" charset="0"/>
                <a:cs typeface="Calibri" panose="020F0502020204030204" pitchFamily="34" charset="0"/>
              </a:rPr>
              <a:t>	(PAR Withdraw, PAR renewal, Liaison Statement: TG &amp; WG)</a:t>
            </a:r>
          </a:p>
          <a:p>
            <a:pPr marL="0" lvl="2">
              <a:spcAft>
                <a:spcPts val="600"/>
              </a:spcAft>
            </a:pPr>
            <a:endParaRPr lang="en-US" sz="2000" dirty="0">
              <a:latin typeface="Calibri" panose="020F0502020204030204" pitchFamily="34" charset="0"/>
              <a:cs typeface="Calibri" panose="020F0502020204030204" pitchFamily="34" charset="0"/>
            </a:endParaRP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Goals for May Interim</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219200"/>
            <a:ext cx="8665845"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change requests for Existing Standards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“802.15-22-0189-00  </a:t>
            </a:r>
            <a:r>
              <a:rPr lang="en-GB" sz="2000" b="0" dirty="0">
                <a:effectLst/>
                <a:latin typeface="Calibri" panose="020F0502020204030204" pitchFamily="34" charset="0"/>
                <a:cs typeface="Calibri" panose="020F0502020204030204" pitchFamily="34" charset="0"/>
              </a:rPr>
              <a:t>Template for EC to SA Ballot Presentation”</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new Motions in Operations Manual</a:t>
            </a:r>
          </a:p>
          <a:p>
            <a:pPr marL="457200" lvl="2" indent="-457200">
              <a:spcAft>
                <a:spcPts val="600"/>
              </a:spcAft>
              <a:buFont typeface="+mj-lt"/>
              <a:buAutoNum type="arabicPeriod"/>
            </a:pPr>
            <a:r>
              <a:rPr lang="en-US" sz="2000">
                <a:latin typeface="Calibri" panose="020F0502020204030204" pitchFamily="34" charset="0"/>
                <a:cs typeface="Calibri" panose="020F0502020204030204" pitchFamily="34" charset="0"/>
              </a:rPr>
              <a:t>Work on 802.15.4 Revision PAR</a:t>
            </a:r>
          </a:p>
          <a:p>
            <a:pPr marL="0" lvl="2">
              <a:spcAft>
                <a:spcPts val="600"/>
              </a:spcAft>
            </a:pPr>
            <a:endParaRPr lang="en-US" sz="2000" dirty="0">
              <a:latin typeface="Calibri" panose="020F0502020204030204" pitchFamily="34" charset="0"/>
              <a:cs typeface="Calibri" panose="020F0502020204030204" pitchFamily="34" charset="0"/>
            </a:endParaRPr>
          </a:p>
          <a:p>
            <a:pPr marL="0" lvl="2">
              <a:spcAft>
                <a:spcPts val="600"/>
              </a:spcAft>
            </a:pPr>
            <a:endParaRPr lang="en-US" sz="2000" dirty="0">
              <a:latin typeface="Calibri" panose="020F0502020204030204" pitchFamily="34" charset="0"/>
              <a:cs typeface="Calibri" panose="020F0502020204030204" pitchFamily="34" charset="0"/>
            </a:endParaRP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73808425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58977</TotalTime>
  <Words>993</Words>
  <Application>Microsoft Office PowerPoint</Application>
  <PresentationFormat>On-screen Show (4:3)</PresentationFormat>
  <Paragraphs>123</Paragraphs>
  <Slides>9</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Default Design</vt:lpstr>
      <vt:lpstr>PowerPoint Presentation</vt:lpstr>
      <vt:lpstr>SC Maintenance Reminders</vt:lpstr>
      <vt:lpstr>802.15 Maintenance SC</vt:lpstr>
      <vt:lpstr>IEEE-SA Patent, Copyright, and Participation Policies</vt:lpstr>
      <vt:lpstr>IEEE 802 Ground Rules</vt:lpstr>
      <vt:lpstr>SC Meeting Objectives – Agenda</vt:lpstr>
      <vt:lpstr>802.15.4 topics</vt:lpstr>
      <vt:lpstr>SC Meeting Achievements</vt:lpstr>
      <vt:lpstr>Goals for May Interim</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1114</cp:revision>
  <cp:lastPrinted>2016-07-25T16:00:41Z</cp:lastPrinted>
  <dcterms:created xsi:type="dcterms:W3CDTF">2009-07-12T16:25:16Z</dcterms:created>
  <dcterms:modified xsi:type="dcterms:W3CDTF">2022-03-16T12:54:03Z</dcterms:modified>
  <cp:category/>
</cp:coreProperties>
</file>