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00" r:id="rId3"/>
    <p:sldId id="2366" r:id="rId4"/>
    <p:sldId id="339" r:id="rId5"/>
    <p:sldId id="393" r:id="rId6"/>
    <p:sldId id="2373" r:id="rId7"/>
    <p:sldId id="317" r:id="rId8"/>
    <p:sldId id="341" r:id="rId9"/>
    <p:sldId id="329" r:id="rId10"/>
    <p:sldId id="2372" r:id="rId11"/>
    <p:sldId id="2368" r:id="rId12"/>
    <p:sldId id="2371" r:id="rId13"/>
    <p:sldId id="2367"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82" d="100"/>
          <a:sy n="82" d="100"/>
        </p:scale>
        <p:origin x="1483"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15-22-0130-02-0000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3568"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596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March 2022 Joint TG4ab, TG15, TG6a Agenda &amp; Meeting Slides </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10, 2022</a:t>
            </a:r>
          </a:p>
          <a:p>
            <a:pPr eaLnBrk="1" hangingPunct="1">
              <a:spcBef>
                <a:spcPct val="0"/>
              </a:spcBef>
              <a:buClrTx/>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Benjamin Rolfe (Blind Creek Associates),</a:t>
            </a:r>
            <a:br>
              <a:rPr lang="en-US" altLang="en-US" sz="1600" dirty="0">
                <a:latin typeface="Times New Roman" panose="02020603050405020304" pitchFamily="18" charset="0"/>
              </a:rPr>
            </a:br>
            <a:r>
              <a:rPr lang="en-US" altLang="en-US" sz="1600" dirty="0">
                <a:latin typeface="Times New Roman" panose="02020603050405020304" pitchFamily="18" charset="0"/>
              </a:rPr>
              <a:t>Ryuji Kohno (YNU/YRP-IAI)</a:t>
            </a:r>
          </a:p>
          <a:p>
            <a:pPr eaLnBrk="1" hangingPunct="1">
              <a:spcBef>
                <a:spcPct val="0"/>
              </a:spcBef>
              <a:buClrTx/>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ben.rolfe@ieee.org, [kohno@ynu.ac.jp, kohno@yrp-iai.jp]</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TG Joint meetings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and Agenda</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9688-0BE3-4EC1-9C62-ACFCB57CFFF3}"/>
              </a:ext>
            </a:extLst>
          </p:cNvPr>
          <p:cNvSpPr>
            <a:spLocks noGrp="1"/>
          </p:cNvSpPr>
          <p:nvPr>
            <p:ph type="title"/>
          </p:nvPr>
        </p:nvSpPr>
        <p:spPr/>
        <p:txBody>
          <a:bodyPr/>
          <a:lstStyle/>
          <a:p>
            <a:r>
              <a:rPr lang="en-US" dirty="0"/>
              <a:t>Channel Model Updates</a:t>
            </a:r>
          </a:p>
        </p:txBody>
      </p:sp>
      <p:sp>
        <p:nvSpPr>
          <p:cNvPr id="3" name="Content Placeholder 2">
            <a:extLst>
              <a:ext uri="{FF2B5EF4-FFF2-40B4-BE49-F238E27FC236}">
                <a16:creationId xmlns:a16="http://schemas.microsoft.com/office/drawing/2014/main" id="{20558479-4F41-48DD-8FC5-4FA413B071CE}"/>
              </a:ext>
            </a:extLst>
          </p:cNvPr>
          <p:cNvSpPr>
            <a:spLocks noGrp="1"/>
          </p:cNvSpPr>
          <p:nvPr>
            <p:ph idx="1"/>
          </p:nvPr>
        </p:nvSpPr>
        <p:spPr/>
        <p:txBody>
          <a:bodyPr/>
          <a:lstStyle/>
          <a:p>
            <a:pPr marL="457200" indent="-457200">
              <a:buFont typeface="Arial" panose="020B0604020202020204" pitchFamily="34" charset="0"/>
              <a:buChar char="•"/>
            </a:pPr>
            <a:r>
              <a:rPr lang="en-US" dirty="0"/>
              <a:t>PAN/BAN effort (4ab):</a:t>
            </a:r>
          </a:p>
          <a:p>
            <a:pPr marL="400050" lvl="1" indent="0"/>
            <a:r>
              <a:rPr lang="en-US" dirty="0"/>
              <a:t>Measurement based BAN channel model for XR applications : Part II [Document 15-22-0169-00]</a:t>
            </a:r>
          </a:p>
          <a:p>
            <a:pPr marL="457200" indent="-457200">
              <a:buFont typeface="Arial" panose="020B0604020202020204" pitchFamily="34" charset="0"/>
              <a:buChar char="•"/>
            </a:pPr>
            <a:r>
              <a:rPr lang="en-US" sz="3200" dirty="0"/>
              <a:t>HBAN &amp; VBAN effort (6a):</a:t>
            </a:r>
          </a:p>
          <a:p>
            <a:pPr marL="0" indent="0"/>
            <a:r>
              <a:rPr lang="en-US" dirty="0"/>
              <a:t>	[Document TBD]</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7C23253-EB97-4ECE-A238-64F5AD74BB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85341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95047" y="672485"/>
            <a:ext cx="7840663" cy="524267"/>
          </a:xfrm>
        </p:spPr>
        <p:txBody>
          <a:bodyPr/>
          <a:lstStyle/>
          <a:p>
            <a:r>
              <a:rPr lang="en-US" altLang="en-US" sz="2800" dirty="0"/>
              <a:t>Common channel models for UWB</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809413" y="1232354"/>
            <a:ext cx="7840663" cy="5328592"/>
          </a:xfrm>
        </p:spPr>
        <p:txBody>
          <a:bodyPr/>
          <a:lstStyle/>
          <a:p>
            <a:pPr marL="514350" indent="-514350">
              <a:buFont typeface="Arial" panose="020B0604020202020204" pitchFamily="34" charset="0"/>
              <a:buChar char="•"/>
            </a:pPr>
            <a:r>
              <a:rPr lang="en-US" altLang="en-US" sz="1800" dirty="0"/>
              <a:t>TG6a (TG6) focuses on Human and Vehicle Bodies as uses cases of HBAN and VBAN for enhanced dependability in UWB bands, while TG4ab, TG14 cover all use cases in general beyond body areas.</a:t>
            </a:r>
          </a:p>
          <a:p>
            <a:pPr marL="514350" indent="-514350">
              <a:buFont typeface="Arial" panose="020B0604020202020204" pitchFamily="34" charset="0"/>
              <a:buChar char="•"/>
            </a:pPr>
            <a:r>
              <a:rPr lang="en-US" altLang="en-US" sz="1800" dirty="0"/>
              <a:t>TG6a (TG6) models environment including interference of coexisting HBAN, VBAN, other wireless networks sharing common bands, EMC and EMI rather than only channel propagation to ensure enhanced dependability.</a:t>
            </a:r>
          </a:p>
          <a:p>
            <a:pPr marL="514350" indent="-514350">
              <a:buFont typeface="Arial" panose="020B0604020202020204" pitchFamily="34" charset="0"/>
              <a:buChar char="•"/>
            </a:pPr>
            <a:r>
              <a:rPr lang="en-US" altLang="en-US" sz="1800" dirty="0"/>
              <a:t>TG6a (TG6) selects to use the channel models for UWB from 15.4a (4f, 4z, 4ab,15.8 using the same model), etc.</a:t>
            </a:r>
          </a:p>
          <a:p>
            <a:pPr marL="514350" indent="-514350">
              <a:buFont typeface="Arial" panose="020B0604020202020204" pitchFamily="34" charset="0"/>
              <a:buChar char="•"/>
            </a:pPr>
            <a:r>
              <a:rPr lang="en-US" altLang="en-US" sz="1800" dirty="0"/>
              <a:t>TG6a (TG6) use channel models in specific use cases for medical and automotive uses requesting enhanced dependability such as implanted medical devices, e.g. BCI(BMI), capsule endoscopy and  installed car devices.</a:t>
            </a:r>
          </a:p>
          <a:p>
            <a:pPr marL="514350" indent="-514350">
              <a:buFont typeface="Arial" panose="020B0604020202020204" pitchFamily="34" charset="0"/>
              <a:buChar char="•"/>
            </a:pPr>
            <a:r>
              <a:rPr lang="en-US" altLang="en-US" sz="1800" dirty="0"/>
              <a:t>TG6a (TG6) assumes the environment models to define MAC specification to ensure enhanced dependability.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187624" y="672485"/>
            <a:ext cx="7348086" cy="524267"/>
          </a:xfrm>
        </p:spPr>
        <p:txBody>
          <a:bodyPr/>
          <a:lstStyle/>
          <a:p>
            <a:pPr marR="0" lvl="0" algn="l" defTabSz="449263" rtl="0" eaLnBrk="0" fontAlgn="base" latinLnBrk="0" hangingPunct="0">
              <a:lnSpc>
                <a:spcPct val="100000"/>
              </a:lnSpc>
              <a:spcBef>
                <a:spcPts val="800"/>
              </a:spcBef>
              <a:spcAft>
                <a:spcPct val="0"/>
              </a:spcAft>
              <a:buClr>
                <a:srgbClr val="000000"/>
              </a:buClr>
              <a:buSzPct val="100000"/>
              <a:tabLst/>
              <a:defRPr/>
            </a:pPr>
            <a:r>
              <a:rPr kumimoji="0" lang="en-US" altLang="ja-JP" sz="3200" b="0" i="0" u="none" strike="noStrike" kern="0" cap="none" spc="0" normalizeH="0" baseline="0" noProof="0" dirty="0">
                <a:ln>
                  <a:noFill/>
                </a:ln>
                <a:solidFill>
                  <a:srgbClr val="000000"/>
                </a:solidFill>
                <a:effectLst/>
                <a:uLnTx/>
                <a:uFillTx/>
                <a:latin typeface="Arial"/>
                <a:ea typeface="MS PGothic" panose="020B0600070205080204" pitchFamily="34" charset="-128"/>
              </a:rPr>
              <a:t>TSN of 802.1 in wireless</a:t>
            </a:r>
            <a:endParaRPr lang="en-US" altLang="en-US" sz="28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827584" y="1308808"/>
            <a:ext cx="7840663" cy="5328592"/>
          </a:xfrm>
        </p:spPr>
        <p:txBody>
          <a:bodyPr/>
          <a:lstStyle/>
          <a:p>
            <a:pPr marL="514350" indent="-514350">
              <a:buFont typeface="Arial" panose="020B0604020202020204" pitchFamily="34" charset="0"/>
              <a:buChar char="•"/>
            </a:pPr>
            <a:r>
              <a:rPr lang="en-US" altLang="en-US" sz="1800" dirty="0"/>
              <a:t>TG6a (TG6) focuses on the feasibility of TSN of 802.1 in wireless HBAN and VBAN in particular MAC bridge and related issues like TSN has been discussed for wired networks in 802.1.</a:t>
            </a:r>
          </a:p>
          <a:p>
            <a:pPr marL="514350" indent="-514350">
              <a:buFont typeface="Arial" panose="020B0604020202020204" pitchFamily="34" charset="0"/>
              <a:buChar char="•"/>
            </a:pPr>
            <a:r>
              <a:rPr lang="en-US" altLang="en-US" sz="1800" dirty="0"/>
              <a:t>TG6a (TG6) focuses on E2E time sensitivity and entire network performance in case of BAN and other wireless and wired networks in tandem.</a:t>
            </a:r>
          </a:p>
          <a:p>
            <a:pPr marL="514350" indent="-514350">
              <a:buFont typeface="Arial" panose="020B0604020202020204" pitchFamily="34" charset="0"/>
              <a:buChar char="•"/>
            </a:pPr>
            <a:r>
              <a:rPr lang="en-US" altLang="en-US" sz="1800" dirty="0"/>
              <a:t>TG6a (TG6) focuses on time sensitivity in multi-hop relay of serial BAN connection and multiple BANs overlaid cases.</a:t>
            </a:r>
          </a:p>
          <a:p>
            <a:pPr marL="514350" indent="-514350">
              <a:buFont typeface="Arial" panose="020B0604020202020204" pitchFamily="34" charset="0"/>
              <a:buChar char="•"/>
            </a:pPr>
            <a:r>
              <a:rPr lang="en-US" altLang="en-US" sz="1800" dirty="0"/>
              <a:t>TG6a (T66) applies priority order based on required QoS levels of packets keeping backward compatibility of 15.6-2012 while total performance of E2E in case of BAN and other wireless and wired networks in tandem.</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1018866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412776"/>
            <a:ext cx="7764463" cy="4896544"/>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March</a:t>
            </a:r>
            <a:r>
              <a:rPr lang="en-US" b="1" dirty="0">
                <a:solidFill>
                  <a:srgbClr val="0000FF"/>
                </a:solidFill>
                <a:effectLst/>
                <a:ea typeface="Times New Roman" panose="02020603050405020304" pitchFamily="18" charset="0"/>
              </a:rPr>
              <a:t>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Joint .4ab, .14, .6a</a:t>
            </a:r>
          </a:p>
          <a:p>
            <a:pPr marL="0" marR="0" algn="ctr">
              <a:spcBef>
                <a:spcPts val="600"/>
              </a:spcBef>
              <a:spcAft>
                <a:spcPts val="0"/>
              </a:spcAft>
            </a:pPr>
            <a:endParaRPr lang="en-US" sz="2400" b="1" dirty="0">
              <a:solidFill>
                <a:srgbClr val="0000FF"/>
              </a:solidFill>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at1 9:10 AM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a:buFont typeface="Arial" panose="020B0604020202020204" pitchFamily="34" charset="0"/>
              <a:buChar char="•"/>
            </a:pPr>
            <a:r>
              <a:rPr lang="en-US" sz="2100" dirty="0"/>
              <a:t>Attendees are required to register to attend the 802 Plenary Session</a:t>
            </a:r>
          </a:p>
          <a:p>
            <a:pPr marL="0" indent="0"/>
            <a:endParaRPr lang="en-US" sz="2100" dirty="0"/>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1955601" y="1044745"/>
            <a:ext cx="5823347" cy="594122"/>
          </a:xfrm>
        </p:spPr>
        <p:txBody>
          <a:bodyPr>
            <a:noAutofit/>
          </a:bodyPr>
          <a:lstStyle/>
          <a:p>
            <a:pPr>
              <a:defRPr/>
            </a:pPr>
            <a:r>
              <a:rPr lang="en-US" sz="32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6</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3566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4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4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400" kern="0" dirty="0"/>
              <a:t>IEEE-SA Standards Board Patent Committee (</a:t>
            </a:r>
            <a:r>
              <a:rPr lang="en-US" sz="2400" kern="0" dirty="0" err="1"/>
              <a:t>PatCom</a:t>
            </a:r>
            <a:r>
              <a:rPr lang="en-US" sz="24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4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4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11</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79512" y="2420888"/>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5148064" y="2942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sz="2400" dirty="0"/>
              <a:t>Channel model update, PAN &amp; BAN</a:t>
            </a:r>
          </a:p>
          <a:p>
            <a:pPr marL="514350" indent="-514350">
              <a:buFont typeface="Arial" panose="020B0604020202020204" pitchFamily="34" charset="0"/>
              <a:buAutoNum type="arabicPeriod"/>
            </a:pPr>
            <a:r>
              <a:rPr lang="en-US" sz="2400" dirty="0"/>
              <a:t>Channel model Updates, HBAN &amp; VBAN</a:t>
            </a:r>
          </a:p>
          <a:p>
            <a:pPr marL="514350" indent="-514350">
              <a:buFont typeface="Arial" panose="020B0604020202020204" pitchFamily="34" charset="0"/>
              <a:buAutoNum type="arabicPeriod"/>
            </a:pPr>
            <a:r>
              <a:rPr lang="en-US" sz="2400" dirty="0"/>
              <a:t>TSN and Wireless </a:t>
            </a:r>
          </a:p>
          <a:p>
            <a:pPr marL="514350" indent="-514350">
              <a:buFont typeface="Arial" panose="020B0604020202020204" pitchFamily="34" charset="0"/>
              <a:buAutoNum type="arabicPeriod"/>
            </a:pPr>
            <a:r>
              <a:rPr lang="en-US" sz="2400" dirty="0"/>
              <a:t>Discussion</a:t>
            </a:r>
          </a:p>
          <a:p>
            <a:pPr marL="514350" indent="-514350">
              <a:buFont typeface="Arial" panose="020B0604020202020204" pitchFamily="34" charset="0"/>
              <a:buAutoNum type="arabicPeriod"/>
            </a:pPr>
            <a:r>
              <a:rPr lang="en-US" sz="2400" dirty="0" err="1"/>
              <a:t>AoB</a:t>
            </a:r>
            <a:endParaRPr lang="en-US" sz="2400" dirty="0"/>
          </a:p>
          <a:p>
            <a:pPr marL="514350" indent="-514350">
              <a:buFont typeface="Arial" panose="020B0604020202020204" pitchFamily="34" charset="0"/>
              <a:buAutoNum type="arabicPeriod"/>
            </a:pPr>
            <a:r>
              <a:rPr lang="en-US" sz="2400" dirty="0"/>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32427</TotalTime>
  <Words>1139</Words>
  <Application>Microsoft Office PowerPoint</Application>
  <PresentationFormat>On-screen Show (4:3)</PresentationFormat>
  <Paragraphs>113</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Agenda</vt:lpstr>
      <vt:lpstr>Channel Model Updates</vt:lpstr>
      <vt:lpstr>Common channel models for UWB</vt:lpstr>
      <vt:lpstr>TSN of 802.1 in wireless</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428</cp:revision>
  <cp:lastPrinted>2000-03-07T00:55:37Z</cp:lastPrinted>
  <dcterms:created xsi:type="dcterms:W3CDTF">2016-01-17T22:48:36Z</dcterms:created>
  <dcterms:modified xsi:type="dcterms:W3CDTF">2022-03-11T02:07:31Z</dcterms:modified>
  <cp:category/>
</cp:coreProperties>
</file>