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9" r:id="rId14"/>
    <p:sldId id="852" r:id="rId15"/>
    <p:sldId id="856" r:id="rId16"/>
    <p:sldId id="857" r:id="rId17"/>
    <p:sldId id="85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5409" autoAdjust="0"/>
  </p:normalViewPr>
  <p:slideViewPr>
    <p:cSldViewPr>
      <p:cViewPr varScale="1">
        <p:scale>
          <a:sx n="85" d="100"/>
          <a:sy n="85" d="100"/>
        </p:scale>
        <p:origin x="596"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-0125-04-0013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2022-03-02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2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14 March AM0 (7-9 a.m. 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901050501"/>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residual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March TG13 virtual meeting in doc. </a:t>
            </a:r>
            <a:r>
              <a:rPr lang="en-GB" altLang="en-US" dirty="0" smtClean="0">
                <a:sym typeface="Wingdings" panose="05000000000000000000" pitchFamily="2" charset="2"/>
              </a:rPr>
              <a:t>15-22/0125r2.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Kai Lennert Bober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Kai Lennert Bober</a:t>
            </a:r>
            <a:r>
              <a:rPr lang="en-US" sz="1800" b="1" dirty="0" smtClean="0"/>
              <a:t>	</a:t>
            </a:r>
          </a:p>
          <a:p>
            <a:pPr marL="457200" lvl="1" indent="0">
              <a:buNone/>
            </a:pPr>
            <a:r>
              <a:rPr lang="en-US" sz="1800" b="1" dirty="0" smtClean="0"/>
              <a:t>Second:	</a:t>
            </a:r>
            <a:r>
              <a:rPr lang="en-US" sz="1800" b="1" dirty="0" smtClean="0"/>
              <a:t>Sang-</a:t>
            </a:r>
            <a:r>
              <a:rPr lang="en-US" sz="1800" b="1" dirty="0" err="1" smtClean="0"/>
              <a:t>Kyu</a:t>
            </a:r>
            <a:r>
              <a:rPr lang="en-US" sz="1800" b="1" dirty="0" smtClean="0"/>
              <a:t>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15 March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93593281"/>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smtClean="0"/>
                        <a:t>Motion</a:t>
                      </a:r>
                      <a:r>
                        <a:rPr lang="de-DE" sz="1800" baseline="0" dirty="0" smtClean="0"/>
                        <a:t> </a:t>
                      </a:r>
                      <a:r>
                        <a:rPr lang="de-DE" sz="1800" baseline="0" dirty="0" err="1" smtClean="0"/>
                        <a:t>to</a:t>
                      </a:r>
                      <a:r>
                        <a:rPr lang="de-DE" sz="1800" baseline="0" dirty="0" smtClean="0"/>
                        <a:t> </a:t>
                      </a:r>
                      <a:r>
                        <a:rPr lang="de-DE" sz="1800" baseline="0" dirty="0" err="1" smtClean="0"/>
                        <a:t>approve</a:t>
                      </a:r>
                      <a:r>
                        <a:rPr lang="de-DE" sz="1800" baseline="0" dirty="0" smtClean="0"/>
                        <a:t> </a:t>
                      </a:r>
                      <a:r>
                        <a:rPr lang="de-DE" sz="1800" baseline="0" dirty="0" err="1" smtClean="0"/>
                        <a:t>minutes</a:t>
                      </a:r>
                      <a:r>
                        <a:rPr lang="de-DE" sz="1800" baseline="0" dirty="0" smtClean="0"/>
                        <a:t> in </a:t>
                      </a:r>
                      <a:r>
                        <a:rPr lang="de-DE" sz="1800" baseline="0" dirty="0" err="1" smtClean="0"/>
                        <a:t>docs</a:t>
                      </a:r>
                      <a:r>
                        <a:rPr lang="de-DE" sz="1800" baseline="0" dirty="0" smtClean="0"/>
                        <a:t>. 15-22-0063r2 </a:t>
                      </a:r>
                      <a:r>
                        <a:rPr lang="de-DE" sz="1800" baseline="0" dirty="0" err="1" smtClean="0"/>
                        <a:t>and</a:t>
                      </a:r>
                      <a:r>
                        <a:rPr lang="de-DE" sz="1800" baseline="0" dirty="0" smtClean="0"/>
                        <a:t> 15-22-0109r1</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4048647595"/>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a:t>
            </a:r>
            <a:r>
              <a:rPr lang="en-GB" altLang="en-US" dirty="0" smtClean="0">
                <a:sym typeface="Wingdings" panose="05000000000000000000" pitchFamily="2" charset="2"/>
              </a:rPr>
              <a:t>January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15-22/0063r2</a:t>
            </a:r>
            <a:endParaRPr lang="en-GB" altLang="en-US" dirty="0" smtClean="0">
              <a:solidFill>
                <a:srgbClr val="000000"/>
              </a:solidFill>
              <a:latin typeface="Times New Roman"/>
            </a:endParaRPr>
          </a:p>
          <a:p>
            <a:pPr marL="342900" indent="-342900" algn="just">
              <a:buFontTx/>
              <a:buChar char="-"/>
            </a:pPr>
            <a:r>
              <a:rPr lang="en-GB" altLang="en-US" dirty="0" smtClean="0">
                <a:solidFill>
                  <a:srgbClr val="000000"/>
                </a:solidFill>
                <a:latin typeface="Times New Roman"/>
              </a:rPr>
              <a:t>CRG </a:t>
            </a:r>
            <a:r>
              <a:rPr lang="en-GB" altLang="en-US" dirty="0" smtClean="0">
                <a:solidFill>
                  <a:srgbClr val="000000"/>
                </a:solidFill>
                <a:latin typeface="Times New Roman"/>
              </a:rPr>
              <a:t>telco February in </a:t>
            </a:r>
            <a:r>
              <a:rPr lang="en-GB" altLang="en-US" dirty="0" smtClean="0">
                <a:solidFill>
                  <a:srgbClr val="000000"/>
                </a:solidFill>
                <a:latin typeface="Times New Roman"/>
              </a:rPr>
              <a:t>doc. </a:t>
            </a:r>
            <a:r>
              <a:rPr lang="en-GB" altLang="en-US" dirty="0" smtClean="0">
                <a:solidFill>
                  <a:srgbClr val="000000"/>
                </a:solidFill>
                <a:latin typeface="Times New Roman"/>
              </a:rPr>
              <a:t>15-22/0109r1</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 </a:t>
            </a: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a:t>
            </a:r>
            <a:r>
              <a:rPr lang="en-GB" altLang="en-US" dirty="0" err="1" smtClean="0">
                <a:sym typeface="Wingdings" panose="05000000000000000000" pitchFamily="2" charset="2"/>
              </a:rPr>
              <a:t>Joerg</a:t>
            </a:r>
            <a:r>
              <a:rPr lang="en-GB" altLang="en-US" dirty="0" smtClean="0">
                <a:sym typeface="Wingdings" panose="05000000000000000000" pitchFamily="2" charset="2"/>
              </a:rPr>
              <a:t> Robert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All comments </a:t>
            </a:r>
            <a:r>
              <a:rPr lang="en-US" sz="1800" dirty="0" smtClean="0"/>
              <a:t>were </a:t>
            </a:r>
            <a:r>
              <a:rPr lang="en-US" sz="1800" dirty="0" smtClean="0"/>
              <a:t>addressed, </a:t>
            </a:r>
            <a:r>
              <a:rPr lang="en-US" sz="1800" dirty="0" smtClean="0"/>
              <a:t>11 comments </a:t>
            </a:r>
            <a:r>
              <a:rPr lang="en-US" sz="1800" dirty="0" smtClean="0"/>
              <a:t>need further homework</a:t>
            </a:r>
          </a:p>
          <a:p>
            <a:pPr lvl="1"/>
            <a:r>
              <a:rPr lang="en-US" sz="1800" dirty="0" smtClean="0"/>
              <a:t>Work is continued in CRG meetings</a:t>
            </a:r>
            <a:endParaRPr lang="en-US" sz="1800" dirty="0" smtClean="0"/>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r>
              <a:rPr lang="de-DE" dirty="0" smtClean="0"/>
              <a:t>/Meeting </a:t>
            </a:r>
            <a:r>
              <a:rPr lang="de-DE" dirty="0" err="1" smtClean="0"/>
              <a:t>with</a:t>
            </a:r>
            <a:r>
              <a:rPr lang="de-DE" dirty="0" smtClean="0"/>
              <a:t> 802.1</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a:t>
            </a:r>
            <a:r>
              <a:rPr lang="de-DE" dirty="0"/>
              <a:t>March 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4 April </a:t>
            </a:r>
            <a:r>
              <a:rPr lang="de-DE" dirty="0"/>
              <a:t>2022, </a:t>
            </a:r>
            <a:r>
              <a:rPr lang="de-DE" dirty="0"/>
              <a:t>11:00-12.30 CET (5:00-6:30 ET, 18:00-19:30 KT)</a:t>
            </a:r>
          </a:p>
          <a:p>
            <a:pPr marL="800100" lvl="1"/>
            <a:r>
              <a:rPr lang="de-DE" dirty="0" smtClean="0"/>
              <a:t>11 </a:t>
            </a:r>
            <a:r>
              <a:rPr lang="de-DE" dirty="0" smtClean="0"/>
              <a:t>April </a:t>
            </a:r>
            <a:r>
              <a:rPr lang="de-DE" dirty="0"/>
              <a:t>2022, </a:t>
            </a:r>
            <a:r>
              <a:rPr lang="de-DE" dirty="0"/>
              <a:t>11:00-12.30 CET (5:00-6:30 ET, 18:00-19:30 KT)</a:t>
            </a:r>
          </a:p>
          <a:p>
            <a:pPr marL="800100" lvl="1"/>
            <a:r>
              <a:rPr lang="de-DE" dirty="0" smtClean="0"/>
              <a:t>2 May 2022</a:t>
            </a:r>
            <a:r>
              <a:rPr lang="de-DE" dirty="0"/>
              <a:t>, 11:00-12.30 CET (5:00-6:30 ET, 18:00-19:30 KT)</a:t>
            </a:r>
          </a:p>
          <a:p>
            <a:pPr marL="800100" lvl="1"/>
            <a:r>
              <a:rPr lang="de-DE" sz="2400" dirty="0" err="1" smtClean="0"/>
              <a:t>meetings</a:t>
            </a:r>
            <a:r>
              <a:rPr lang="de-DE" sz="2400" dirty="0" smtClean="0"/>
              <a:t> </a:t>
            </a:r>
            <a:r>
              <a:rPr lang="de-DE" sz="2400" dirty="0" smtClean="0"/>
              <a:t>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sz="2400" dirty="0" smtClean="0"/>
          </a:p>
          <a:p>
            <a:pPr marL="400050"/>
            <a:r>
              <a:rPr lang="de-DE" dirty="0"/>
              <a:t>TG13 </a:t>
            </a:r>
            <a:r>
              <a:rPr lang="de-DE" dirty="0" err="1" smtClean="0"/>
              <a:t>Telco</a:t>
            </a:r>
            <a:r>
              <a:rPr lang="de-DE" dirty="0" smtClean="0"/>
              <a:t> </a:t>
            </a:r>
            <a:r>
              <a:rPr lang="de-DE" dirty="0" err="1" smtClean="0"/>
              <a:t>with</a:t>
            </a:r>
            <a:r>
              <a:rPr lang="de-DE" dirty="0" smtClean="0"/>
              <a:t> 802.1 (tentative)</a:t>
            </a:r>
            <a:endParaRPr lang="de-DE" dirty="0"/>
          </a:p>
          <a:p>
            <a:pPr marL="800100" lvl="1"/>
            <a:r>
              <a:rPr lang="de-DE" dirty="0" smtClean="0"/>
              <a:t>11 April </a:t>
            </a:r>
            <a:r>
              <a:rPr lang="de-DE" dirty="0"/>
              <a:t>2022, </a:t>
            </a:r>
            <a:r>
              <a:rPr lang="de-DE" dirty="0" smtClean="0"/>
              <a:t>15:30-17.00 </a:t>
            </a:r>
            <a:r>
              <a:rPr lang="de-DE" dirty="0"/>
              <a:t>CET </a:t>
            </a:r>
            <a:r>
              <a:rPr lang="de-DE" dirty="0" smtClean="0"/>
              <a:t>(9:30-11:00 ET, 22:30-24:00 KT)</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97% approval rate, 84% return rate, 2 NO votes with 5 MBS comments</a:t>
            </a:r>
            <a:endParaRPr lang="en-US" dirty="0"/>
          </a:p>
          <a:p>
            <a:pPr lvl="2"/>
            <a:r>
              <a:rPr lang="en-US" dirty="0" smtClean="0"/>
              <a:t>94 comments </a:t>
            </a:r>
            <a:r>
              <a:rPr lang="en-US" dirty="0"/>
              <a:t>were </a:t>
            </a:r>
            <a:r>
              <a:rPr lang="en-US" dirty="0" smtClean="0"/>
              <a:t>received (45 technical</a:t>
            </a:r>
            <a:r>
              <a:rPr lang="en-US" dirty="0"/>
              <a:t>, </a:t>
            </a:r>
            <a:r>
              <a:rPr lang="en-US" dirty="0" smtClean="0"/>
              <a:t>49 editorial</a:t>
            </a:r>
            <a:r>
              <a:rPr lang="en-US" dirty="0" smtClean="0"/>
              <a:t>)</a:t>
            </a:r>
          </a:p>
          <a:p>
            <a:pPr lvl="2"/>
            <a:r>
              <a:rPr lang="en-US" dirty="0" smtClean="0"/>
              <a:t>11 comments need further inputs</a:t>
            </a:r>
            <a:endParaRPr lang="en-US" dirty="0" smtClean="0"/>
          </a:p>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recirculation</a:t>
            </a:r>
            <a:r>
              <a:rPr lang="de-DE" dirty="0" smtClean="0"/>
              <a:t> </a:t>
            </a:r>
            <a:r>
              <a:rPr lang="de-DE" dirty="0" err="1" smtClean="0"/>
              <a:t>before</a:t>
            </a:r>
            <a:r>
              <a:rPr lang="de-DE" dirty="0" smtClean="0"/>
              <a:t> May</a:t>
            </a:r>
            <a:endParaRPr lang="de-DE" dirty="0"/>
          </a:p>
          <a:p>
            <a:pPr marL="1143000" lvl="2"/>
            <a:r>
              <a:rPr lang="de-DE" dirty="0" err="1"/>
              <a:t>Hopefully</a:t>
            </a:r>
            <a:r>
              <a:rPr lang="de-DE" dirty="0"/>
              <a:t> April: Next </a:t>
            </a:r>
            <a:r>
              <a:rPr lang="de-DE" dirty="0" err="1" smtClean="0"/>
              <a:t>recirculation</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After May: final </a:t>
            </a:r>
            <a:r>
              <a:rPr lang="de-DE" dirty="0" err="1" smtClean="0"/>
              <a:t>recirculation</a:t>
            </a:r>
            <a:r>
              <a:rPr lang="de-DE" dirty="0" smtClean="0"/>
              <a:t> </a:t>
            </a:r>
            <a:endParaRPr lang="de-DE" dirty="0" smtClean="0"/>
          </a:p>
          <a:p>
            <a:pPr marL="1143000" lvl="2"/>
            <a:r>
              <a:rPr lang="de-DE" b="1" dirty="0" smtClean="0"/>
              <a:t>Plan </a:t>
            </a:r>
            <a:r>
              <a:rPr lang="de-DE" b="1" dirty="0" smtClean="0"/>
              <a:t>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March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719138" lvl="1" indent="-342900" algn="just">
              <a:buFont typeface="Symbol" panose="05050102010706020507" pitchFamily="18" charset="2"/>
              <a:buChar char="-"/>
              <a:defRPr/>
            </a:pPr>
            <a:r>
              <a:rPr lang="de-DE" sz="1800" dirty="0" smtClean="0"/>
              <a:t>All </a:t>
            </a:r>
            <a:r>
              <a:rPr lang="de-DE" sz="1800" dirty="0" err="1" smtClean="0"/>
              <a:t>comments</a:t>
            </a:r>
            <a:r>
              <a:rPr lang="de-DE" sz="1800" dirty="0" smtClean="0"/>
              <a:t> </a:t>
            </a:r>
            <a:r>
              <a:rPr lang="de-DE" sz="1800" dirty="0" err="1" smtClean="0"/>
              <a:t>were</a:t>
            </a:r>
            <a:r>
              <a:rPr lang="de-DE" sz="1800" dirty="0" smtClean="0"/>
              <a:t> </a:t>
            </a:r>
            <a:r>
              <a:rPr lang="de-DE" sz="1800" dirty="0" err="1" smtClean="0"/>
              <a:t>adressed</a:t>
            </a:r>
            <a:r>
              <a:rPr lang="de-DE" sz="1800" dirty="0" smtClean="0"/>
              <a:t>, </a:t>
            </a:r>
            <a:r>
              <a:rPr lang="de-DE" sz="1800" dirty="0" smtClean="0"/>
              <a:t>13 </a:t>
            </a:r>
            <a:r>
              <a:rPr lang="de-DE" sz="1800" dirty="0" err="1" smtClean="0"/>
              <a:t>are</a:t>
            </a:r>
            <a:r>
              <a:rPr lang="de-DE" sz="1800" dirty="0" smtClean="0"/>
              <a:t> </a:t>
            </a:r>
            <a:r>
              <a:rPr lang="de-DE" sz="1800" dirty="0" err="1" smtClean="0"/>
              <a:t>assigned</a:t>
            </a:r>
            <a:r>
              <a:rPr lang="de-DE" sz="1800" dirty="0" smtClean="0"/>
              <a:t> in 3 </a:t>
            </a:r>
            <a:r>
              <a:rPr lang="de-DE" sz="1800" dirty="0" err="1" smtClean="0"/>
              <a:t>groups</a:t>
            </a:r>
            <a:r>
              <a:rPr lang="de-DE" sz="1800" dirty="0" smtClean="0"/>
              <a:t> </a:t>
            </a:r>
          </a:p>
          <a:p>
            <a:pPr marL="719138" lvl="1" indent="-342900" algn="just">
              <a:buFont typeface="Symbol" panose="05050102010706020507" pitchFamily="18" charset="2"/>
              <a:buChar char="-"/>
              <a:defRPr/>
            </a:pPr>
            <a:r>
              <a:rPr lang="de-DE" sz="1800" dirty="0" smtClean="0"/>
              <a:t>Still </a:t>
            </a:r>
            <a:r>
              <a:rPr lang="de-DE" sz="1800" dirty="0" err="1"/>
              <a:t>working</a:t>
            </a:r>
            <a:r>
              <a:rPr lang="de-DE" sz="1800" dirty="0"/>
              <a:t> on </a:t>
            </a:r>
            <a:r>
              <a:rPr lang="de-DE" sz="1800" dirty="0" err="1"/>
              <a:t>text</a:t>
            </a:r>
            <a:r>
              <a:rPr lang="de-DE" sz="1800" dirty="0"/>
              <a:t> </a:t>
            </a:r>
            <a:r>
              <a:rPr lang="de-DE" sz="1800" dirty="0" err="1"/>
              <a:t>updates</a:t>
            </a:r>
            <a:r>
              <a:rPr lang="de-DE" sz="1800" dirty="0"/>
              <a:t>, </a:t>
            </a:r>
            <a:r>
              <a:rPr lang="de-DE" sz="1800" dirty="0" err="1" smtClean="0"/>
              <a:t>one</a:t>
            </a:r>
            <a:r>
              <a:rPr lang="de-DE" sz="1800" dirty="0" smtClean="0"/>
              <a:t> </a:t>
            </a:r>
            <a:r>
              <a:rPr lang="de-DE" sz="1800" dirty="0" err="1" smtClean="0"/>
              <a:t>to</a:t>
            </a:r>
            <a:r>
              <a:rPr lang="de-DE" sz="1800" dirty="0" smtClean="0"/>
              <a:t> </a:t>
            </a:r>
            <a:r>
              <a:rPr lang="de-DE" sz="1800" dirty="0" err="1"/>
              <a:t>reinsert</a:t>
            </a:r>
            <a:r>
              <a:rPr lang="de-DE" sz="1800" dirty="0"/>
              <a:t> </a:t>
            </a:r>
            <a:r>
              <a:rPr lang="de-DE" sz="1800" dirty="0" err="1"/>
              <a:t>removed</a:t>
            </a:r>
            <a:r>
              <a:rPr lang="de-DE" sz="1800" dirty="0"/>
              <a:t> </a:t>
            </a:r>
            <a:r>
              <a:rPr lang="de-DE" sz="1800" dirty="0" err="1" smtClean="0"/>
              <a:t>text</a:t>
            </a:r>
            <a:endParaRPr lang="de-DE" sz="1800" dirty="0" smtClean="0"/>
          </a:p>
          <a:p>
            <a:pPr marL="719138" lvl="1" indent="-342900" algn="just">
              <a:buFont typeface="Symbol" panose="05050102010706020507" pitchFamily="18" charset="2"/>
              <a:buChar char="-"/>
              <a:defRPr/>
            </a:pPr>
            <a:r>
              <a:rPr lang="de-DE" sz="1800" dirty="0" smtClean="0"/>
              <a:t>After </a:t>
            </a:r>
            <a:r>
              <a:rPr lang="de-DE" sz="1800" dirty="0" err="1" smtClean="0"/>
              <a:t>integrating</a:t>
            </a:r>
            <a:r>
              <a:rPr lang="de-DE" sz="1800" dirty="0" smtClean="0"/>
              <a:t> </a:t>
            </a:r>
            <a:r>
              <a:rPr lang="de-DE" sz="1800" dirty="0" err="1" smtClean="0"/>
              <a:t>the</a:t>
            </a:r>
            <a:r>
              <a:rPr lang="de-DE" sz="1800" dirty="0" smtClean="0"/>
              <a:t> </a:t>
            </a:r>
            <a:r>
              <a:rPr lang="de-DE" sz="1800" dirty="0" err="1" smtClean="0"/>
              <a:t>resolutions</a:t>
            </a:r>
            <a:r>
              <a:rPr lang="de-DE" sz="1800" dirty="0" smtClean="0"/>
              <a:t>, </a:t>
            </a:r>
            <a:r>
              <a:rPr lang="de-DE" sz="1800" dirty="0" err="1" smtClean="0"/>
              <a:t>text</a:t>
            </a:r>
            <a:r>
              <a:rPr lang="de-DE" sz="1800" dirty="0" smtClean="0"/>
              <a:t> </a:t>
            </a:r>
            <a:r>
              <a:rPr lang="de-DE" sz="1800" dirty="0" err="1" smtClean="0"/>
              <a:t>should</a:t>
            </a:r>
            <a:r>
              <a:rPr lang="de-DE" sz="1800" dirty="0" smtClean="0"/>
              <a:t> </a:t>
            </a:r>
            <a:r>
              <a:rPr lang="de-DE" sz="1800" dirty="0" err="1" smtClean="0"/>
              <a:t>be</a:t>
            </a:r>
            <a:r>
              <a:rPr lang="de-DE" sz="1800" dirty="0" smtClean="0"/>
              <a:t> </a:t>
            </a:r>
            <a:r>
              <a:rPr lang="de-DE" sz="1800" dirty="0" err="1" smtClean="0"/>
              <a:t>ready</a:t>
            </a:r>
            <a:endParaRPr lang="de-DE" sz="20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15-22/0125r1</a:t>
            </a:r>
          </a:p>
          <a:p>
            <a:pPr marL="719138" lvl="1" indent="-363538" algn="just">
              <a:buFont typeface="Symbol" panose="05050102010706020507" pitchFamily="18" charset="2"/>
              <a:buChar char="-"/>
              <a:defRPr/>
            </a:pPr>
            <a:r>
              <a:rPr lang="de-DE" sz="1800" b="0" dirty="0" smtClean="0"/>
              <a:t>2 </a:t>
            </a:r>
            <a:r>
              <a:rPr lang="de-DE" sz="1800" b="0" dirty="0" err="1" smtClean="0"/>
              <a:t>sessions</a:t>
            </a:r>
            <a:r>
              <a:rPr lang="de-DE" sz="1800" b="0" dirty="0" smtClean="0"/>
              <a:t> </a:t>
            </a:r>
            <a:r>
              <a:rPr lang="de-DE" sz="1800" b="0" dirty="0" err="1" smtClean="0"/>
              <a:t>next</a:t>
            </a:r>
            <a:r>
              <a:rPr lang="de-DE" sz="1800" b="0" dirty="0" smtClean="0"/>
              <a:t> </a:t>
            </a:r>
            <a:r>
              <a:rPr lang="de-DE" sz="1800" b="0" dirty="0" err="1" smtClean="0"/>
              <a:t>week</a:t>
            </a:r>
            <a:endParaRPr lang="de-DE" sz="1800" b="0" dirty="0" smtClean="0"/>
          </a:p>
          <a:p>
            <a:pPr marL="1119188" lvl="2" indent="-363538" algn="just">
              <a:buFont typeface="Symbol" panose="05050102010706020507" pitchFamily="18" charset="2"/>
              <a:buChar char="-"/>
              <a:defRPr/>
            </a:pPr>
            <a:r>
              <a:rPr lang="de-DE" sz="1800" dirty="0" smtClean="0"/>
              <a:t>MO Mar-14 AM0 </a:t>
            </a:r>
          </a:p>
          <a:p>
            <a:pPr marL="1119188" lvl="2" indent="-363538" algn="just">
              <a:buFont typeface="Symbol" panose="05050102010706020507" pitchFamily="18" charset="2"/>
              <a:buChar char="-"/>
              <a:defRPr/>
            </a:pPr>
            <a:r>
              <a:rPr lang="de-DE" sz="1800" dirty="0" smtClean="0"/>
              <a:t>TUE Mar-15 AM0 </a:t>
            </a:r>
            <a:endParaRPr lang="de-DE" sz="1800" b="0" dirty="0" smtClean="0"/>
          </a:p>
          <a:p>
            <a:pPr marL="719138" lvl="1" indent="-363538" algn="just">
              <a:buFont typeface="Symbol" panose="05050102010706020507" pitchFamily="18" charset="2"/>
              <a:buChar char="-"/>
              <a:defRPr/>
            </a:pPr>
            <a:r>
              <a:rPr lang="de-DE" sz="1800" b="0" dirty="0" err="1" smtClean="0"/>
              <a:t>Continue</a:t>
            </a:r>
            <a:r>
              <a:rPr lang="de-DE" sz="1800" b="0" dirty="0" smtClean="0"/>
              <a:t> </a:t>
            </a:r>
            <a:r>
              <a:rPr lang="de-DE" sz="1800" b="0" dirty="0" err="1" smtClean="0"/>
              <a:t>comment</a:t>
            </a:r>
            <a:r>
              <a:rPr lang="de-DE" sz="1800" b="0" dirty="0" smtClean="0"/>
              <a:t> </a:t>
            </a:r>
            <a:r>
              <a:rPr lang="de-DE" sz="1800" b="0" dirty="0" err="1" smtClean="0"/>
              <a:t>resolution</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March</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a:t>
            </a:r>
            <a:r>
              <a:rPr lang="de-DE" sz="2000" dirty="0" smtClean="0"/>
              <a:t>14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a:t>Reconfirm </a:t>
            </a:r>
            <a:r>
              <a:rPr lang="en-GB" sz="1800" dirty="0" smtClean="0"/>
              <a:t>CRG</a:t>
            </a:r>
          </a:p>
          <a:p>
            <a:pPr marL="1028700" lvl="1"/>
            <a:r>
              <a:rPr lang="en-GB" sz="1800" dirty="0" smtClean="0"/>
              <a:t>Announce </a:t>
            </a:r>
            <a:r>
              <a:rPr lang="en-GB" sz="1800" dirty="0" smtClean="0"/>
              <a:t>teleconferences</a:t>
            </a:r>
          </a:p>
          <a:p>
            <a:pPr marL="1028700" lvl="1"/>
            <a:r>
              <a:rPr lang="en-GB" sz="1800" dirty="0" smtClean="0"/>
              <a:t>Status </a:t>
            </a:r>
            <a:r>
              <a:rPr lang="en-GB" sz="1800" dirty="0"/>
              <a:t>of SA </a:t>
            </a:r>
            <a:r>
              <a:rPr lang="en-GB" sz="1800" dirty="0" smtClean="0"/>
              <a:t>ballot</a:t>
            </a:r>
          </a:p>
          <a:p>
            <a:pPr marL="1028700" lvl="1"/>
            <a:r>
              <a:rPr lang="en-GB" sz="1800" dirty="0" smtClean="0"/>
              <a:t>Review </a:t>
            </a:r>
            <a:r>
              <a:rPr lang="en-GB" sz="1800" dirty="0"/>
              <a:t>residual comments</a:t>
            </a:r>
            <a:endParaRPr lang="de-DE" sz="1800" dirty="0"/>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15 March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a:t>Approve January meeting and teleconference minutes</a:t>
            </a:r>
          </a:p>
          <a:p>
            <a:pPr marL="989013" lvl="1" indent="-269875"/>
            <a:r>
              <a:rPr lang="en-GB" sz="1800" dirty="0" smtClean="0"/>
              <a:t>Continue </a:t>
            </a:r>
            <a:r>
              <a:rPr lang="en-GB" sz="1800" dirty="0" smtClean="0"/>
              <a:t>comment resolution</a:t>
            </a:r>
          </a:p>
          <a:p>
            <a:pPr marL="989013" lvl="1" indent="-269875"/>
            <a:r>
              <a:rPr lang="en-GB" sz="1800" dirty="0" smtClean="0"/>
              <a:t>Discuss </a:t>
            </a:r>
            <a:r>
              <a:rPr lang="en-GB" sz="1800" dirty="0" smtClean="0"/>
              <a:t>TG13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1615</Words>
  <Application>Microsoft Office PowerPoint</Application>
  <PresentationFormat>Bildschirmpräsentation (4:3)</PresentationFormat>
  <Paragraphs>256</Paragraphs>
  <Slides>17</Slides>
  <Notes>11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7" baseType="lpstr">
      <vt:lpstr>MS Gothic</vt:lpstr>
      <vt:lpstr>MS PGothic</vt:lpstr>
      <vt:lpstr>MS PGothic</vt:lpstr>
      <vt:lpstr>Arial</vt:lpstr>
      <vt:lpstr>Arial Unicode MS</vt:lpstr>
      <vt:lpstr>Symbol</vt:lpstr>
      <vt:lpstr>Times New Roman</vt:lpstr>
      <vt:lpstr>Wingdings</vt:lpstr>
      <vt:lpstr>802-11-Submission</vt:lpstr>
      <vt:lpstr>Document</vt:lpstr>
      <vt:lpstr>IEEE 802.15 TG13  Multi-Gbit/s Optical Wireless Communication  March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PowerPoint-Präsentation</vt:lpstr>
      <vt:lpstr>PowerPoint-Präsentation</vt:lpstr>
      <vt:lpstr>TG13 SA ballot status</vt:lpstr>
      <vt:lpstr>Plan for CRG Telcos/Meeting with 802.1</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5857</cp:revision>
  <cp:lastPrinted>2014-11-04T15:04:57Z</cp:lastPrinted>
  <dcterms:created xsi:type="dcterms:W3CDTF">2007-04-17T18:10:23Z</dcterms:created>
  <dcterms:modified xsi:type="dcterms:W3CDTF">2022-03-15T13:07:13Z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