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59" r:id="rId15"/>
    <p:sldId id="852" r:id="rId16"/>
    <p:sldId id="856" r:id="rId17"/>
    <p:sldId id="853"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55" autoAdjust="0"/>
    <p:restoredTop sz="95409" autoAdjust="0"/>
  </p:normalViewPr>
  <p:slideViewPr>
    <p:cSldViewPr>
      <p:cViewPr varScale="1">
        <p:scale>
          <a:sx n="85" d="100"/>
          <a:sy n="85" d="100"/>
        </p:scale>
        <p:origin x="596" y="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-0125-03-0013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2022-03-02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17"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14 March AM0 (7-9 a.m. 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901050501"/>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en-GB" sz="1800" dirty="0" smtClean="0"/>
                        <a:t>Status of SA ballot comment, review residual comments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March TG13 virtual meeting in doc. </a:t>
            </a:r>
            <a:r>
              <a:rPr lang="en-GB" altLang="en-US" dirty="0" smtClean="0">
                <a:sym typeface="Wingdings" panose="05000000000000000000" pitchFamily="2" charset="2"/>
              </a:rPr>
              <a:t>15-22/0125r2.</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Kai Lennert Bober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Kai Lennert Bober</a:t>
            </a:r>
            <a:r>
              <a:rPr lang="en-US" sz="1800" b="1" dirty="0" smtClean="0"/>
              <a:t>	</a:t>
            </a:r>
          </a:p>
          <a:p>
            <a:pPr marL="457200" lvl="1" indent="0">
              <a:buNone/>
            </a:pPr>
            <a:r>
              <a:rPr lang="en-US" sz="1800" b="1" dirty="0" smtClean="0"/>
              <a:t>Second:	</a:t>
            </a:r>
            <a:r>
              <a:rPr lang="en-US" sz="1800" b="1" dirty="0" smtClean="0"/>
              <a:t>Sang-</a:t>
            </a:r>
            <a:r>
              <a:rPr lang="en-US" sz="1800" b="1" dirty="0" err="1" smtClean="0"/>
              <a:t>Kyu</a:t>
            </a:r>
            <a:r>
              <a:rPr lang="en-US" sz="1800" b="1" dirty="0" smtClean="0"/>
              <a:t>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28 </a:t>
            </a:r>
            <a:r>
              <a:rPr lang="de-DE" sz="2400" dirty="0"/>
              <a:t>March 2022, </a:t>
            </a:r>
            <a:r>
              <a:rPr lang="de-DE" sz="2400" dirty="0" smtClean="0"/>
              <a:t>11-13 </a:t>
            </a:r>
            <a:r>
              <a:rPr lang="de-DE" sz="2400" dirty="0"/>
              <a:t>CET </a:t>
            </a:r>
            <a:r>
              <a:rPr lang="de-DE" sz="2400" dirty="0" smtClean="0"/>
              <a:t>(5-7 </a:t>
            </a:r>
            <a:r>
              <a:rPr lang="de-DE" sz="2400" dirty="0"/>
              <a:t>ET, </a:t>
            </a:r>
            <a:r>
              <a:rPr lang="de-DE" sz="2400" dirty="0" smtClean="0"/>
              <a:t>18-20 </a:t>
            </a:r>
            <a:r>
              <a:rPr lang="de-DE" sz="2400" dirty="0"/>
              <a:t>KT)</a:t>
            </a:r>
          </a:p>
          <a:p>
            <a:pPr marL="800100" lvl="1"/>
            <a:r>
              <a:rPr lang="de-DE" sz="2400" dirty="0" smtClean="0"/>
              <a:t>  4 April </a:t>
            </a:r>
            <a:r>
              <a:rPr lang="de-DE" sz="2400" dirty="0"/>
              <a:t>2022, 11-13 CET (5-7 ET, </a:t>
            </a:r>
            <a:r>
              <a:rPr lang="de-DE" sz="2400" dirty="0" smtClean="0"/>
              <a:t>18-20 </a:t>
            </a:r>
            <a:r>
              <a:rPr lang="de-DE" sz="2400" dirty="0"/>
              <a:t>KT)</a:t>
            </a:r>
          </a:p>
          <a:p>
            <a:pPr marL="800100" lvl="1"/>
            <a:r>
              <a:rPr lang="de-DE" sz="2400" dirty="0" smtClean="0"/>
              <a:t>11 April </a:t>
            </a:r>
            <a:r>
              <a:rPr lang="de-DE" sz="2400" dirty="0"/>
              <a:t>2022, 11-13 CET (5-7 ET, </a:t>
            </a:r>
            <a:r>
              <a:rPr lang="de-DE" sz="2400" dirty="0" smtClean="0"/>
              <a:t>18-20 </a:t>
            </a:r>
            <a:r>
              <a:rPr lang="de-DE" sz="2400" dirty="0"/>
              <a:t>KT)</a:t>
            </a:r>
          </a:p>
          <a:p>
            <a:pPr marL="800100" lvl="1"/>
            <a:r>
              <a:rPr lang="de-DE" sz="2400" dirty="0" smtClean="0"/>
              <a:t>2 May 2022, 11-13 CET (5-7 ET, 18-20 KT)</a:t>
            </a:r>
          </a:p>
          <a:p>
            <a:pPr marL="800100" lvl="1"/>
            <a:r>
              <a:rPr lang="de-DE" sz="2400" dirty="0" err="1" smtClean="0"/>
              <a:t>meetings</a:t>
            </a:r>
            <a:r>
              <a:rPr lang="de-DE" sz="2400" dirty="0" smtClean="0"/>
              <a:t> </a:t>
            </a:r>
            <a:r>
              <a:rPr lang="de-DE" sz="2400" dirty="0" smtClean="0"/>
              <a:t>will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15 March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11220367"/>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smtClean="0"/>
                        <a:t>Motion </a:t>
                      </a:r>
                      <a:r>
                        <a:rPr lang="de-DE" sz="1800" dirty="0" err="1" smtClean="0"/>
                        <a:t>to</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4122657468"/>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November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15-21/0581r2</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Nov. and Jan. in doc. 15-22/0634r2</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b="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b="0" dirty="0" smtClean="0"/>
              <a:t>1</a:t>
            </a:r>
            <a:r>
              <a:rPr lang="en-US" sz="2000" b="0" baseline="30000" dirty="0" smtClean="0"/>
              <a:t>st</a:t>
            </a:r>
            <a:r>
              <a:rPr lang="en-US" sz="2000" b="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b="0" dirty="0" smtClean="0"/>
              <a:t>2</a:t>
            </a:r>
            <a:r>
              <a:rPr lang="en-GB" sz="2000" b="0" baseline="30000" dirty="0" smtClean="0"/>
              <a:t>nd</a:t>
            </a:r>
            <a:r>
              <a:rPr lang="en-GB" sz="2000" b="0" dirty="0" smtClean="0"/>
              <a:t> Recirculation</a:t>
            </a:r>
            <a:endParaRPr lang="en-GB" sz="2000" b="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40 comments were already addressed (17 technical are done)</a:t>
            </a:r>
          </a:p>
          <a:p>
            <a:pPr lvl="1"/>
            <a:r>
              <a:rPr lang="en-US" sz="1800" dirty="0"/>
              <a:t>Revise doc. 15-22/0069r0 together with the Technical Editor</a:t>
            </a:r>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D6.0 after </a:t>
            </a:r>
            <a:r>
              <a:rPr lang="de-DE" dirty="0" err="1" smtClean="0"/>
              <a:t>recirculation</a:t>
            </a:r>
            <a:endParaRPr lang="de-DE" dirty="0" smtClean="0"/>
          </a:p>
          <a:p>
            <a:pPr lvl="2"/>
            <a:r>
              <a:rPr lang="en-US" dirty="0" smtClean="0"/>
              <a:t>97% approval rate, 84% return rate, 2 NO votes with 5 MBS comments</a:t>
            </a:r>
            <a:endParaRPr lang="en-US" dirty="0"/>
          </a:p>
          <a:p>
            <a:pPr lvl="2"/>
            <a:r>
              <a:rPr lang="en-US" dirty="0" smtClean="0"/>
              <a:t>94 comments </a:t>
            </a:r>
            <a:r>
              <a:rPr lang="en-US" dirty="0"/>
              <a:t>were </a:t>
            </a:r>
            <a:r>
              <a:rPr lang="en-US" dirty="0" smtClean="0"/>
              <a:t>received (45 technical</a:t>
            </a:r>
            <a:r>
              <a:rPr lang="en-US" dirty="0"/>
              <a:t>, </a:t>
            </a:r>
            <a:r>
              <a:rPr lang="en-US" dirty="0" smtClean="0"/>
              <a:t>49 editorial)</a:t>
            </a:r>
          </a:p>
          <a:p>
            <a:pPr marL="400050"/>
            <a:r>
              <a:rPr lang="de-DE" dirty="0" smtClean="0"/>
              <a:t>D7.0 </a:t>
            </a:r>
            <a:r>
              <a:rPr lang="de-DE" dirty="0" err="1" smtClean="0"/>
              <a:t>goes</a:t>
            </a:r>
            <a:r>
              <a:rPr lang="de-DE" dirty="0" smtClean="0"/>
              <a:t> out </a:t>
            </a:r>
            <a:r>
              <a:rPr lang="de-DE" dirty="0" err="1" smtClean="0"/>
              <a:t>to</a:t>
            </a:r>
            <a:r>
              <a:rPr lang="de-DE" dirty="0" smtClean="0"/>
              <a:t> 2</a:t>
            </a:r>
            <a:r>
              <a:rPr lang="de-DE" baseline="30000" dirty="0" smtClean="0"/>
              <a:t>nd</a:t>
            </a:r>
            <a:r>
              <a:rPr lang="de-DE" dirty="0" smtClean="0"/>
              <a:t> </a:t>
            </a:r>
            <a:r>
              <a:rPr lang="de-DE" dirty="0" err="1" smtClean="0"/>
              <a:t>recirculation</a:t>
            </a:r>
            <a:endParaRPr lang="de-DE" dirty="0"/>
          </a:p>
          <a:p>
            <a:pPr marL="1143000" lvl="2"/>
            <a:r>
              <a:rPr lang="de-DE" dirty="0" err="1" smtClean="0"/>
              <a:t>Should</a:t>
            </a:r>
            <a:r>
              <a:rPr lang="de-DE" dirty="0" smtClean="0"/>
              <a:t> </a:t>
            </a:r>
            <a:r>
              <a:rPr lang="de-DE" dirty="0" err="1" smtClean="0"/>
              <a:t>need</a:t>
            </a:r>
            <a:r>
              <a:rPr lang="de-DE" dirty="0" smtClean="0"/>
              <a:t> </a:t>
            </a:r>
            <a:r>
              <a:rPr lang="de-DE" dirty="0" err="1" smtClean="0"/>
              <a:t>no</a:t>
            </a:r>
            <a:r>
              <a:rPr lang="de-DE" dirty="0" smtClean="0"/>
              <a:t> </a:t>
            </a:r>
            <a:r>
              <a:rPr lang="de-DE" dirty="0" err="1" smtClean="0"/>
              <a:t>further</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April: Final </a:t>
            </a:r>
            <a:r>
              <a:rPr lang="de-DE" dirty="0" err="1" smtClean="0"/>
              <a:t>recirculation</a:t>
            </a:r>
            <a:r>
              <a:rPr lang="de-DE" dirty="0" smtClean="0"/>
              <a:t>, </a:t>
            </a:r>
            <a:r>
              <a:rPr lang="de-DE" dirty="0" err="1" smtClean="0"/>
              <a:t>no</a:t>
            </a:r>
            <a:r>
              <a:rPr lang="de-DE" dirty="0" smtClean="0"/>
              <a:t> </a:t>
            </a:r>
            <a:r>
              <a:rPr lang="de-DE" dirty="0" err="1"/>
              <a:t>more</a:t>
            </a:r>
            <a:r>
              <a:rPr lang="de-DE" dirty="0"/>
              <a:t> </a:t>
            </a:r>
            <a:r>
              <a:rPr lang="de-DE" dirty="0" err="1" smtClean="0"/>
              <a:t>changes</a:t>
            </a:r>
            <a:endParaRPr lang="de-DE" dirty="0"/>
          </a:p>
          <a:p>
            <a:pPr marL="1143000" lvl="2"/>
            <a:r>
              <a:rPr lang="de-DE" b="1" dirty="0" smtClean="0"/>
              <a:t>Plan ist </a:t>
            </a:r>
            <a:r>
              <a:rPr lang="de-DE" b="1" dirty="0" err="1" smtClean="0"/>
              <a:t>to</a:t>
            </a:r>
            <a:r>
              <a:rPr lang="de-DE" b="1" dirty="0" smtClean="0"/>
              <a:t> </a:t>
            </a:r>
            <a:r>
              <a:rPr lang="de-DE" b="1" dirty="0" err="1" smtClean="0"/>
              <a:t>submit</a:t>
            </a:r>
            <a:r>
              <a:rPr lang="de-DE" b="1" dirty="0" smtClean="0"/>
              <a:t> </a:t>
            </a:r>
            <a:r>
              <a:rPr lang="de-DE" b="1" dirty="0" err="1"/>
              <a:t>to</a:t>
            </a:r>
            <a:r>
              <a:rPr lang="de-DE" b="1" dirty="0"/>
              <a:t> </a:t>
            </a:r>
            <a:r>
              <a:rPr lang="de-DE" b="1" dirty="0" err="1"/>
              <a:t>RevCom</a:t>
            </a:r>
            <a:r>
              <a:rPr lang="de-DE" b="1" dirty="0"/>
              <a:t> </a:t>
            </a:r>
            <a:r>
              <a:rPr lang="de-DE" b="1" dirty="0" smtClean="0"/>
              <a:t>in May</a:t>
            </a:r>
            <a:endParaRPr lang="de-DE" b="1"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March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719138" lvl="1" indent="-342900" algn="just">
              <a:buFont typeface="Symbol" panose="05050102010706020507" pitchFamily="18" charset="2"/>
              <a:buChar char="-"/>
              <a:defRPr/>
            </a:pPr>
            <a:r>
              <a:rPr lang="de-DE" sz="1800" dirty="0" smtClean="0"/>
              <a:t>9 </a:t>
            </a:r>
            <a:r>
              <a:rPr lang="de-DE" sz="1800" dirty="0"/>
              <a:t>T </a:t>
            </a:r>
            <a:r>
              <a:rPr lang="de-DE" sz="1800" dirty="0" err="1"/>
              <a:t>comments</a:t>
            </a:r>
            <a:r>
              <a:rPr lang="de-DE" sz="1800" dirty="0"/>
              <a:t> </a:t>
            </a:r>
            <a:r>
              <a:rPr lang="de-DE" sz="1800" dirty="0" err="1"/>
              <a:t>are</a:t>
            </a:r>
            <a:r>
              <a:rPr lang="de-DE" sz="1800" dirty="0"/>
              <a:t> </a:t>
            </a:r>
            <a:r>
              <a:rPr lang="de-DE" sz="1800" dirty="0" smtClean="0"/>
              <a:t>open, </a:t>
            </a:r>
            <a:r>
              <a:rPr lang="de-DE" sz="1800" dirty="0" smtClean="0"/>
              <a:t>8 </a:t>
            </a:r>
            <a:r>
              <a:rPr lang="de-DE" sz="1800" dirty="0"/>
              <a:t>on PICs, </a:t>
            </a:r>
            <a:r>
              <a:rPr lang="de-DE" sz="1800" dirty="0"/>
              <a:t>13 </a:t>
            </a:r>
            <a:r>
              <a:rPr lang="de-DE" sz="1800" dirty="0" err="1"/>
              <a:t>assigned</a:t>
            </a:r>
            <a:r>
              <a:rPr lang="de-DE" sz="1800" dirty="0"/>
              <a:t>, </a:t>
            </a:r>
            <a:r>
              <a:rPr lang="de-DE" sz="1800" dirty="0" err="1"/>
              <a:t>one</a:t>
            </a:r>
            <a:r>
              <a:rPr lang="de-DE" sz="1800" dirty="0"/>
              <a:t> </a:t>
            </a:r>
            <a:r>
              <a:rPr lang="de-DE" sz="1800" dirty="0" err="1" smtClean="0"/>
              <a:t>to</a:t>
            </a:r>
            <a:r>
              <a:rPr lang="de-DE" sz="1800" dirty="0" smtClean="0"/>
              <a:t> </a:t>
            </a:r>
            <a:r>
              <a:rPr lang="de-DE" sz="1800" dirty="0" err="1"/>
              <a:t>reinsert</a:t>
            </a:r>
            <a:r>
              <a:rPr lang="de-DE" sz="1800" dirty="0"/>
              <a:t> </a:t>
            </a:r>
            <a:r>
              <a:rPr lang="de-DE" sz="1800" dirty="0" err="1"/>
              <a:t>removed</a:t>
            </a:r>
            <a:r>
              <a:rPr lang="de-DE" sz="1800" dirty="0"/>
              <a:t> </a:t>
            </a:r>
            <a:r>
              <a:rPr lang="de-DE" sz="1800" dirty="0" err="1"/>
              <a:t>text</a:t>
            </a:r>
            <a:endParaRPr lang="de-DE" sz="1800" dirty="0"/>
          </a:p>
          <a:p>
            <a:pPr marL="342900" indent="-342900" algn="just">
              <a:buFont typeface="Arial" panose="020B0604020202020204" pitchFamily="34" charset="0"/>
              <a:buChar char="•"/>
              <a:defRPr/>
            </a:pPr>
            <a:endParaRPr lang="de-DE" sz="2000" dirty="0" smtClean="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15-22/0125r1</a:t>
            </a:r>
          </a:p>
          <a:p>
            <a:pPr marL="719138" lvl="1" indent="-363538" algn="just">
              <a:buFont typeface="Symbol" panose="05050102010706020507" pitchFamily="18" charset="2"/>
              <a:buChar char="-"/>
              <a:defRPr/>
            </a:pPr>
            <a:r>
              <a:rPr lang="de-DE" sz="1800" b="0" dirty="0" smtClean="0"/>
              <a:t>2 </a:t>
            </a:r>
            <a:r>
              <a:rPr lang="de-DE" sz="1800" b="0" dirty="0" err="1" smtClean="0"/>
              <a:t>sessions</a:t>
            </a:r>
            <a:r>
              <a:rPr lang="de-DE" sz="1800" b="0" dirty="0" smtClean="0"/>
              <a:t> </a:t>
            </a:r>
            <a:r>
              <a:rPr lang="de-DE" sz="1800" b="0" dirty="0" err="1" smtClean="0"/>
              <a:t>next</a:t>
            </a:r>
            <a:r>
              <a:rPr lang="de-DE" sz="1800" b="0" dirty="0" smtClean="0"/>
              <a:t> </a:t>
            </a:r>
            <a:r>
              <a:rPr lang="de-DE" sz="1800" b="0" dirty="0" err="1" smtClean="0"/>
              <a:t>week</a:t>
            </a:r>
            <a:endParaRPr lang="de-DE" sz="1800" b="0" dirty="0" smtClean="0"/>
          </a:p>
          <a:p>
            <a:pPr marL="1119188" lvl="2" indent="-363538" algn="just">
              <a:buFont typeface="Symbol" panose="05050102010706020507" pitchFamily="18" charset="2"/>
              <a:buChar char="-"/>
              <a:defRPr/>
            </a:pPr>
            <a:r>
              <a:rPr lang="de-DE" sz="1800" dirty="0" smtClean="0"/>
              <a:t>MO Mar-14 AM0 </a:t>
            </a:r>
          </a:p>
          <a:p>
            <a:pPr marL="1119188" lvl="2" indent="-363538" algn="just">
              <a:buFont typeface="Symbol" panose="05050102010706020507" pitchFamily="18" charset="2"/>
              <a:buChar char="-"/>
              <a:defRPr/>
            </a:pPr>
            <a:r>
              <a:rPr lang="de-DE" sz="1800" dirty="0" smtClean="0"/>
              <a:t>TUE Mar-15 AM0 </a:t>
            </a:r>
            <a:endParaRPr lang="de-DE" sz="1800" b="0" dirty="0" smtClean="0"/>
          </a:p>
          <a:p>
            <a:pPr marL="719138" lvl="1" indent="-363538" algn="just">
              <a:buFont typeface="Symbol" panose="05050102010706020507" pitchFamily="18" charset="2"/>
              <a:buChar char="-"/>
              <a:defRPr/>
            </a:pPr>
            <a:r>
              <a:rPr lang="de-DE" sz="1800" b="0" dirty="0" smtClean="0"/>
              <a:t>Finish </a:t>
            </a:r>
            <a:r>
              <a:rPr lang="de-DE" sz="1800" b="0" dirty="0" err="1" smtClean="0"/>
              <a:t>comment</a:t>
            </a:r>
            <a:r>
              <a:rPr lang="de-DE" sz="1800" b="0" dirty="0" smtClean="0"/>
              <a:t> </a:t>
            </a:r>
            <a:r>
              <a:rPr lang="de-DE" sz="1800" b="0" dirty="0" err="1" smtClean="0"/>
              <a:t>resolution</a:t>
            </a:r>
            <a:endParaRPr lang="de-DE" sz="1800" b="0" dirty="0" smtClean="0"/>
          </a:p>
          <a:p>
            <a:pPr marL="719138" lvl="1" indent="-363538" algn="just">
              <a:buFont typeface="Symbol" panose="05050102010706020507" pitchFamily="18" charset="2"/>
              <a:buChar char="-"/>
              <a:defRPr/>
            </a:pPr>
            <a:r>
              <a:rPr lang="de-DE" sz="1800" b="0" dirty="0" err="1" smtClean="0"/>
              <a:t>Prepare</a:t>
            </a:r>
            <a:r>
              <a:rPr lang="de-DE" sz="1800" b="0" dirty="0" smtClean="0"/>
              <a:t> </a:t>
            </a:r>
            <a:r>
              <a:rPr lang="de-DE" sz="1800" b="0" dirty="0" err="1" smtClean="0"/>
              <a:t>new</a:t>
            </a:r>
            <a:r>
              <a:rPr lang="de-DE" sz="1800" b="0" dirty="0" smtClean="0"/>
              <a:t> </a:t>
            </a:r>
            <a:r>
              <a:rPr lang="de-DE" sz="1800" b="0" dirty="0" err="1" smtClean="0"/>
              <a:t>draft</a:t>
            </a:r>
            <a:endParaRPr lang="de-DE" sz="1800" b="0" dirty="0" smtClean="0"/>
          </a:p>
          <a:p>
            <a:pPr marL="719138" lvl="1" indent="-363538" algn="just">
              <a:buFont typeface="Symbol" panose="05050102010706020507" pitchFamily="18" charset="2"/>
              <a:buChar char="-"/>
              <a:defRPr/>
            </a:pPr>
            <a:r>
              <a:rPr lang="de-DE" sz="1800" b="0" dirty="0" smtClean="0"/>
              <a:t>Start 3</a:t>
            </a:r>
            <a:r>
              <a:rPr lang="de-DE" sz="1800" b="0" baseline="30000" dirty="0" smtClean="0"/>
              <a:t>rd</a:t>
            </a:r>
            <a:r>
              <a:rPr lang="de-DE" sz="1800" b="0" dirty="0" smtClean="0"/>
              <a:t> </a:t>
            </a:r>
            <a:r>
              <a:rPr lang="de-DE" sz="1800" b="0" dirty="0" err="1" smtClean="0"/>
              <a:t>recirc</a:t>
            </a:r>
            <a:endParaRPr lang="de-DE"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March</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a:t>
            </a:r>
            <a:r>
              <a:rPr lang="de-DE" sz="2000" dirty="0" smtClean="0"/>
              <a:t>14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a:t>Reconfirm </a:t>
            </a:r>
            <a:r>
              <a:rPr lang="en-GB" sz="1800" dirty="0" smtClean="0"/>
              <a:t>CRG</a:t>
            </a:r>
          </a:p>
          <a:p>
            <a:pPr marL="1028700" lvl="1"/>
            <a:r>
              <a:rPr lang="en-GB" sz="1800" dirty="0" smtClean="0"/>
              <a:t>Announce </a:t>
            </a:r>
            <a:r>
              <a:rPr lang="en-GB" sz="1800" dirty="0" smtClean="0"/>
              <a:t>teleconferences</a:t>
            </a:r>
          </a:p>
          <a:p>
            <a:pPr marL="1028700" lvl="1"/>
            <a:r>
              <a:rPr lang="en-GB" sz="1800" dirty="0" smtClean="0"/>
              <a:t>Status </a:t>
            </a:r>
            <a:r>
              <a:rPr lang="en-GB" sz="1800" dirty="0"/>
              <a:t>of SA </a:t>
            </a:r>
            <a:r>
              <a:rPr lang="en-GB" sz="1800" dirty="0" smtClean="0"/>
              <a:t>ballot</a:t>
            </a:r>
          </a:p>
          <a:p>
            <a:pPr marL="1028700" lvl="1"/>
            <a:r>
              <a:rPr lang="en-GB" sz="1800" dirty="0" smtClean="0"/>
              <a:t>Review </a:t>
            </a:r>
            <a:r>
              <a:rPr lang="en-GB" sz="1800" dirty="0"/>
              <a:t>residual comments</a:t>
            </a:r>
            <a:endParaRPr lang="de-DE" sz="1800" dirty="0"/>
          </a:p>
          <a:p>
            <a:pPr marL="1028700" lvl="1"/>
            <a:r>
              <a:rPr lang="en-GB" sz="1800" dirty="0" smtClean="0"/>
              <a:t>Continue </a:t>
            </a:r>
            <a:r>
              <a:rPr lang="en-GB" sz="1800" dirty="0"/>
              <a:t>comment resolution</a:t>
            </a:r>
          </a:p>
          <a:p>
            <a:pPr marL="357188" indent="-357188"/>
            <a:r>
              <a:rPr lang="de-DE" sz="2000" dirty="0" err="1" smtClean="0"/>
              <a:t>Tuesday</a:t>
            </a:r>
            <a:r>
              <a:rPr lang="de-DE" sz="2000" dirty="0" smtClean="0"/>
              <a:t> 15 March </a:t>
            </a:r>
            <a:r>
              <a:rPr lang="en-GB" sz="2000" dirty="0" smtClean="0"/>
              <a:t>AM0 </a:t>
            </a:r>
            <a:r>
              <a:rPr lang="en-GB" sz="2000" dirty="0"/>
              <a:t>(7-9 </a:t>
            </a:r>
            <a:r>
              <a:rPr lang="en-GB" sz="2000" dirty="0" smtClean="0"/>
              <a:t>a.m</a:t>
            </a:r>
            <a:r>
              <a:rPr lang="en-GB" sz="2000" dirty="0"/>
              <a:t>. EST, 13-15 </a:t>
            </a:r>
            <a:r>
              <a:rPr lang="en-GB" sz="2000" dirty="0" smtClean="0"/>
              <a:t>CET)</a:t>
            </a:r>
            <a:endParaRPr lang="de-DE" sz="2000" dirty="0" smtClean="0"/>
          </a:p>
          <a:p>
            <a:pPr marL="989013" lvl="1" indent="-269875"/>
            <a:r>
              <a:rPr lang="en-GB" sz="1800" dirty="0"/>
              <a:t>Approve January meeting and teleconference minutes</a:t>
            </a:r>
          </a:p>
          <a:p>
            <a:pPr marL="989013" lvl="1" indent="-269875"/>
            <a:r>
              <a:rPr lang="en-GB" sz="1800" dirty="0" smtClean="0"/>
              <a:t>Continue </a:t>
            </a:r>
            <a:r>
              <a:rPr lang="en-GB" sz="1800" dirty="0" smtClean="0"/>
              <a:t>comment resolution</a:t>
            </a:r>
          </a:p>
          <a:p>
            <a:pPr marL="989013" lvl="1" indent="-269875"/>
            <a:r>
              <a:rPr lang="en-GB" sz="1800" dirty="0" smtClean="0"/>
              <a:t>Start 3</a:t>
            </a:r>
            <a:r>
              <a:rPr lang="en-GB" sz="1800" baseline="30000" dirty="0" smtClean="0"/>
              <a:t>rd</a:t>
            </a:r>
            <a:r>
              <a:rPr lang="en-GB" sz="1800" dirty="0" smtClean="0"/>
              <a:t> recirculation</a:t>
            </a:r>
          </a:p>
          <a:p>
            <a:pPr marL="989013" lvl="1" indent="-269875"/>
            <a:r>
              <a:rPr lang="en-GB" sz="1800" dirty="0" smtClean="0"/>
              <a:t>Discuss TG13 timeline</a:t>
            </a:r>
            <a:endParaRPr lang="de-DE" sz="18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1585</Words>
  <Application>Microsoft Office PowerPoint</Application>
  <PresentationFormat>Bildschirmpräsentation (4:3)</PresentationFormat>
  <Paragraphs>254</Paragraphs>
  <Slides>17</Slides>
  <Notes>11</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17</vt:i4>
      </vt:variant>
    </vt:vector>
  </HeadingPairs>
  <TitlesOfParts>
    <vt:vector size="27" baseType="lpstr">
      <vt:lpstr>MS Gothic</vt:lpstr>
      <vt:lpstr>MS PGothic</vt:lpstr>
      <vt:lpstr>MS PGothic</vt:lpstr>
      <vt:lpstr>Arial</vt:lpstr>
      <vt:lpstr>Arial Unicode MS</vt:lpstr>
      <vt:lpstr>Symbol</vt:lpstr>
      <vt:lpstr>Times New Roman</vt:lpstr>
      <vt:lpstr>Wingdings</vt:lpstr>
      <vt:lpstr>802-11-Submission</vt:lpstr>
      <vt:lpstr>Document</vt:lpstr>
      <vt:lpstr>IEEE 802.15 TG13  Multi-Gbit/s Optical Wireless Communication  March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CRG Telcos</vt:lpstr>
      <vt:lpstr>PowerPoint-Präsentation</vt:lpstr>
      <vt:lpstr>PowerPoint-Präsentation</vt:lpstr>
      <vt:lpstr>TG13 SA ballot status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5847</cp:revision>
  <cp:lastPrinted>2014-11-04T15:04:57Z</cp:lastPrinted>
  <dcterms:created xsi:type="dcterms:W3CDTF">2007-04-17T18:10:23Z</dcterms:created>
  <dcterms:modified xsi:type="dcterms:W3CDTF">2022-03-15T11:18:34Z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