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856" r:id="rId4"/>
    <p:sldId id="754" r:id="rId5"/>
    <p:sldId id="828" r:id="rId6"/>
    <p:sldId id="860" r:id="rId7"/>
    <p:sldId id="857" r:id="rId8"/>
    <p:sldId id="85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61" autoAdjust="0"/>
    <p:restoredTop sz="95409" autoAdjust="0"/>
  </p:normalViewPr>
  <p:slideViewPr>
    <p:cSldViewPr>
      <p:cViewPr varScale="1">
        <p:scale>
          <a:sx n="75" d="100"/>
          <a:sy n="75" d="100"/>
        </p:scale>
        <p:origin x="115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-0099-00-0013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2022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2022-01-26</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9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Report for </a:t>
            </a:r>
            <a:r>
              <a:rPr lang="en-US" altLang="en-US" dirty="0"/>
              <a:t>the </a:t>
            </a:r>
            <a:r>
              <a:rPr lang="en-US" altLang="en-US" dirty="0" smtClean="0"/>
              <a:t>January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b="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b="0" dirty="0" smtClean="0"/>
              <a:t>1</a:t>
            </a:r>
            <a:r>
              <a:rPr lang="en-US" sz="2000" b="0" baseline="30000" dirty="0" smtClean="0"/>
              <a:t>st</a:t>
            </a:r>
            <a:r>
              <a:rPr lang="en-US" sz="2000" b="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b="0" dirty="0" smtClean="0"/>
              <a:t>2</a:t>
            </a:r>
            <a:r>
              <a:rPr lang="en-GB" sz="2000" b="0" baseline="30000" dirty="0" smtClean="0"/>
              <a:t>nd</a:t>
            </a:r>
            <a:r>
              <a:rPr lang="en-GB" sz="2000" b="0" dirty="0" smtClean="0"/>
              <a:t> Recirculation</a:t>
            </a:r>
            <a:endParaRPr lang="en-GB" sz="2000" b="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a:t>
            </a:r>
            <a:r>
              <a:rPr lang="en-US" sz="1800" dirty="0" smtClean="0"/>
              <a:t>comments</a:t>
            </a:r>
          </a:p>
          <a:p>
            <a:pPr lvl="1"/>
            <a:r>
              <a:rPr lang="en-US" sz="1800" dirty="0"/>
              <a:t>94 comments were received (0 general, 45 technical, 49 editorial)</a:t>
            </a:r>
          </a:p>
          <a:p>
            <a:pPr lvl="1"/>
            <a:r>
              <a:rPr lang="en-US" sz="1800" dirty="0" smtClean="0"/>
              <a:t>40 comments already addressed by now (17 technical are done)</a:t>
            </a:r>
          </a:p>
          <a:p>
            <a:pPr lvl="1"/>
            <a:r>
              <a:rPr lang="en-US" sz="1800" dirty="0"/>
              <a:t>Revise doc. 15-22/0069r0 together with the Technical Editor</a:t>
            </a:r>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GB" sz="2000" dirty="0" smtClean="0"/>
              <a:t>Wednesday 19 Jan. AM0 (7-9 a.m. EST, 13-15 CET)</a:t>
            </a:r>
            <a:endParaRPr lang="de-DE" sz="2000" dirty="0"/>
          </a:p>
          <a:p>
            <a:pPr marL="1028700" lvl="1"/>
            <a:r>
              <a:rPr lang="en-GB" sz="1800" dirty="0" smtClean="0"/>
              <a:t>Reconfirm </a:t>
            </a:r>
            <a:r>
              <a:rPr lang="en-GB" sz="1800" dirty="0" smtClean="0"/>
              <a:t>CRG</a:t>
            </a:r>
            <a:r>
              <a:rPr lang="en-GB" sz="1800" dirty="0"/>
              <a:t>, announce </a:t>
            </a:r>
            <a:r>
              <a:rPr lang="en-GB" sz="1800" dirty="0" smtClean="0"/>
              <a:t>teleconferences</a:t>
            </a:r>
          </a:p>
          <a:p>
            <a:pPr marL="1028700" lvl="1"/>
            <a:r>
              <a:rPr lang="en-GB" sz="1800" dirty="0" smtClean="0"/>
              <a:t>Status of SA ballot, review first comments against D6.0</a:t>
            </a:r>
            <a:endParaRPr lang="de-DE" sz="1800" dirty="0"/>
          </a:p>
          <a:p>
            <a:pPr marL="1028700" lvl="1"/>
            <a:r>
              <a:rPr lang="en-GB" sz="1800" dirty="0" smtClean="0"/>
              <a:t>Start comment resolution</a:t>
            </a:r>
            <a:endParaRPr lang="de-DE" sz="1800" dirty="0"/>
          </a:p>
          <a:p>
            <a:pPr marL="357188" indent="-357188"/>
            <a:r>
              <a:rPr lang="de-DE" sz="2000" dirty="0" err="1" smtClean="0"/>
              <a:t>Thursday</a:t>
            </a:r>
            <a:r>
              <a:rPr lang="de-DE" sz="2000" dirty="0" smtClean="0"/>
              <a:t> 20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comment resolution</a:t>
            </a:r>
          </a:p>
          <a:p>
            <a:pPr marL="357188" indent="-357188"/>
            <a:r>
              <a:rPr lang="de-DE" sz="2000" dirty="0" err="1" smtClean="0"/>
              <a:t>Monday</a:t>
            </a:r>
            <a:r>
              <a:rPr lang="de-DE" sz="2000" dirty="0" smtClean="0"/>
              <a:t> 24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a:t>Motion on </a:t>
            </a:r>
            <a:r>
              <a:rPr lang="en-GB" sz="1800" dirty="0" smtClean="0"/>
              <a:t>Minutes</a:t>
            </a:r>
            <a:endParaRPr lang="en-GB" sz="1800" dirty="0"/>
          </a:p>
          <a:p>
            <a:pPr marL="1028700" lvl="1"/>
            <a:r>
              <a:rPr lang="de-DE" sz="1800" dirty="0" smtClean="0"/>
              <a:t>Doc</a:t>
            </a:r>
            <a:r>
              <a:rPr lang="de-DE" sz="1800" dirty="0"/>
              <a:t>. 15-22/0069r0</a:t>
            </a:r>
          </a:p>
          <a:p>
            <a:pPr marL="1028700" lvl="1"/>
            <a:r>
              <a:rPr lang="en-GB" sz="1800" dirty="0" smtClean="0"/>
              <a:t>Review recirculation </a:t>
            </a:r>
            <a:r>
              <a:rPr lang="en-GB" sz="1800" dirty="0" smtClean="0"/>
              <a:t>status</a:t>
            </a:r>
          </a:p>
          <a:p>
            <a:pPr marL="1028700" lvl="1"/>
            <a:r>
              <a:rPr lang="en-GB" sz="1800" dirty="0" smtClean="0"/>
              <a:t>Continue </a:t>
            </a:r>
            <a:r>
              <a:rPr lang="en-GB" sz="1800" dirty="0"/>
              <a:t>comment resolution</a:t>
            </a:r>
          </a:p>
          <a:p>
            <a:pPr marL="357188" indent="-357188"/>
            <a:r>
              <a:rPr lang="de-DE" sz="2000" dirty="0" err="1" smtClean="0"/>
              <a:t>Tuesday</a:t>
            </a:r>
            <a:r>
              <a:rPr lang="de-DE" sz="2000" dirty="0" smtClean="0"/>
              <a:t> </a:t>
            </a:r>
            <a:r>
              <a:rPr lang="de-DE" sz="2000" dirty="0" smtClean="0"/>
              <a:t>25 Jan.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smtClean="0"/>
              <a:t>Continue comment resolution</a:t>
            </a:r>
          </a:p>
          <a:p>
            <a:pPr marL="989013" lvl="1" indent="-269875"/>
            <a:r>
              <a:rPr lang="en-GB" sz="1800" dirty="0" smtClean="0"/>
              <a:t>Discuss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P802.15.13_D6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Sang-</a:t>
            </a:r>
            <a:r>
              <a:rPr lang="en-US" sz="1800" b="1" dirty="0" err="1" smtClean="0"/>
              <a:t>Kyu</a:t>
            </a:r>
            <a:r>
              <a:rPr lang="en-US" sz="1800" b="1" dirty="0" smtClean="0"/>
              <a:t> Lim	</a:t>
            </a:r>
          </a:p>
          <a:p>
            <a:pPr marL="457200" lvl="1" indent="0">
              <a:buNone/>
            </a:pPr>
            <a:r>
              <a:rPr lang="en-US" sz="1800" b="1" dirty="0" smtClean="0"/>
              <a:t>Second:	</a:t>
            </a:r>
            <a:r>
              <a:rPr lang="en-US" sz="1800" b="1" dirty="0" err="1" smtClean="0"/>
              <a:t>Tuncer</a:t>
            </a:r>
            <a:r>
              <a:rPr lang="en-US" sz="1800" b="1" dirty="0" smtClean="0"/>
              <a:t> </a:t>
            </a:r>
            <a:r>
              <a:rPr lang="en-US" sz="1800" b="1" dirty="0" err="1" smtClean="0"/>
              <a:t>Baykas</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a:t>
            </a:r>
            <a:r>
              <a:rPr lang="de-DE" dirty="0" smtClean="0"/>
              <a:t>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a:t>
            </a:r>
            <a:r>
              <a:rPr lang="en-US" sz="1800" b="0" i="1" dirty="0" smtClean="0"/>
              <a:t>that </a:t>
            </a:r>
            <a:r>
              <a:rPr lang="en-US" sz="1800" b="0" i="1" dirty="0"/>
              <a:t>802.15 WG approves the formation of a Comment Resolution Group (CRG) for the Standards Association balloting of the </a:t>
            </a:r>
            <a:r>
              <a:rPr lang="en-US" sz="1800" b="0" i="1" dirty="0" smtClean="0"/>
              <a:t>P802.15.13_D6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Volker Jungnickel</a:t>
            </a:r>
            <a:r>
              <a:rPr lang="en-US" sz="1800" b="1" dirty="0" smtClean="0"/>
              <a:t>	</a:t>
            </a:r>
          </a:p>
          <a:p>
            <a:pPr marL="457200" lvl="1" indent="0">
              <a:buNone/>
            </a:pPr>
            <a:r>
              <a:rPr lang="en-US" sz="1800" b="1" dirty="0" smtClean="0"/>
              <a:t>Second:	</a:t>
            </a:r>
            <a:r>
              <a:rPr lang="en-US" sz="1800" b="1" dirty="0" smtClean="0"/>
              <a:t>Pat Kinney</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smtClean="0"/>
              <a:t>:</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958453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4 Feb. </a:t>
            </a:r>
            <a:r>
              <a:rPr lang="de-DE" sz="2400" dirty="0"/>
              <a:t>2022, </a:t>
            </a:r>
            <a:r>
              <a:rPr lang="de-DE" sz="2400" dirty="0" smtClean="0"/>
              <a:t>9-11 </a:t>
            </a:r>
            <a:r>
              <a:rPr lang="de-DE" sz="2400" dirty="0"/>
              <a:t>CET </a:t>
            </a:r>
            <a:r>
              <a:rPr lang="de-DE" sz="2400" dirty="0" smtClean="0"/>
              <a:t>(3-5 </a:t>
            </a:r>
            <a:r>
              <a:rPr lang="de-DE" sz="2400" dirty="0"/>
              <a:t>ET, </a:t>
            </a:r>
            <a:r>
              <a:rPr lang="de-DE" sz="2400" dirty="0" smtClean="0"/>
              <a:t>17-19 </a:t>
            </a:r>
            <a:r>
              <a:rPr lang="de-DE" sz="2400" dirty="0"/>
              <a:t>KT)</a:t>
            </a:r>
          </a:p>
          <a:p>
            <a:pPr marL="800100" lvl="1"/>
            <a:r>
              <a:rPr lang="de-DE" sz="2400" dirty="0"/>
              <a:t>14 Feb. 2022, 11-13 CET (5-7 ET, 19-21 KT)</a:t>
            </a:r>
          </a:p>
          <a:p>
            <a:pPr marL="800100" lvl="1"/>
            <a:r>
              <a:rPr lang="de-DE" sz="2400" dirty="0"/>
              <a:t>21 Feb. 2022, 11-13 CET (5-7 ET, 19-21 KT)</a:t>
            </a:r>
          </a:p>
          <a:p>
            <a:pPr marL="800100" lvl="1"/>
            <a:r>
              <a:rPr lang="de-DE" sz="2400" dirty="0"/>
              <a:t>28 Feb. 2022, 11-13 CET (5-7 ET, 19-21 KT)</a:t>
            </a:r>
          </a:p>
          <a:p>
            <a:pPr marL="800100" lvl="1"/>
            <a:r>
              <a:rPr lang="de-DE" sz="2400" dirty="0" err="1" smtClean="0"/>
              <a:t>meetings</a:t>
            </a:r>
            <a:r>
              <a:rPr lang="de-DE" sz="2400" dirty="0" smtClean="0"/>
              <a:t> </a:t>
            </a:r>
            <a:r>
              <a:rPr lang="de-DE" sz="2400" dirty="0" smtClean="0"/>
              <a:t>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t>
            </a:r>
            <a:r>
              <a:rPr lang="de-DE" dirty="0" smtClean="0"/>
              <a:t>after 2</a:t>
            </a:r>
            <a:r>
              <a:rPr lang="de-DE" baseline="30000" dirty="0" smtClean="0"/>
              <a:t>nd</a:t>
            </a:r>
            <a:r>
              <a:rPr lang="de-DE" dirty="0" smtClean="0"/>
              <a:t> </a:t>
            </a:r>
            <a:r>
              <a:rPr lang="de-DE" dirty="0" err="1" smtClean="0"/>
              <a:t>recirculation</a:t>
            </a:r>
            <a:endParaRPr lang="de-DE" dirty="0" smtClean="0"/>
          </a:p>
          <a:p>
            <a:pPr lvl="1"/>
            <a:r>
              <a:rPr lang="en-US" dirty="0" smtClean="0"/>
              <a:t>97% approval rate, 84% return rate, 2 NO votes with </a:t>
            </a:r>
            <a:r>
              <a:rPr lang="en-US" dirty="0" smtClean="0"/>
              <a:t>6 </a:t>
            </a:r>
            <a:r>
              <a:rPr lang="en-US" dirty="0" smtClean="0"/>
              <a:t>MBS comments</a:t>
            </a:r>
            <a:endParaRPr lang="en-US" dirty="0"/>
          </a:p>
          <a:p>
            <a:pPr lvl="1"/>
            <a:r>
              <a:rPr lang="en-US" dirty="0" smtClean="0"/>
              <a:t>94 </a:t>
            </a:r>
            <a:r>
              <a:rPr lang="en-US" dirty="0" smtClean="0"/>
              <a:t>comments </a:t>
            </a:r>
            <a:r>
              <a:rPr lang="en-US" dirty="0"/>
              <a:t>were </a:t>
            </a:r>
            <a:r>
              <a:rPr lang="en-US" dirty="0" smtClean="0"/>
              <a:t>received (</a:t>
            </a:r>
            <a:r>
              <a:rPr lang="en-US" dirty="0" smtClean="0"/>
              <a:t>45 </a:t>
            </a:r>
            <a:r>
              <a:rPr lang="en-US" dirty="0" smtClean="0"/>
              <a:t>technical</a:t>
            </a:r>
            <a:r>
              <a:rPr lang="en-US" dirty="0"/>
              <a:t>, </a:t>
            </a:r>
            <a:r>
              <a:rPr lang="en-US" dirty="0" smtClean="0"/>
              <a:t>49 </a:t>
            </a:r>
            <a:r>
              <a:rPr lang="en-US" dirty="0" smtClean="0"/>
              <a:t>editorial</a:t>
            </a:r>
            <a:r>
              <a:rPr lang="en-US" dirty="0" smtClean="0"/>
              <a:t>)</a:t>
            </a:r>
          </a:p>
          <a:p>
            <a:pPr lvl="1"/>
            <a:r>
              <a:rPr lang="en-US" dirty="0"/>
              <a:t>40 comments already addressed by now (17 technical are done)</a:t>
            </a:r>
          </a:p>
          <a:p>
            <a:pPr marL="400050"/>
            <a:r>
              <a:rPr lang="de-DE" dirty="0" smtClean="0"/>
              <a:t>Further </a:t>
            </a:r>
            <a:r>
              <a:rPr lang="de-DE" dirty="0" err="1"/>
              <a:t>technical</a:t>
            </a:r>
            <a:r>
              <a:rPr lang="de-DE" dirty="0"/>
              <a:t> </a:t>
            </a:r>
            <a:r>
              <a:rPr lang="de-DE" dirty="0" err="1" smtClean="0"/>
              <a:t>changes</a:t>
            </a:r>
            <a:r>
              <a:rPr lang="de-DE" dirty="0" smtClean="0"/>
              <a:t> </a:t>
            </a:r>
            <a:r>
              <a:rPr lang="de-DE" dirty="0" err="1" smtClean="0"/>
              <a:t>are</a:t>
            </a:r>
            <a:r>
              <a:rPr lang="de-DE" dirty="0" smtClean="0"/>
              <a:t> </a:t>
            </a:r>
            <a:r>
              <a:rPr lang="de-DE" dirty="0" err="1" smtClean="0"/>
              <a:t>needed</a:t>
            </a:r>
            <a:endParaRPr lang="de-DE" dirty="0"/>
          </a:p>
          <a:p>
            <a:pPr marL="800100" lvl="1"/>
            <a:r>
              <a:rPr lang="de-DE" b="1" dirty="0" err="1" smtClean="0"/>
              <a:t>February</a:t>
            </a:r>
            <a:r>
              <a:rPr lang="de-DE" b="1" dirty="0" smtClean="0"/>
              <a:t>: </a:t>
            </a:r>
            <a:r>
              <a:rPr lang="de-DE" dirty="0" smtClean="0"/>
              <a:t>finish </a:t>
            </a:r>
            <a:r>
              <a:rPr lang="de-DE" dirty="0" err="1"/>
              <a:t>comment</a:t>
            </a:r>
            <a:r>
              <a:rPr lang="de-DE" dirty="0"/>
              <a:t> </a:t>
            </a:r>
            <a:r>
              <a:rPr lang="de-DE" dirty="0" err="1"/>
              <a:t>resolution</a:t>
            </a:r>
            <a:r>
              <a:rPr lang="de-DE" dirty="0"/>
              <a:t>, </a:t>
            </a:r>
            <a:r>
              <a:rPr lang="de-DE" dirty="0" err="1"/>
              <a:t>prepare</a:t>
            </a:r>
            <a:r>
              <a:rPr lang="de-DE" dirty="0"/>
              <a:t> </a:t>
            </a:r>
            <a:r>
              <a:rPr lang="de-DE" dirty="0" smtClean="0"/>
              <a:t>D7.0 </a:t>
            </a:r>
            <a:r>
              <a:rPr lang="de-DE" dirty="0" smtClean="0">
                <a:sym typeface="Wingdings" panose="05000000000000000000" pitchFamily="2" charset="2"/>
              </a:rPr>
              <a:t> 4 </a:t>
            </a:r>
            <a:r>
              <a:rPr lang="de-DE" dirty="0" err="1" smtClean="0">
                <a:sym typeface="Wingdings" panose="05000000000000000000" pitchFamily="2" charset="2"/>
              </a:rPr>
              <a:t>Telcos</a:t>
            </a:r>
            <a:r>
              <a:rPr lang="de-DE" dirty="0" smtClean="0">
                <a:sym typeface="Wingdings" panose="05000000000000000000" pitchFamily="2" charset="2"/>
              </a:rPr>
              <a:t> </a:t>
            </a:r>
            <a:r>
              <a:rPr lang="de-DE" dirty="0" err="1" smtClean="0">
                <a:sym typeface="Wingdings" panose="05000000000000000000" pitchFamily="2" charset="2"/>
              </a:rPr>
              <a:t>were</a:t>
            </a:r>
            <a:r>
              <a:rPr lang="de-DE" dirty="0" smtClean="0">
                <a:sym typeface="Wingdings" panose="05000000000000000000" pitchFamily="2" charset="2"/>
              </a:rPr>
              <a:t> </a:t>
            </a:r>
            <a:r>
              <a:rPr lang="de-DE" dirty="0" err="1" smtClean="0">
                <a:sym typeface="Wingdings" panose="05000000000000000000" pitchFamily="2" charset="2"/>
              </a:rPr>
              <a:t>announced</a:t>
            </a:r>
            <a:r>
              <a:rPr lang="de-DE" dirty="0" smtClean="0">
                <a:sym typeface="Wingdings" panose="05000000000000000000" pitchFamily="2" charset="2"/>
              </a:rPr>
              <a:t>, Chong </a:t>
            </a:r>
            <a:r>
              <a:rPr lang="de-DE" dirty="0" err="1" smtClean="0">
                <a:sym typeface="Wingdings" panose="05000000000000000000" pitchFamily="2" charset="2"/>
              </a:rPr>
              <a:t>to</a:t>
            </a:r>
            <a:r>
              <a:rPr lang="de-DE" dirty="0" smtClean="0">
                <a:sym typeface="Wingdings" panose="05000000000000000000" pitchFamily="2" charset="2"/>
              </a:rPr>
              <a:t> </a:t>
            </a:r>
            <a:r>
              <a:rPr lang="en-US" dirty="0" smtClean="0">
                <a:sym typeface="Wingdings" panose="05000000000000000000" pitchFamily="2" charset="2"/>
              </a:rPr>
              <a:t>r</a:t>
            </a:r>
            <a:r>
              <a:rPr lang="en-US" dirty="0" smtClean="0"/>
              <a:t>evise </a:t>
            </a:r>
            <a:r>
              <a:rPr lang="en-US" dirty="0"/>
              <a:t>doc. 15-22/0069r0 </a:t>
            </a:r>
            <a:r>
              <a:rPr lang="en-US" dirty="0" smtClean="0"/>
              <a:t>with </a:t>
            </a:r>
            <a:r>
              <a:rPr lang="en-US" dirty="0"/>
              <a:t>the Technical Editor</a:t>
            </a:r>
          </a:p>
          <a:p>
            <a:pPr marL="800100" lvl="1"/>
            <a:r>
              <a:rPr lang="de-DE" b="1" dirty="0" smtClean="0"/>
              <a:t>March: </a:t>
            </a:r>
            <a:r>
              <a:rPr lang="de-DE" dirty="0" smtClean="0"/>
              <a:t>3rd </a:t>
            </a:r>
            <a:r>
              <a:rPr lang="de-DE" dirty="0" err="1" smtClean="0"/>
              <a:t>recirculation</a:t>
            </a:r>
            <a:r>
              <a:rPr lang="de-DE" dirty="0" smtClean="0"/>
              <a:t>, </a:t>
            </a:r>
            <a:r>
              <a:rPr lang="de-DE" dirty="0" err="1" smtClean="0"/>
              <a:t>resolve</a:t>
            </a:r>
            <a:r>
              <a:rPr lang="de-DE" dirty="0" smtClean="0"/>
              <a:t> </a:t>
            </a:r>
            <a:r>
              <a:rPr lang="de-DE" dirty="0" err="1" smtClean="0"/>
              <a:t>comments</a:t>
            </a:r>
            <a:r>
              <a:rPr lang="de-DE" dirty="0" smtClean="0"/>
              <a:t>, </a:t>
            </a:r>
            <a:r>
              <a:rPr lang="de-DE" b="0" dirty="0" err="1" smtClean="0"/>
              <a:t>prepare</a:t>
            </a:r>
            <a:r>
              <a:rPr lang="de-DE" b="0" dirty="0" smtClean="0"/>
              <a:t> D8.0</a:t>
            </a:r>
          </a:p>
          <a:p>
            <a:pPr marL="800100" lvl="1"/>
            <a:r>
              <a:rPr lang="de-DE" b="1" dirty="0" smtClean="0"/>
              <a:t>April: </a:t>
            </a:r>
            <a:r>
              <a:rPr lang="de-DE" dirty="0" smtClean="0"/>
              <a:t>Final </a:t>
            </a:r>
            <a:r>
              <a:rPr lang="de-DE" dirty="0" err="1" smtClean="0"/>
              <a:t>recirculation</a:t>
            </a:r>
            <a:r>
              <a:rPr lang="de-DE" dirty="0" smtClean="0"/>
              <a:t> </a:t>
            </a:r>
            <a:r>
              <a:rPr lang="de-DE" dirty="0" err="1" smtClean="0"/>
              <a:t>with</a:t>
            </a:r>
            <a:r>
              <a:rPr lang="de-DE" dirty="0" smtClean="0"/>
              <a:t> </a:t>
            </a:r>
            <a:r>
              <a:rPr lang="de-DE" dirty="0" err="1" smtClean="0"/>
              <a:t>no</a:t>
            </a:r>
            <a:r>
              <a:rPr lang="de-DE" dirty="0" smtClean="0"/>
              <a:t> </a:t>
            </a:r>
            <a:r>
              <a:rPr lang="de-DE" dirty="0" err="1"/>
              <a:t>more</a:t>
            </a:r>
            <a:r>
              <a:rPr lang="de-DE" dirty="0"/>
              <a:t> </a:t>
            </a:r>
            <a:r>
              <a:rPr lang="de-DE" dirty="0" err="1" smtClean="0"/>
              <a:t>changes</a:t>
            </a:r>
            <a:endParaRPr lang="de-DE" dirty="0"/>
          </a:p>
          <a:p>
            <a:pPr marL="800100" lvl="1"/>
            <a:r>
              <a:rPr lang="de-DE" b="1" dirty="0" smtClean="0"/>
              <a:t>May: </a:t>
            </a:r>
            <a:r>
              <a:rPr lang="de-DE" dirty="0" err="1" smtClean="0"/>
              <a:t>Submit</a:t>
            </a:r>
            <a:r>
              <a:rPr lang="de-DE" dirty="0" smtClean="0"/>
              <a:t> </a:t>
            </a:r>
            <a:r>
              <a:rPr lang="de-DE" dirty="0" err="1"/>
              <a:t>to</a:t>
            </a:r>
            <a:r>
              <a:rPr lang="de-DE" dirty="0"/>
              <a:t> </a:t>
            </a:r>
            <a:r>
              <a:rPr lang="de-DE" dirty="0" err="1" smtClean="0"/>
              <a:t>RevCom</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800</Words>
  <Application>Microsoft Office PowerPoint</Application>
  <PresentationFormat>Bildschirmpräsentation (4:3)</PresentationFormat>
  <Paragraphs>98</Paragraphs>
  <Slides>8</Slides>
  <Notes>3</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4" baseType="lpstr">
      <vt:lpstr>ＭＳ Ｐゴシック</vt:lpstr>
      <vt:lpstr>ＭＳ Ｐゴシック</vt:lpstr>
      <vt:lpstr>Times New Roman</vt:lpstr>
      <vt:lpstr>Wingdings</vt:lpstr>
      <vt:lpstr>802-11-Submission</vt:lpstr>
      <vt:lpstr>Document</vt:lpstr>
      <vt:lpstr>IEEE 802.15 TG13  Multi-Gbit/s Optical Wireless Communication  January 2022 Closing Report</vt:lpstr>
      <vt:lpstr>PowerPoint-Präsentation</vt:lpstr>
      <vt:lpstr>TG13 SA ballot status</vt:lpstr>
      <vt:lpstr>PowerPoint-Präsentation</vt:lpstr>
      <vt:lpstr>TG Motion to reconfirm CRG</vt:lpstr>
      <vt:lpstr>WG Motion to reconfirm CRG</vt:lpstr>
      <vt:lpstr>Plan for CRG Telcos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5824</cp:revision>
  <cp:lastPrinted>2014-11-04T15:04:57Z</cp:lastPrinted>
  <dcterms:created xsi:type="dcterms:W3CDTF">2007-04-17T18:10:23Z</dcterms:created>
  <dcterms:modified xsi:type="dcterms:W3CDTF">2022-01-26T13:39:43Z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