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6" r:id="rId2"/>
    <p:sldId id="311" r:id="rId3"/>
    <p:sldId id="352" r:id="rId4"/>
    <p:sldId id="358" r:id="rId5"/>
    <p:sldId id="353" r:id="rId6"/>
    <p:sldId id="357"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115" d="100"/>
          <a:sy n="115" d="100"/>
        </p:scale>
        <p:origin x="1356" y="108"/>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3822"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1/26/2022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1/26/2022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sz="1400" b="1" dirty="0" smtClean="0">
                <a:solidFill>
                  <a:schemeClr val="tx1"/>
                </a:solidFill>
                <a:latin typeface="Times New Roman" pitchFamily="18" charset="0"/>
                <a:cs typeface="Times New Roman" pitchFamily="18" charset="0"/>
              </a:rPr>
              <a:t>15-22-0098-00-007a</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altLang="ko-KR" sz="1400" b="1" dirty="0" smtClean="0">
                <a:latin typeface="Times New Roman" pitchFamily="18" charset="0"/>
                <a:cs typeface="Times New Roman" pitchFamily="18" charset="0"/>
              </a:rPr>
              <a:t>January</a:t>
            </a:r>
            <a:r>
              <a:rPr lang="ko-KR" altLang="en-US" sz="1400" b="1"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1/26/2022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1/26/2022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sz="1400" b="1" dirty="0" smtClean="0">
                <a:solidFill>
                  <a:schemeClr val="tx1"/>
                </a:solidFill>
                <a:latin typeface="Times New Roman" pitchFamily="18" charset="0"/>
                <a:cs typeface="Times New Roman" pitchFamily="18" charset="0"/>
              </a:rPr>
              <a:t>15-22-0098-00-007a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1/26/2022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1/26/2022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1/26/2022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1/26/2022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1/26/2022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1/26/2022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1/26/2022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a:t>
            </a:r>
            <a:r>
              <a:rPr lang="en-US" altLang="ja-JP" sz="1600" dirty="0" smtClean="0">
                <a:latin typeface="Times New Roman" panose="02020603050405020304" pitchFamily="18" charset="0"/>
                <a:ea typeface="ＭＳ Ｐゴシック" charset="-128"/>
                <a:cs typeface="Times New Roman" panose="02020603050405020304" pitchFamily="18" charset="0"/>
              </a:rPr>
              <a:t>Report (January 2022)</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January 26, 2022</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January 2022</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January 26, 2022</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4 Slots (on Wed., Thu., Mon. and Tue.)</a:t>
            </a:r>
          </a:p>
          <a:p>
            <a:pPr algn="just"/>
            <a:r>
              <a:rPr lang="en-US" altLang="ja-JP" sz="2800" dirty="0" smtClean="0">
                <a:latin typeface="Times New Roman" panose="02020603050405020304" pitchFamily="18" charset="0"/>
                <a:cs typeface="Times New Roman" panose="02020603050405020304" pitchFamily="18" charset="0"/>
              </a:rPr>
              <a:t>1</a:t>
            </a:r>
            <a:r>
              <a:rPr lang="en-US" altLang="ja-JP" sz="2800" baseline="30000" dirty="0" smtClean="0">
                <a:latin typeface="Times New Roman" panose="02020603050405020304" pitchFamily="18" charset="0"/>
                <a:cs typeface="Times New Roman" panose="02020603050405020304" pitchFamily="18" charset="0"/>
              </a:rPr>
              <a:t>st</a:t>
            </a:r>
            <a:r>
              <a:rPr lang="en-US" altLang="ja-JP" sz="2800" dirty="0" smtClean="0">
                <a:latin typeface="Times New Roman" panose="02020603050405020304" pitchFamily="18" charset="0"/>
                <a:cs typeface="Times New Roman" panose="02020603050405020304" pitchFamily="18" charset="0"/>
              </a:rPr>
              <a:t> Slot:</a:t>
            </a:r>
          </a:p>
          <a:p>
            <a:pPr lvl="1" algn="just"/>
            <a:r>
              <a:rPr lang="en-US" altLang="ja-JP" sz="2400" dirty="0" smtClean="0">
                <a:latin typeface="Times New Roman" panose="02020603050405020304" pitchFamily="18" charset="0"/>
                <a:cs typeface="Times New Roman" panose="02020603050405020304" pitchFamily="18" charset="0"/>
              </a:rPr>
              <a:t>Approval </a:t>
            </a:r>
            <a:r>
              <a:rPr lang="en-US" altLang="ja-JP" sz="2400" dirty="0">
                <a:latin typeface="Times New Roman" panose="02020603050405020304" pitchFamily="18" charset="0"/>
                <a:cs typeface="Times New Roman" panose="02020603050405020304" pitchFamily="18" charset="0"/>
              </a:rPr>
              <a:t>for </a:t>
            </a:r>
            <a:r>
              <a:rPr lang="en-US" altLang="ja-JP" sz="2400" dirty="0" smtClean="0">
                <a:latin typeface="Times New Roman" panose="02020603050405020304" pitchFamily="18" charset="0"/>
                <a:cs typeface="Times New Roman" panose="02020603050405020304" pitchFamily="18" charset="0"/>
              </a:rPr>
              <a:t>November (630-00) and December (647-00) Meeting Minutes</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Approval </a:t>
            </a:r>
            <a:r>
              <a:rPr lang="en-US" altLang="ja-JP" sz="2400" dirty="0">
                <a:latin typeface="Times New Roman" panose="02020603050405020304" pitchFamily="18" charset="0"/>
                <a:cs typeface="Times New Roman" panose="02020603050405020304" pitchFamily="18" charset="0"/>
              </a:rPr>
              <a:t>Meeting Objectives and Agenda </a:t>
            </a:r>
            <a:r>
              <a:rPr lang="en-US" altLang="ja-JP" sz="2400" dirty="0" smtClean="0">
                <a:latin typeface="Times New Roman" panose="02020603050405020304" pitchFamily="18" charset="0"/>
                <a:cs typeface="Times New Roman" panose="02020603050405020304" pitchFamily="18" charset="0"/>
              </a:rPr>
              <a:t>Approval (044-00)</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Hear contributions</a:t>
            </a:r>
          </a:p>
          <a:p>
            <a:pPr lvl="2" algn="just"/>
            <a:r>
              <a:rPr lang="en-US" altLang="ja-JP" sz="2000" dirty="0">
                <a:latin typeface="Times New Roman" panose="02020603050405020304" pitchFamily="18" charset="0"/>
                <a:cs typeface="Times New Roman" panose="02020603050405020304" pitchFamily="18" charset="0"/>
              </a:rPr>
              <a:t>Draft</a:t>
            </a:r>
            <a:r>
              <a:rPr lang="fr-FR" altLang="ja-JP" sz="2000" dirty="0" smtClean="0">
                <a:latin typeface="Times New Roman" panose="02020603050405020304" pitchFamily="18" charset="0"/>
                <a:cs typeface="Times New Roman" panose="02020603050405020304" pitchFamily="18" charset="0"/>
              </a:rPr>
              <a:t> D0-PHY </a:t>
            </a:r>
            <a:r>
              <a:rPr lang="fr-FR" altLang="ja-JP" sz="2000" dirty="0">
                <a:latin typeface="Times New Roman" panose="02020603050405020304" pitchFamily="18" charset="0"/>
                <a:cs typeface="Times New Roman" panose="02020603050405020304" pitchFamily="18" charset="0"/>
              </a:rPr>
              <a:t>modes classification (041-00)</a:t>
            </a:r>
          </a:p>
          <a:p>
            <a:pPr lvl="2" algn="just"/>
            <a:r>
              <a:rPr lang="en-US" altLang="ja-JP" sz="2000" dirty="0">
                <a:latin typeface="Times New Roman" panose="02020603050405020304" pitchFamily="18" charset="0"/>
                <a:cs typeface="Times New Roman" panose="02020603050405020304" pitchFamily="18" charset="0"/>
              </a:rPr>
              <a:t>Draft D0-PHY VII specifications (042-00</a:t>
            </a:r>
            <a:r>
              <a:rPr lang="en-US" altLang="ja-JP" sz="2000" dirty="0" smtClean="0">
                <a:latin typeface="Times New Roman" panose="02020603050405020304" pitchFamily="18" charset="0"/>
                <a:cs typeface="Times New Roman" panose="02020603050405020304" pitchFamily="18" charset="0"/>
              </a:rPr>
              <a:t>)</a:t>
            </a: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941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918464"/>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2</a:t>
            </a:r>
            <a:r>
              <a:rPr lang="en-US" altLang="ja-JP" sz="2800" baseline="30000" dirty="0" smtClean="0">
                <a:latin typeface="Times New Roman" panose="02020603050405020304" pitchFamily="18" charset="0"/>
                <a:cs typeface="Times New Roman" panose="02020603050405020304" pitchFamily="18" charset="0"/>
              </a:rPr>
              <a:t>nd</a:t>
            </a:r>
            <a:r>
              <a:rPr lang="en-US" altLang="ja-JP" sz="2800" dirty="0" smtClean="0">
                <a:latin typeface="Times New Roman" panose="02020603050405020304" pitchFamily="18" charset="0"/>
                <a:cs typeface="Times New Roman" panose="02020603050405020304" pitchFamily="18" charset="0"/>
              </a:rPr>
              <a:t> Slot:</a:t>
            </a:r>
          </a:p>
          <a:p>
            <a:pPr lvl="1" algn="just"/>
            <a:r>
              <a:rPr lang="en-US" altLang="ja-JP" sz="2400" dirty="0" smtClean="0">
                <a:latin typeface="Times New Roman" panose="02020603050405020304" pitchFamily="18" charset="0"/>
                <a:cs typeface="Times New Roman" panose="02020603050405020304" pitchFamily="18" charset="0"/>
              </a:rPr>
              <a:t>Approval </a:t>
            </a:r>
            <a:r>
              <a:rPr lang="en-US" altLang="ja-JP" sz="2400" dirty="0">
                <a:latin typeface="Times New Roman" panose="02020603050405020304" pitchFamily="18" charset="0"/>
                <a:cs typeface="Times New Roman" panose="02020603050405020304" pitchFamily="18" charset="0"/>
              </a:rPr>
              <a:t>Meeting Objectives and Agenda </a:t>
            </a:r>
            <a:r>
              <a:rPr lang="en-US" altLang="ja-JP" sz="2400" dirty="0" smtClean="0">
                <a:latin typeface="Times New Roman" panose="02020603050405020304" pitchFamily="18" charset="0"/>
                <a:cs typeface="Times New Roman" panose="02020603050405020304" pitchFamily="18" charset="0"/>
              </a:rPr>
              <a:t>Approval (044-01)</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Hear contributions</a:t>
            </a:r>
          </a:p>
          <a:p>
            <a:pPr lvl="2" algn="just"/>
            <a:r>
              <a:rPr lang="en-US" altLang="ja-JP" sz="2000" dirty="0">
                <a:latin typeface="Times New Roman" panose="02020603050405020304" pitchFamily="18" charset="0"/>
                <a:cs typeface="Times New Roman" panose="02020603050405020304" pitchFamily="18" charset="0"/>
              </a:rPr>
              <a:t>Draft D0-PHY VII </a:t>
            </a:r>
            <a:r>
              <a:rPr lang="en-US" altLang="ja-JP" sz="2000" dirty="0" smtClean="0">
                <a:latin typeface="Times New Roman" panose="02020603050405020304" pitchFamily="18" charset="0"/>
                <a:cs typeface="Times New Roman" panose="02020603050405020304" pitchFamily="18" charset="0"/>
              </a:rPr>
              <a:t>specifications (revised) </a:t>
            </a:r>
            <a:r>
              <a:rPr lang="en-US" altLang="ja-JP" sz="2000" dirty="0">
                <a:latin typeface="Times New Roman" panose="02020603050405020304" pitchFamily="18" charset="0"/>
                <a:cs typeface="Times New Roman" panose="02020603050405020304" pitchFamily="18" charset="0"/>
              </a:rPr>
              <a:t>(042-01)</a:t>
            </a:r>
          </a:p>
          <a:p>
            <a:pPr lvl="2" algn="just"/>
            <a:r>
              <a:rPr lang="en-US" altLang="ja-JP" sz="2000" dirty="0">
                <a:latin typeface="Times New Roman" panose="02020603050405020304" pitchFamily="18" charset="0"/>
                <a:cs typeface="Times New Roman" panose="02020603050405020304" pitchFamily="18" charset="0"/>
              </a:rPr>
              <a:t>Draft D0-PHY VIII specifications (043-01</a:t>
            </a:r>
            <a:r>
              <a:rPr lang="en-US" altLang="ja-JP" sz="2000" dirty="0" smtClean="0">
                <a:latin typeface="Times New Roman" panose="02020603050405020304" pitchFamily="18" charset="0"/>
                <a:cs typeface="Times New Roman" panose="02020603050405020304" pitchFamily="18" charset="0"/>
              </a:rPr>
              <a:t>)</a:t>
            </a: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079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219200"/>
            <a:ext cx="8640960" cy="5070864"/>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3</a:t>
            </a:r>
            <a:r>
              <a:rPr lang="en-US" altLang="ja-JP" sz="2800" baseline="30000" dirty="0" smtClean="0">
                <a:latin typeface="Times New Roman" panose="02020603050405020304" pitchFamily="18" charset="0"/>
                <a:cs typeface="Times New Roman" panose="02020603050405020304" pitchFamily="18" charset="0"/>
              </a:rPr>
              <a:t>rd</a:t>
            </a:r>
            <a:r>
              <a:rPr lang="en-US" altLang="ja-JP" sz="2800" dirty="0" smtClean="0">
                <a:latin typeface="Times New Roman" panose="02020603050405020304" pitchFamily="18" charset="0"/>
                <a:cs typeface="Times New Roman" panose="02020603050405020304" pitchFamily="18" charset="0"/>
              </a:rPr>
              <a:t> Slot:</a:t>
            </a:r>
          </a:p>
          <a:p>
            <a:pPr lvl="1" algn="just"/>
            <a:r>
              <a:rPr lang="en-US" altLang="ja-JP" sz="1900" dirty="0" smtClean="0">
                <a:latin typeface="Times New Roman" panose="02020603050405020304" pitchFamily="18" charset="0"/>
                <a:cs typeface="Times New Roman" panose="02020603050405020304" pitchFamily="18" charset="0"/>
              </a:rPr>
              <a:t>Meeting </a:t>
            </a:r>
            <a:r>
              <a:rPr lang="en-US" altLang="ja-JP" sz="1900" dirty="0">
                <a:latin typeface="Times New Roman" panose="02020603050405020304" pitchFamily="18" charset="0"/>
                <a:cs typeface="Times New Roman" panose="02020603050405020304" pitchFamily="18" charset="0"/>
              </a:rPr>
              <a:t>Objectives and Agenda </a:t>
            </a:r>
            <a:r>
              <a:rPr lang="en-US" altLang="ja-JP" sz="1900" dirty="0" smtClean="0">
                <a:latin typeface="Times New Roman" panose="02020603050405020304" pitchFamily="18" charset="0"/>
                <a:cs typeface="Times New Roman" panose="02020603050405020304" pitchFamily="18" charset="0"/>
              </a:rPr>
              <a:t>Approval (044-02)</a:t>
            </a:r>
          </a:p>
          <a:p>
            <a:pPr lvl="1" algn="just"/>
            <a:r>
              <a:rPr lang="en-US" altLang="ja-JP" sz="1900" dirty="0" smtClean="0">
                <a:latin typeface="Times New Roman" panose="02020603050405020304" pitchFamily="18" charset="0"/>
                <a:cs typeface="Times New Roman" panose="02020603050405020304" pitchFamily="18" charset="0"/>
              </a:rPr>
              <a:t>Hear contributions:</a:t>
            </a:r>
          </a:p>
          <a:p>
            <a:pPr marL="1085850" lvl="1" algn="just">
              <a:buFont typeface="Arial" panose="020B0604020202020204" pitchFamily="34" charset="0"/>
              <a:buChar char="•"/>
            </a:pPr>
            <a:r>
              <a:rPr lang="en-US" altLang="ja-JP" sz="1900" dirty="0">
                <a:latin typeface="Times New Roman" panose="02020603050405020304" pitchFamily="18" charset="0"/>
                <a:cs typeface="Times New Roman" panose="02020603050405020304" pitchFamily="18" charset="0"/>
              </a:rPr>
              <a:t>Draft D0- Annex: PHY VII, </a:t>
            </a:r>
            <a:r>
              <a:rPr lang="en-US" altLang="ja-JP" sz="1900" dirty="0" smtClean="0">
                <a:latin typeface="Times New Roman" panose="02020603050405020304" pitchFamily="18" charset="0"/>
                <a:cs typeface="Times New Roman" panose="02020603050405020304" pitchFamily="18" charset="0"/>
              </a:rPr>
              <a:t>VIII </a:t>
            </a:r>
            <a:r>
              <a:rPr lang="en-US" altLang="ja-JP" sz="1900" dirty="0">
                <a:latin typeface="Times New Roman" panose="02020603050405020304" pitchFamily="18" charset="0"/>
                <a:cs typeface="Times New Roman" panose="02020603050405020304" pitchFamily="18" charset="0"/>
              </a:rPr>
              <a:t>waveforms decoding guide (075-00</a:t>
            </a:r>
            <a:r>
              <a:rPr lang="en-US" altLang="ja-JP" sz="1900" dirty="0" smtClean="0">
                <a:latin typeface="Times New Roman" panose="02020603050405020304" pitchFamily="18" charset="0"/>
                <a:cs typeface="Times New Roman" panose="02020603050405020304" pitchFamily="18" charset="0"/>
              </a:rPr>
              <a:t>)</a:t>
            </a:r>
          </a:p>
          <a:p>
            <a:pPr marL="1085850" lvl="1" algn="just">
              <a:buFont typeface="Arial" panose="020B0604020202020204" pitchFamily="34" charset="0"/>
              <a:buChar char="•"/>
            </a:pPr>
            <a:endParaRPr lang="en-US" altLang="ja-JP" sz="19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4</a:t>
            </a:r>
            <a:r>
              <a:rPr lang="en-US" altLang="ja-JP" sz="2800" baseline="30000" dirty="0" smtClean="0">
                <a:latin typeface="Times New Roman" panose="02020603050405020304" pitchFamily="18" charset="0"/>
                <a:cs typeface="Times New Roman" panose="02020603050405020304" pitchFamily="18" charset="0"/>
              </a:rPr>
              <a:t>th</a:t>
            </a:r>
            <a:r>
              <a:rPr lang="en-US" altLang="ja-JP" sz="2800" dirty="0" smtClean="0">
                <a:latin typeface="Times New Roman" panose="02020603050405020304" pitchFamily="18" charset="0"/>
                <a:cs typeface="Times New Roman" panose="02020603050405020304" pitchFamily="18" charset="0"/>
              </a:rPr>
              <a:t> Slot</a:t>
            </a:r>
            <a:r>
              <a:rPr lang="en-US" altLang="ja-JP" sz="2800" dirty="0">
                <a:latin typeface="Times New Roman" panose="02020603050405020304" pitchFamily="18" charset="0"/>
                <a:cs typeface="Times New Roman" panose="02020603050405020304" pitchFamily="18" charset="0"/>
              </a:rPr>
              <a:t>:</a:t>
            </a:r>
          </a:p>
          <a:p>
            <a:pPr lvl="1" algn="just"/>
            <a:r>
              <a:rPr lang="en-US" altLang="ja-JP" sz="1900" dirty="0">
                <a:latin typeface="Times New Roman" panose="02020603050405020304" pitchFamily="18" charset="0"/>
                <a:cs typeface="Times New Roman" panose="02020603050405020304" pitchFamily="18" charset="0"/>
              </a:rPr>
              <a:t>Meeting Objectives and Agenda Approval (</a:t>
            </a:r>
            <a:r>
              <a:rPr lang="en-US" altLang="ja-JP" sz="1900" dirty="0" smtClean="0">
                <a:latin typeface="Times New Roman" panose="02020603050405020304" pitchFamily="18" charset="0"/>
                <a:cs typeface="Times New Roman" panose="02020603050405020304" pitchFamily="18" charset="0"/>
              </a:rPr>
              <a:t>044-03)</a:t>
            </a:r>
            <a:endParaRPr lang="en-US" altLang="ja-JP" sz="1900" dirty="0">
              <a:latin typeface="Times New Roman" panose="02020603050405020304" pitchFamily="18" charset="0"/>
              <a:cs typeface="Times New Roman" panose="02020603050405020304" pitchFamily="18" charset="0"/>
            </a:endParaRPr>
          </a:p>
          <a:p>
            <a:pPr lvl="1" algn="just"/>
            <a:r>
              <a:rPr lang="en-US" altLang="ja-JP" sz="1900" dirty="0">
                <a:latin typeface="Times New Roman" panose="02020603050405020304" pitchFamily="18" charset="0"/>
                <a:cs typeface="Times New Roman" panose="02020603050405020304" pitchFamily="18" charset="0"/>
              </a:rPr>
              <a:t>Hear contributions:</a:t>
            </a:r>
          </a:p>
          <a:p>
            <a:pPr marL="1085850" lvl="1" algn="just">
              <a:buFont typeface="Arial" panose="020B0604020202020204" pitchFamily="34" charset="0"/>
              <a:buChar char="•"/>
            </a:pPr>
            <a:r>
              <a:rPr lang="en-US" altLang="ja-JP" sz="1900" dirty="0" smtClean="0">
                <a:latin typeface="Times New Roman" panose="02020603050405020304" pitchFamily="18" charset="0"/>
                <a:cs typeface="Times New Roman" panose="02020603050405020304" pitchFamily="18" charset="0"/>
              </a:rPr>
              <a:t>Draft </a:t>
            </a:r>
            <a:r>
              <a:rPr lang="en-US" altLang="ja-JP" sz="1900" dirty="0">
                <a:latin typeface="Times New Roman" panose="02020603050405020304" pitchFamily="18" charset="0"/>
                <a:cs typeface="Times New Roman" panose="02020603050405020304" pitchFamily="18" charset="0"/>
              </a:rPr>
              <a:t>D0-Annex: Deep learning for OCC receiver (085-00)</a:t>
            </a:r>
          </a:p>
          <a:p>
            <a:pPr marL="1085850" lvl="1" algn="just">
              <a:buFont typeface="Arial" panose="020B0604020202020204" pitchFamily="34" charset="0"/>
              <a:buChar char="•"/>
            </a:pPr>
            <a:endParaRPr lang="en-US" altLang="ja-JP" sz="1900" dirty="0">
              <a:latin typeface="Times New Roman" panose="02020603050405020304" pitchFamily="18" charset="0"/>
              <a:cs typeface="Times New Roman" panose="02020603050405020304" pitchFamily="18" charset="0"/>
            </a:endParaRPr>
          </a:p>
          <a:p>
            <a:pPr marL="800100" lvl="1" indent="0" algn="just">
              <a:buNone/>
            </a:pPr>
            <a:endParaRPr lang="en-US" altLang="ja-JP" sz="19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1242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March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640960" cy="3887944"/>
          </a:xfrm>
          <a:ln/>
        </p:spPr>
        <p:txBody>
          <a:bodyPr>
            <a:normAutofit/>
          </a:bodyPr>
          <a:lstStyle/>
          <a:p>
            <a:pPr algn="just">
              <a:lnSpc>
                <a:spcPct val="80000"/>
              </a:lnSpc>
            </a:pP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4 </a:t>
            </a:r>
            <a:r>
              <a:rPr lang="en-US" altLang="ja-JP" sz="2800" dirty="0">
                <a:latin typeface="Times New Roman" panose="02020603050405020304" pitchFamily="18" charset="0"/>
                <a:ea typeface="ＭＳ Ｐゴシック" pitchFamily="50" charset="-128"/>
                <a:cs typeface="Times New Roman" panose="02020603050405020304" pitchFamily="18" charset="0"/>
              </a:rPr>
              <a:t>slots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7:00AM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on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Wed</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Thus</a:t>
            </a:r>
            <a:r>
              <a:rPr lang="en-US" altLang="ja-JP" sz="2800" dirty="0">
                <a:latin typeface="Times New Roman" panose="02020603050405020304" pitchFamily="18" charset="0"/>
                <a:ea typeface="ＭＳ Ｐゴシック" pitchFamily="50" charset="-128"/>
                <a:cs typeface="Times New Roman" panose="02020603050405020304" pitchFamily="18" charset="0"/>
              </a:rPr>
              <a:t>. Mon.,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and Tue.)</a:t>
            </a:r>
            <a:endParaRPr lang="en-US" altLang="ja-JP" sz="2800" dirty="0" smtClean="0">
              <a:latin typeface="Times New Roman" panose="02020603050405020304" pitchFamily="18" charset="0"/>
              <a:ea typeface="ＭＳ Ｐゴシック" pitchFamily="50" charset="-128"/>
              <a:cs typeface="Times New Roman" panose="02020603050405020304" pitchFamily="18" charset="0"/>
            </a:endParaRPr>
          </a:p>
          <a:p>
            <a:pPr algn="just">
              <a:lnSpc>
                <a:spcPct val="80000"/>
              </a:lnSpc>
            </a:pPr>
            <a:r>
              <a:rPr lang="en-US" altLang="ko-KR" sz="2800" dirty="0" smtClean="0">
                <a:latin typeface="Times New Roman" panose="02020603050405020304" pitchFamily="18" charset="0"/>
                <a:ea typeface="굴림" pitchFamily="34" charset="-127"/>
                <a:cs typeface="Times New Roman" panose="02020603050405020304" pitchFamily="18" charset="0"/>
              </a:rPr>
              <a:t>Proposal mergers.</a:t>
            </a: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Commence task group review and comment </a:t>
            </a:r>
            <a:r>
              <a:rPr lang="en-US" altLang="ko-KR" sz="2800" dirty="0" smtClean="0">
                <a:latin typeface="Times New Roman" panose="02020603050405020304" pitchFamily="18" charset="0"/>
                <a:ea typeface="굴림" pitchFamily="34" charset="-127"/>
                <a:cs typeface="Times New Roman" panose="02020603050405020304" pitchFamily="18" charset="0"/>
              </a:rPr>
              <a:t>resolution</a:t>
            </a:r>
            <a:r>
              <a:rPr lang="en-US" altLang="ko-KR" sz="2800" dirty="0">
                <a:latin typeface="Times New Roman" panose="02020603050405020304" pitchFamily="18" charset="0"/>
                <a:ea typeface="굴림" pitchFamily="34" charset="-127"/>
                <a:cs typeface="Times New Roman" panose="02020603050405020304" pitchFamily="18" charset="0"/>
              </a:rPr>
              <a:t>.</a:t>
            </a:r>
            <a:endParaRPr lang="en-US" altLang="ko-KR" sz="2800" dirty="0" smtClean="0">
              <a:latin typeface="Times New Roman" panose="02020603050405020304" pitchFamily="18" charset="0"/>
              <a:ea typeface="굴림" pitchFamily="34" charset="-127"/>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46714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19337</TotalTime>
  <Words>219</Words>
  <Application>Microsoft Office PowerPoint</Application>
  <PresentationFormat>화면 슬라이드 쇼(4:3)</PresentationFormat>
  <Paragraphs>42</Paragraphs>
  <Slides>6</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6</vt:i4>
      </vt:variant>
    </vt:vector>
  </HeadingPairs>
  <TitlesOfParts>
    <vt:vector size="14" baseType="lpstr">
      <vt:lpstr>ＭＳ Ｐゴシック</vt:lpstr>
      <vt:lpstr>宋体</vt:lpstr>
      <vt:lpstr>굴림</vt:lpstr>
      <vt:lpstr>맑은 고딕</vt:lpstr>
      <vt:lpstr>Arial</vt:lpstr>
      <vt:lpstr>Calibri</vt:lpstr>
      <vt:lpstr>Times New Roman</vt:lpstr>
      <vt:lpstr>Office Theme</vt:lpstr>
      <vt:lpstr>PowerPoint 프레젠테이션</vt:lpstr>
      <vt:lpstr>PowerPoint 프레젠테이션</vt:lpstr>
      <vt:lpstr>Accomplishment for the meeting</vt:lpstr>
      <vt:lpstr>Accomplishment for the meeting</vt:lpstr>
      <vt:lpstr>Accomplishment for the meeting</vt:lpstr>
      <vt:lpstr>Plan for March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jang</cp:lastModifiedBy>
  <cp:revision>865</cp:revision>
  <cp:lastPrinted>2017-05-07T15:48:38Z</cp:lastPrinted>
  <dcterms:created xsi:type="dcterms:W3CDTF">2010-05-15T17:50:32Z</dcterms:created>
  <dcterms:modified xsi:type="dcterms:W3CDTF">2022-01-26T12:26:21Z</dcterms:modified>
</cp:coreProperties>
</file>