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5"/>
  </p:notesMasterIdLst>
  <p:handoutMasterIdLst>
    <p:handoutMasterId r:id="rId6"/>
  </p:handoutMasterIdLst>
  <p:sldIdLst>
    <p:sldId id="318" r:id="rId2"/>
    <p:sldId id="319" r:id="rId3"/>
    <p:sldId id="320" r:id="rId4"/>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6" d="100"/>
          <a:sy n="86" d="100"/>
        </p:scale>
        <p:origin x="1354" y="58"/>
      </p:cViewPr>
      <p:guideLst/>
    </p:cSldViewPr>
  </p:slideViewPr>
  <p:notesTextViewPr>
    <p:cViewPr>
      <p:scale>
        <a:sx n="1" d="1"/>
        <a:sy n="1" d="1"/>
      </p:scale>
      <p:origin x="0" y="0"/>
    </p:cViewPr>
  </p:notesTextViewPr>
  <p:notesViewPr>
    <p:cSldViewPr snapToGrid="0">
      <p:cViewPr varScale="1">
        <p:scale>
          <a:sx n="85" d="100"/>
          <a:sy n="85" d="100"/>
        </p:scale>
        <p:origin x="2074"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6041681-4060-49C8-8A14-AC667BD898B8}"/>
              </a:ext>
            </a:extLst>
          </p:cNvPr>
          <p:cNvSpPr>
            <a:spLocks noGrp="1"/>
          </p:cNvSpPr>
          <p:nvPr>
            <p:ph type="hdr" sz="quarter"/>
          </p:nvPr>
        </p:nvSpPr>
        <p:spPr>
          <a:xfrm>
            <a:off x="0" y="0"/>
            <a:ext cx="4021138" cy="34766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EA1B3DE-E7A2-40A9-8D03-A218F3F9C222}"/>
              </a:ext>
            </a:extLst>
          </p:cNvPr>
          <p:cNvSpPr>
            <a:spLocks noGrp="1"/>
          </p:cNvSpPr>
          <p:nvPr>
            <p:ph type="dt" sz="quarter" idx="1"/>
          </p:nvPr>
        </p:nvSpPr>
        <p:spPr>
          <a:xfrm>
            <a:off x="5256213" y="0"/>
            <a:ext cx="4022725" cy="347663"/>
          </a:xfrm>
          <a:prstGeom prst="rect">
            <a:avLst/>
          </a:prstGeom>
        </p:spPr>
        <p:txBody>
          <a:bodyPr vert="horz" lIns="91440" tIns="45720" rIns="91440" bIns="45720" rtlCol="0"/>
          <a:lstStyle>
            <a:lvl1pPr algn="r">
              <a:defRPr sz="1200"/>
            </a:lvl1pPr>
          </a:lstStyle>
          <a:p>
            <a:fld id="{79955FFD-3A7B-4178-8F1C-FCE5DA119649}" type="datetimeFigureOut">
              <a:rPr lang="en-US" smtClean="0"/>
              <a:t>1/25/2022</a:t>
            </a:fld>
            <a:endParaRPr lang="en-US"/>
          </a:p>
        </p:txBody>
      </p:sp>
      <p:sp>
        <p:nvSpPr>
          <p:cNvPr id="4" name="Footer Placeholder 3">
            <a:extLst>
              <a:ext uri="{FF2B5EF4-FFF2-40B4-BE49-F238E27FC236}">
                <a16:creationId xmlns:a16="http://schemas.microsoft.com/office/drawing/2014/main" id="{8E354D6E-346B-4537-BDA0-FD6214AFD54C}"/>
              </a:ext>
            </a:extLst>
          </p:cNvPr>
          <p:cNvSpPr>
            <a:spLocks noGrp="1"/>
          </p:cNvSpPr>
          <p:nvPr>
            <p:ph type="ftr" sz="quarter" idx="2"/>
          </p:nvPr>
        </p:nvSpPr>
        <p:spPr>
          <a:xfrm>
            <a:off x="0" y="6586538"/>
            <a:ext cx="4021138" cy="34766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C054889-E0F2-4A15-A2E1-A7FD35CB64EC}"/>
              </a:ext>
            </a:extLst>
          </p:cNvPr>
          <p:cNvSpPr>
            <a:spLocks noGrp="1"/>
          </p:cNvSpPr>
          <p:nvPr>
            <p:ph type="sldNum" sz="quarter" idx="3"/>
          </p:nvPr>
        </p:nvSpPr>
        <p:spPr>
          <a:xfrm>
            <a:off x="5256213" y="6586538"/>
            <a:ext cx="4022725" cy="347662"/>
          </a:xfrm>
          <a:prstGeom prst="rect">
            <a:avLst/>
          </a:prstGeom>
        </p:spPr>
        <p:txBody>
          <a:bodyPr vert="horz" lIns="91440" tIns="45720" rIns="91440" bIns="45720" rtlCol="0" anchor="b"/>
          <a:lstStyle>
            <a:lvl1pPr algn="r">
              <a:defRPr sz="1200"/>
            </a:lvl1pPr>
          </a:lstStyle>
          <a:p>
            <a:fld id="{B6BD81CE-2D3D-40EE-B004-47FF73420C23}" type="slidenum">
              <a:rPr lang="en-US" smtClean="0"/>
              <a:t>‹#›</a:t>
            </a:fld>
            <a:endParaRPr lang="en-US"/>
          </a:p>
        </p:txBody>
      </p:sp>
    </p:spTree>
    <p:extLst>
      <p:ext uri="{BB962C8B-B14F-4D97-AF65-F5344CB8AC3E}">
        <p14:creationId xmlns:p14="http://schemas.microsoft.com/office/powerpoint/2010/main" val="447169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January 2022</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January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January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January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January 2022</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January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January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January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January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January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430577"/>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January 2022</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P802.15-22-0089-00-6a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January 2022</a:t>
            </a:r>
            <a:endParaRPr dirty="0"/>
          </a:p>
        </p:txBody>
      </p:sp>
      <p:sp>
        <p:nvSpPr>
          <p:cNvPr id="175" name="Google Shape;175;p25"/>
          <p:cNvSpPr txBox="1">
            <a:spLocks noGrp="1"/>
          </p:cNvSpPr>
          <p:nvPr>
            <p:ph type="ftr" idx="11"/>
          </p:nvPr>
        </p:nvSpPr>
        <p:spPr>
          <a:xfrm>
            <a:off x="5255581" y="6475413"/>
            <a:ext cx="3355019"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a:solidFill>
                  <a:schemeClr val="dk1"/>
                </a:solidFill>
                <a:latin typeface="Times New Roman"/>
                <a:ea typeface="Times New Roman"/>
                <a:cs typeface="Times New Roman"/>
                <a:sym typeface="Times New Roman"/>
              </a:rPr>
              <a:t>Hernandez, Kohno, Kobayashi, Kim (YRP-IAI,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Motion to approve amendment PAR withdrawal and revision PAR submission</a:t>
            </a:r>
            <a:r>
              <a:rPr lang="en-US" sz="1600" dirty="0">
                <a:solidFill>
                  <a:schemeClr val="dk2"/>
                </a:solidFill>
                <a:latin typeface="Times New Roman"/>
                <a:ea typeface="Times New Roman"/>
                <a:cs typeface="Times New Roman"/>
                <a:sym typeface="Times New Roman"/>
              </a:rPr>
              <a:t>.</a:t>
            </a:r>
            <a:r>
              <a:rPr lang="en-US" sz="1600" b="0" i="0" u="none" strike="noStrike" cap="none" dirty="0">
                <a:solidFill>
                  <a:schemeClr val="dk2"/>
                </a:solidFill>
                <a:latin typeface="Times New Roman"/>
                <a:ea typeface="Times New Roman"/>
                <a:cs typeface="Times New Roman"/>
                <a:sym typeface="Times New Roman"/>
              </a:rPr>
              <a: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January</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25</a:t>
            </a:r>
            <a:r>
              <a:rPr lang="en-US" sz="1600" b="0" i="0" u="none" strike="noStrike" cap="none" dirty="0">
                <a:solidFill>
                  <a:schemeClr val="dk2"/>
                </a:solidFill>
                <a:latin typeface="Times New Roman"/>
                <a:ea typeface="Times New Roman"/>
                <a:cs typeface="Times New Roman"/>
                <a:sym typeface="Times New Roman"/>
              </a:rPr>
              <a:t>th, 2022 </a:t>
            </a:r>
            <a:endParaRPr lang="en-US"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Ryuji Kohno</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Takumi Kobayashi</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Minsoo Kim</a:t>
            </a:r>
            <a:r>
              <a:rPr lang="en-US" sz="1600" baseline="30000" dirty="0">
                <a:solidFill>
                  <a:schemeClr val="dk2"/>
                </a:solidFill>
                <a:latin typeface="Times New Roman"/>
                <a:ea typeface="Times New Roman"/>
                <a:cs typeface="Times New Roman"/>
                <a:sym typeface="Times New Roman"/>
              </a:rPr>
              <a:t>1</a:t>
            </a:r>
            <a:r>
              <a:rPr lang="en-US" sz="1600" b="0" i="0" u="none" strike="noStrike" cap="none" dirty="0">
                <a:solidFill>
                  <a:srgbClr val="FF0000"/>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dirty="0">
                <a:solidFill>
                  <a:schemeClr val="dk1"/>
                </a:solidFill>
                <a:latin typeface="Times New Roman"/>
                <a:ea typeface="Times New Roman"/>
                <a:cs typeface="Times New Roman"/>
                <a:sym typeface="Times New Roman"/>
              </a:rPr>
              <a:t>Yokosuka Research Park International Alliance Institute (YRP-IAI), Japan;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Yokohama National University (YNU), Japan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i="0" u="none" strike="noStrike" cap="none" baseline="30000" dirty="0">
                <a:solidFill>
                  <a:schemeClr val="dk2"/>
                </a:solidFill>
                <a:latin typeface="Times New Roman"/>
                <a:ea typeface="Times New Roman"/>
                <a:cs typeface="Times New Roman"/>
                <a:sym typeface="Times New Roman"/>
              </a:rPr>
              <a:t>1</a:t>
            </a:r>
            <a:r>
              <a:rPr lang="en-US" sz="1600" i="0" u="none" strike="noStrike" cap="none" dirty="0">
                <a:solidFill>
                  <a:schemeClr val="dk2"/>
                </a:solidFill>
                <a:latin typeface="Times New Roman"/>
                <a:ea typeface="Times New Roman"/>
                <a:cs typeface="Times New Roman"/>
                <a:sym typeface="Times New Roman"/>
              </a:rPr>
              <a:t>YRP 1,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79-5 Tokiwadai, Hodogaya-ku, Yokohama, 240-8501 Japan</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b="0" i="0" u="none" strike="noStrike" cap="none" dirty="0">
                <a:solidFill>
                  <a:schemeClr val="dk1"/>
                </a:solidFill>
                <a:latin typeface="Times New Roman"/>
                <a:ea typeface="Times New Roman"/>
                <a:cs typeface="Times New Roman"/>
                <a:sym typeface="Times New Roman"/>
              </a:rPr>
              <a:t>+81 </a:t>
            </a:r>
            <a:r>
              <a:rPr lang="en-US" sz="1600" dirty="0">
                <a:solidFill>
                  <a:schemeClr val="dk1"/>
                </a:solidFill>
                <a:latin typeface="Times New Roman"/>
                <a:ea typeface="Times New Roman"/>
                <a:cs typeface="Times New Roman"/>
                <a:sym typeface="Times New Roman"/>
              </a:rPr>
              <a:t>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dirty="0">
                <a:solidFill>
                  <a:schemeClr val="dk2"/>
                </a:solidFill>
                <a:latin typeface="Times New Roman"/>
                <a:ea typeface="Times New Roman"/>
                <a:cs typeface="Times New Roman"/>
                <a:sym typeface="Times New Roman"/>
              </a:rPr>
              <a:t>+81-45-383-5528</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 </a:t>
            </a:r>
            <a:r>
              <a:rPr lang="en-US" sz="1600" dirty="0">
                <a:solidFill>
                  <a:schemeClr val="dk2"/>
                </a:solidFill>
                <a:latin typeface="Times New Roman"/>
                <a:ea typeface="Times New Roman"/>
                <a:cs typeface="Times New Roman"/>
                <a:sym typeface="Times New Roman"/>
              </a:rPr>
              <a:t>Marco.Hernandez@ieee.org; </a:t>
            </a:r>
            <a:r>
              <a:rPr lang="en-US" sz="1600" dirty="0">
                <a:solidFill>
                  <a:schemeClr val="dk2"/>
                </a:solidFill>
                <a:latin typeface="+mn-lt"/>
                <a:ea typeface="Times New Roman"/>
                <a:cs typeface="Times New Roman"/>
                <a:sym typeface="Times New Roman"/>
              </a:rPr>
              <a:t>kohno@ynu.ac.jp; </a:t>
            </a:r>
            <a:r>
              <a:rPr lang="es-MX" sz="1600" dirty="0">
                <a:latin typeface="+mn-lt"/>
              </a:rPr>
              <a:t>Kobayashi-Takumi-ch@ynu.ac.jp</a:t>
            </a:r>
            <a:r>
              <a:rPr lang="en-US" sz="1600" dirty="0">
                <a:latin typeface="+mn-lt"/>
              </a:rPr>
              <a:t>; Minsoo@minsookim.com</a:t>
            </a:r>
            <a:endParaRPr sz="1600" dirty="0">
              <a:latin typeface="+mn-lt"/>
            </a:endParaRPr>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1"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Material for discussion.</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0C608-313F-4230-8416-C7065C6924EF}"/>
              </a:ext>
            </a:extLst>
          </p:cNvPr>
          <p:cNvSpPr>
            <a:spLocks noGrp="1"/>
          </p:cNvSpPr>
          <p:nvPr>
            <p:ph type="title"/>
          </p:nvPr>
        </p:nvSpPr>
        <p:spPr/>
        <p:txBody>
          <a:bodyPr/>
          <a:lstStyle/>
          <a:p>
            <a:r>
              <a:rPr lang="en-US" dirty="0"/>
              <a:t>Task Group Motion 1</a:t>
            </a:r>
          </a:p>
        </p:txBody>
      </p:sp>
      <p:sp>
        <p:nvSpPr>
          <p:cNvPr id="3" name="Text Placeholder 2">
            <a:extLst>
              <a:ext uri="{FF2B5EF4-FFF2-40B4-BE49-F238E27FC236}">
                <a16:creationId xmlns:a16="http://schemas.microsoft.com/office/drawing/2014/main" id="{CD4652F9-7516-4646-ADD6-0FF7A3ACC9F9}"/>
              </a:ext>
            </a:extLst>
          </p:cNvPr>
          <p:cNvSpPr>
            <a:spLocks noGrp="1"/>
          </p:cNvSpPr>
          <p:nvPr>
            <p:ph type="body" idx="1"/>
          </p:nvPr>
        </p:nvSpPr>
        <p:spPr/>
        <p:txBody>
          <a:bodyPr/>
          <a:lstStyle/>
          <a:p>
            <a:r>
              <a:rPr lang="en-US" sz="2400" dirty="0">
                <a:latin typeface="+mn-lt"/>
              </a:rPr>
              <a:t>Motion that the PAR withdrawal request contained in document 15-22-0067-00 be approved by the IEEE 802.15 WG and that the EC be requested to forward the PAR withdrawal to NesCom. The 802.15 WG Chair and Technical Editor are authorized to make additional modifications to the PAR withdrawal as needed to reflect EC discussion at its closing meeting.</a:t>
            </a:r>
          </a:p>
          <a:p>
            <a:pPr lvl="1"/>
            <a:r>
              <a:rPr lang="en-US" sz="2000" dirty="0">
                <a:latin typeface="Arial" panose="020B0604020202020204" pitchFamily="34" charset="0"/>
                <a:cs typeface="Arial" panose="020B0604020202020204" pitchFamily="34" charset="0"/>
              </a:rPr>
              <a:t>Move:</a:t>
            </a:r>
            <a:r>
              <a:rPr lang="en-US" sz="2000" dirty="0">
                <a:latin typeface="+mn-lt"/>
              </a:rPr>
              <a:t>    </a:t>
            </a:r>
            <a:r>
              <a:rPr lang="en-US" sz="2000" dirty="0">
                <a:latin typeface="Arial" panose="020B0604020202020204" pitchFamily="34" charset="0"/>
                <a:cs typeface="Arial" panose="020B0604020202020204" pitchFamily="34" charset="0"/>
              </a:rPr>
              <a:t>Second:</a:t>
            </a:r>
            <a:r>
              <a:rPr lang="en-US" sz="2000" dirty="0">
                <a:latin typeface="+mn-lt"/>
              </a:rPr>
              <a:t> </a:t>
            </a:r>
          </a:p>
          <a:p>
            <a:pPr lvl="1"/>
            <a:r>
              <a:rPr lang="en-US" sz="2000" dirty="0">
                <a:latin typeface="+mn-lt"/>
              </a:rPr>
              <a:t>Approve:    Disapprove:    Abstain: </a:t>
            </a:r>
          </a:p>
          <a:p>
            <a:r>
              <a:rPr lang="en-US" sz="2400" dirty="0">
                <a:solidFill>
                  <a:schemeClr val="accent3">
                    <a:lumMod val="95000"/>
                  </a:schemeClr>
                </a:solidFill>
                <a:latin typeface="+mn-lt"/>
              </a:rPr>
              <a:t>Unanimous consent. Motion carries. </a:t>
            </a:r>
          </a:p>
          <a:p>
            <a:endParaRPr lang="en-US" sz="2400" dirty="0">
              <a:latin typeface="+mn-lt"/>
            </a:endParaRPr>
          </a:p>
        </p:txBody>
      </p:sp>
      <p:sp>
        <p:nvSpPr>
          <p:cNvPr id="4" name="Date Placeholder 3">
            <a:extLst>
              <a:ext uri="{FF2B5EF4-FFF2-40B4-BE49-F238E27FC236}">
                <a16:creationId xmlns:a16="http://schemas.microsoft.com/office/drawing/2014/main" id="{6A996A13-441D-4BDB-B778-48319AF83EB0}"/>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F5D7ADB9-CEA7-45C2-9F44-6175E9B09D18}"/>
              </a:ext>
            </a:extLst>
          </p:cNvPr>
          <p:cNvSpPr>
            <a:spLocks noGrp="1"/>
          </p:cNvSpPr>
          <p:nvPr>
            <p:ph type="ftr" idx="11"/>
          </p:nvPr>
        </p:nvSpPr>
        <p:spPr/>
        <p:txBody>
          <a:bodyPr/>
          <a:lstStyle/>
          <a:p>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F65102C6-F5D4-4922-AB6B-BEF6284D39B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Tree>
    <p:extLst>
      <p:ext uri="{BB962C8B-B14F-4D97-AF65-F5344CB8AC3E}">
        <p14:creationId xmlns:p14="http://schemas.microsoft.com/office/powerpoint/2010/main" val="2223943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0C608-313F-4230-8416-C7065C6924EF}"/>
              </a:ext>
            </a:extLst>
          </p:cNvPr>
          <p:cNvSpPr>
            <a:spLocks noGrp="1"/>
          </p:cNvSpPr>
          <p:nvPr>
            <p:ph type="title"/>
          </p:nvPr>
        </p:nvSpPr>
        <p:spPr/>
        <p:txBody>
          <a:bodyPr/>
          <a:lstStyle/>
          <a:p>
            <a:r>
              <a:rPr lang="en-US" dirty="0"/>
              <a:t>Task Group Motion 2</a:t>
            </a:r>
          </a:p>
        </p:txBody>
      </p:sp>
      <p:sp>
        <p:nvSpPr>
          <p:cNvPr id="3" name="Text Placeholder 2">
            <a:extLst>
              <a:ext uri="{FF2B5EF4-FFF2-40B4-BE49-F238E27FC236}">
                <a16:creationId xmlns:a16="http://schemas.microsoft.com/office/drawing/2014/main" id="{CD4652F9-7516-4646-ADD6-0FF7A3ACC9F9}"/>
              </a:ext>
            </a:extLst>
          </p:cNvPr>
          <p:cNvSpPr>
            <a:spLocks noGrp="1"/>
          </p:cNvSpPr>
          <p:nvPr>
            <p:ph type="body" idx="1"/>
          </p:nvPr>
        </p:nvSpPr>
        <p:spPr>
          <a:xfrm>
            <a:off x="685800" y="1752599"/>
            <a:ext cx="7772400" cy="4523913"/>
          </a:xfrm>
        </p:spPr>
        <p:txBody>
          <a:bodyPr/>
          <a:lstStyle/>
          <a:p>
            <a:r>
              <a:rPr lang="en-US" sz="2400" dirty="0">
                <a:latin typeface="+mn-lt"/>
              </a:rPr>
              <a:t>Motion that the PAR Revision to IEEE Standard 802.15.6-2012 and CSD contained in documents 15-22-0088-00 and 15-22-0087-01, respectively, be approved by the IEEE 802.15 WG and that the EC be requested to forward the PAR Revision to NesCom. The 802.15 WG Chair and Technical Editor are authorized to make additional modifications to the PAR Revision and CSD as needed to reflect EC discussion at its closing meeting.</a:t>
            </a:r>
          </a:p>
          <a:p>
            <a:pPr lvl="1"/>
            <a:r>
              <a:rPr lang="en-US" sz="2000" dirty="0">
                <a:latin typeface="Arial" panose="020B0604020202020204" pitchFamily="34" charset="0"/>
                <a:cs typeface="Arial" panose="020B0604020202020204" pitchFamily="34" charset="0"/>
              </a:rPr>
              <a:t>Move:</a:t>
            </a:r>
            <a:r>
              <a:rPr lang="en-US" sz="2000" dirty="0">
                <a:latin typeface="+mn-lt"/>
              </a:rPr>
              <a:t>    </a:t>
            </a:r>
            <a:r>
              <a:rPr lang="en-US" sz="2000" dirty="0">
                <a:latin typeface="Arial" panose="020B0604020202020204" pitchFamily="34" charset="0"/>
                <a:cs typeface="Arial" panose="020B0604020202020204" pitchFamily="34" charset="0"/>
              </a:rPr>
              <a:t>Second:</a:t>
            </a:r>
            <a:r>
              <a:rPr lang="en-US" sz="2000" dirty="0">
                <a:latin typeface="+mn-lt"/>
              </a:rPr>
              <a:t> </a:t>
            </a:r>
          </a:p>
          <a:p>
            <a:pPr lvl="1"/>
            <a:r>
              <a:rPr lang="en-US" sz="2000" dirty="0">
                <a:latin typeface="+mn-lt"/>
              </a:rPr>
              <a:t>Approve:    Disapprove:    Abstain: </a:t>
            </a:r>
          </a:p>
          <a:p>
            <a:r>
              <a:rPr lang="en-US" sz="2400" dirty="0">
                <a:solidFill>
                  <a:schemeClr val="accent3">
                    <a:lumMod val="95000"/>
                  </a:schemeClr>
                </a:solidFill>
                <a:latin typeface="+mn-lt"/>
              </a:rPr>
              <a:t>Unanimous consent. Motion carries. </a:t>
            </a:r>
          </a:p>
          <a:p>
            <a:endParaRPr lang="en-US" sz="2400" dirty="0">
              <a:latin typeface="+mn-lt"/>
            </a:endParaRPr>
          </a:p>
        </p:txBody>
      </p:sp>
      <p:sp>
        <p:nvSpPr>
          <p:cNvPr id="4" name="Date Placeholder 3">
            <a:extLst>
              <a:ext uri="{FF2B5EF4-FFF2-40B4-BE49-F238E27FC236}">
                <a16:creationId xmlns:a16="http://schemas.microsoft.com/office/drawing/2014/main" id="{6A996A13-441D-4BDB-B778-48319AF83EB0}"/>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F5D7ADB9-CEA7-45C2-9F44-6175E9B09D18}"/>
              </a:ext>
            </a:extLst>
          </p:cNvPr>
          <p:cNvSpPr>
            <a:spLocks noGrp="1"/>
          </p:cNvSpPr>
          <p:nvPr>
            <p:ph type="ftr" idx="11"/>
          </p:nvPr>
        </p:nvSpPr>
        <p:spPr/>
        <p:txBody>
          <a:bodyPr/>
          <a:lstStyle/>
          <a:p>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F65102C6-F5D4-4922-AB6B-BEF6284D39B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Tree>
    <p:extLst>
      <p:ext uri="{BB962C8B-B14F-4D97-AF65-F5344CB8AC3E}">
        <p14:creationId xmlns:p14="http://schemas.microsoft.com/office/powerpoint/2010/main" val="3824682037"/>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7162</TotalTime>
  <Words>469</Words>
  <Application>Microsoft Office PowerPoint</Application>
  <PresentationFormat>On-screen Show (4:3)</PresentationFormat>
  <Paragraphs>36</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Default Design</vt:lpstr>
      <vt:lpstr>PowerPoint Presentation</vt:lpstr>
      <vt:lpstr>Task Group Motion 1</vt:lpstr>
      <vt:lpstr>Task Group Motion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364</cp:revision>
  <dcterms:modified xsi:type="dcterms:W3CDTF">2022-01-25T14:55:36Z</dcterms:modified>
</cp:coreProperties>
</file>