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318" r:id="rId2"/>
    <p:sldId id="319" r:id="rId3"/>
    <p:sldId id="320"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041681-4060-49C8-8A14-AC667BD898B8}"/>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EA1B3DE-E7A2-40A9-8D03-A218F3F9C222}"/>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79955FFD-3A7B-4178-8F1C-FCE5DA119649}" type="datetimeFigureOut">
              <a:rPr lang="en-US" smtClean="0"/>
              <a:t>1/25/2022</a:t>
            </a:fld>
            <a:endParaRPr lang="en-US"/>
          </a:p>
        </p:txBody>
      </p:sp>
      <p:sp>
        <p:nvSpPr>
          <p:cNvPr id="4" name="Footer Placeholder 3">
            <a:extLst>
              <a:ext uri="{FF2B5EF4-FFF2-40B4-BE49-F238E27FC236}">
                <a16:creationId xmlns:a16="http://schemas.microsoft.com/office/drawing/2014/main" id="{8E354D6E-346B-4537-BDA0-FD6214AFD54C}"/>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054889-E0F2-4A15-A2E1-A7FD35CB64EC}"/>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B6BD81CE-2D3D-40EE-B004-47FF73420C23}" type="slidenum">
              <a:rPr lang="en-US" smtClean="0"/>
              <a:t>‹#›</a:t>
            </a:fld>
            <a:endParaRPr lang="en-US"/>
          </a:p>
        </p:txBody>
      </p:sp>
    </p:spTree>
    <p:extLst>
      <p:ext uri="{BB962C8B-B14F-4D97-AF65-F5344CB8AC3E}">
        <p14:creationId xmlns:p14="http://schemas.microsoft.com/office/powerpoint/2010/main" val="447169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January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P802.15-22-0089-00-6a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January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amendment PAR withdrawal and revision PAR submission</a:t>
            </a:r>
            <a:r>
              <a:rPr lang="en-US" sz="1600" dirty="0">
                <a:solidFill>
                  <a:schemeClr val="dk2"/>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25</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 1</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that the PAR withdrawal request contained in document 15-22-0067-00 be approved by the IEEE 802.15 WG and that the EC be requested to forward the PAR withdrawal to NesCom. The 802.15 WG Chair and Technical Editor are authorized to make additional modifications to the PAR withdrawal as needed to reflect EC discussion at its closing meeting.</a:t>
            </a:r>
          </a:p>
          <a:p>
            <a:pPr lvl="1"/>
            <a:r>
              <a:rPr lang="en-US" sz="2000" dirty="0">
                <a:latin typeface="Arial" panose="020B0604020202020204" pitchFamily="34" charset="0"/>
                <a:cs typeface="Arial" panose="020B0604020202020204" pitchFamily="34" charset="0"/>
              </a:rPr>
              <a:t>Move:</a:t>
            </a:r>
            <a:r>
              <a:rPr lang="en-US" sz="2000" dirty="0">
                <a:latin typeface="+mn-lt"/>
              </a:rPr>
              <a:t>    </a:t>
            </a:r>
            <a:r>
              <a:rPr lang="en-US" sz="2000" dirty="0">
                <a:latin typeface="Arial" panose="020B0604020202020204" pitchFamily="34" charset="0"/>
                <a:cs typeface="Arial" panose="020B0604020202020204" pitchFamily="34" charset="0"/>
              </a:rPr>
              <a:t>Second:</a:t>
            </a:r>
            <a:r>
              <a:rPr lang="en-US" sz="2000" dirty="0">
                <a:latin typeface="+mn-lt"/>
              </a:rPr>
              <a:t> </a:t>
            </a:r>
          </a:p>
          <a:p>
            <a:pPr lvl="1"/>
            <a:r>
              <a:rPr lang="en-US" sz="2000" dirty="0">
                <a:latin typeface="+mn-lt"/>
              </a:rPr>
              <a:t>Approve:    Disapprove:    Abstain: </a:t>
            </a:r>
          </a:p>
          <a:p>
            <a:r>
              <a:rPr lang="en-US" sz="2400" dirty="0">
                <a:solidFill>
                  <a:schemeClr val="accent3">
                    <a:lumMod val="95000"/>
                  </a:schemeClr>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 2</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685800" y="1752599"/>
            <a:ext cx="7772400" cy="4523913"/>
          </a:xfrm>
        </p:spPr>
        <p:txBody>
          <a:bodyPr/>
          <a:lstStyle/>
          <a:p>
            <a:r>
              <a:rPr lang="en-US" sz="2400" dirty="0">
                <a:latin typeface="+mn-lt"/>
              </a:rPr>
              <a:t>Motion that the PAR Revision to IEEE Standard 802.15.6-2012 and CSD contained in documents 15-22-0088-00 and 15-22-0087-01, respectively, be approved by the IEEE 802.15 WG and that the EC be requested to forward the PAR Revision to NesCom. The 802.15 WG Chair and Technical Editor are authorized to make additional modifications to the PAR Revision and CSD as needed to reflect EC discussion at its closing meeting.</a:t>
            </a:r>
          </a:p>
          <a:p>
            <a:pPr lvl="1"/>
            <a:r>
              <a:rPr lang="en-US" sz="2000" dirty="0">
                <a:latin typeface="Arial" panose="020B0604020202020204" pitchFamily="34" charset="0"/>
                <a:cs typeface="Arial" panose="020B0604020202020204" pitchFamily="34" charset="0"/>
              </a:rPr>
              <a:t>Move:</a:t>
            </a:r>
            <a:r>
              <a:rPr lang="en-US" sz="2000" dirty="0">
                <a:latin typeface="+mn-lt"/>
              </a:rPr>
              <a:t>    </a:t>
            </a:r>
            <a:r>
              <a:rPr lang="en-US" sz="2000" dirty="0">
                <a:latin typeface="Arial" panose="020B0604020202020204" pitchFamily="34" charset="0"/>
                <a:cs typeface="Arial" panose="020B0604020202020204" pitchFamily="34" charset="0"/>
              </a:rPr>
              <a:t>Second:</a:t>
            </a:r>
            <a:r>
              <a:rPr lang="en-US" sz="2000" dirty="0">
                <a:latin typeface="+mn-lt"/>
              </a:rPr>
              <a:t> </a:t>
            </a:r>
          </a:p>
          <a:p>
            <a:pPr lvl="1"/>
            <a:r>
              <a:rPr lang="en-US" sz="2000" dirty="0">
                <a:latin typeface="+mn-lt"/>
              </a:rPr>
              <a:t>Approve:    Disapprove:    Abstain: </a:t>
            </a:r>
          </a:p>
          <a:p>
            <a:r>
              <a:rPr lang="en-US" sz="2400" dirty="0">
                <a:solidFill>
                  <a:schemeClr val="accent3">
                    <a:lumMod val="95000"/>
                  </a:schemeClr>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82468203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7162</TotalTime>
  <Words>469</Words>
  <Application>Microsoft Office PowerPoint</Application>
  <PresentationFormat>On-screen Show (4:3)</PresentationFormat>
  <Paragraphs>36</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Task Group Motion 1</vt:lpstr>
      <vt:lpstr>Task Group 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364</cp:revision>
  <dcterms:modified xsi:type="dcterms:W3CDTF">2022-01-25T14:55:36Z</dcterms:modified>
</cp:coreProperties>
</file>