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5"/>
  </p:notesMasterIdLst>
  <p:handoutMasterIdLst>
    <p:handoutMasterId r:id="rId26"/>
  </p:handoutMasterIdLst>
  <p:sldIdLst>
    <p:sldId id="259" r:id="rId5"/>
    <p:sldId id="1773" r:id="rId6"/>
    <p:sldId id="1763" r:id="rId7"/>
    <p:sldId id="1772" r:id="rId8"/>
    <p:sldId id="277" r:id="rId9"/>
    <p:sldId id="1759" r:id="rId10"/>
    <p:sldId id="1761" r:id="rId11"/>
    <p:sldId id="1762" r:id="rId12"/>
    <p:sldId id="574" r:id="rId13"/>
    <p:sldId id="273" r:id="rId14"/>
    <p:sldId id="272" r:id="rId15"/>
    <p:sldId id="578" r:id="rId16"/>
    <p:sldId id="270" r:id="rId17"/>
    <p:sldId id="577" r:id="rId18"/>
    <p:sldId id="265" r:id="rId19"/>
    <p:sldId id="1764" r:id="rId20"/>
    <p:sldId id="1767" r:id="rId21"/>
    <p:sldId id="1768" r:id="rId22"/>
    <p:sldId id="1770" r:id="rId23"/>
    <p:sldId id="1771" r:id="rId2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6357" autoAdjust="0"/>
  </p:normalViewPr>
  <p:slideViewPr>
    <p:cSldViewPr snapToGrid="0">
      <p:cViewPr varScale="1">
        <p:scale>
          <a:sx n="107" d="100"/>
          <a:sy n="107" d="100"/>
        </p:scale>
        <p:origin x="2220" y="108"/>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0" y="0"/>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F3E3B6D-9AE2-4C38-81D4-2D257C689DC2}"/>
    <pc:docChg chg="undo redo custSel addSld delSld modSld">
      <pc:chgData name="Steve Shellhammer" userId="0e71f22d-ee3e-49c0-82ff-dbc290af8082" providerId="ADAL" clId="{EF3E3B6D-9AE2-4C38-81D4-2D257C689DC2}" dt="2021-06-25T22:27:32.850" v="4661" actId="20577"/>
      <pc:docMkLst>
        <pc:docMk/>
      </pc:docMkLst>
      <pc:sldChg chg="addSp delSp modSp mod">
        <pc:chgData name="Steve Shellhammer" userId="0e71f22d-ee3e-49c0-82ff-dbc290af8082" providerId="ADAL" clId="{EF3E3B6D-9AE2-4C38-81D4-2D257C689DC2}" dt="2021-06-25T21:26:34.582" v="1140" actId="1076"/>
        <pc:sldMkLst>
          <pc:docMk/>
          <pc:sldMk cId="4109633702" sldId="511"/>
        </pc:sldMkLst>
        <pc:spChg chg="mod">
          <ac:chgData name="Steve Shellhammer" userId="0e71f22d-ee3e-49c0-82ff-dbc290af8082" providerId="ADAL" clId="{EF3E3B6D-9AE2-4C38-81D4-2D257C689DC2}" dt="2021-06-25T21:20:40.806" v="1026" actId="1076"/>
          <ac:spMkLst>
            <pc:docMk/>
            <pc:sldMk cId="4109633702" sldId="511"/>
            <ac:spMk id="3" creationId="{FCD6B3E8-82F6-4CC8-9E4A-FCB4FCD3282E}"/>
          </ac:spMkLst>
        </pc:spChg>
        <pc:spChg chg="mod">
          <ac:chgData name="Steve Shellhammer" userId="0e71f22d-ee3e-49c0-82ff-dbc290af8082" providerId="ADAL" clId="{EF3E3B6D-9AE2-4C38-81D4-2D257C689DC2}" dt="2021-06-25T21:21:55.088" v="1137" actId="1076"/>
          <ac:spMkLst>
            <pc:docMk/>
            <pc:sldMk cId="4109633702" sldId="511"/>
            <ac:spMk id="8" creationId="{DAF29CEC-9302-4ED9-9A6B-1BE1B559061C}"/>
          </ac:spMkLst>
        </pc:spChg>
        <pc:spChg chg="del">
          <ac:chgData name="Steve Shellhammer" userId="0e71f22d-ee3e-49c0-82ff-dbc290af8082" providerId="ADAL" clId="{EF3E3B6D-9AE2-4C38-81D4-2D257C689DC2}" dt="2021-06-25T21:15:02.733" v="565" actId="478"/>
          <ac:spMkLst>
            <pc:docMk/>
            <pc:sldMk cId="4109633702" sldId="511"/>
            <ac:spMk id="9" creationId="{7AA0220D-7F06-4E33-B78E-B4C0AF5E87FB}"/>
          </ac:spMkLst>
        </pc:spChg>
        <pc:spChg chg="del">
          <ac:chgData name="Steve Shellhammer" userId="0e71f22d-ee3e-49c0-82ff-dbc290af8082" providerId="ADAL" clId="{EF3E3B6D-9AE2-4C38-81D4-2D257C689DC2}" dt="2021-06-25T21:15:04.465" v="566" actId="478"/>
          <ac:spMkLst>
            <pc:docMk/>
            <pc:sldMk cId="4109633702" sldId="511"/>
            <ac:spMk id="10" creationId="{F28E3058-8DA3-41D1-8EC2-198F83470B7F}"/>
          </ac:spMkLst>
        </pc:spChg>
        <pc:spChg chg="add mod">
          <ac:chgData name="Steve Shellhammer" userId="0e71f22d-ee3e-49c0-82ff-dbc290af8082" providerId="ADAL" clId="{EF3E3B6D-9AE2-4C38-81D4-2D257C689DC2}" dt="2021-06-25T21:26:34.582" v="1140" actId="1076"/>
          <ac:spMkLst>
            <pc:docMk/>
            <pc:sldMk cId="4109633702" sldId="511"/>
            <ac:spMk id="11" creationId="{C8B285BC-2FF4-48DD-ADB5-A6ED6F5AAF74}"/>
          </ac:spMkLst>
        </pc:spChg>
        <pc:spChg chg="add mod">
          <ac:chgData name="Steve Shellhammer" userId="0e71f22d-ee3e-49c0-82ff-dbc290af8082" providerId="ADAL" clId="{EF3E3B6D-9AE2-4C38-81D4-2D257C689DC2}" dt="2021-06-25T21:22:00.479" v="1139" actId="1076"/>
          <ac:spMkLst>
            <pc:docMk/>
            <pc:sldMk cId="4109633702" sldId="511"/>
            <ac:spMk id="12" creationId="{AF51FC6F-E931-44C9-B77E-6897CC7D00E8}"/>
          </ac:spMkLst>
        </pc:spChg>
        <pc:picChg chg="mod">
          <ac:chgData name="Steve Shellhammer" userId="0e71f22d-ee3e-49c0-82ff-dbc290af8082" providerId="ADAL" clId="{EF3E3B6D-9AE2-4C38-81D4-2D257C689DC2}" dt="2021-06-25T21:20:43.647" v="1027" actId="1076"/>
          <ac:picMkLst>
            <pc:docMk/>
            <pc:sldMk cId="4109633702" sldId="511"/>
            <ac:picMk id="7" creationId="{C5E8D1C6-5A8F-4D6C-9E42-441D2253DD85}"/>
          </ac:picMkLst>
        </pc:picChg>
      </pc:sldChg>
      <pc:sldChg chg="del">
        <pc:chgData name="Steve Shellhammer" userId="0e71f22d-ee3e-49c0-82ff-dbc290af8082" providerId="ADAL" clId="{EF3E3B6D-9AE2-4C38-81D4-2D257C689DC2}" dt="2021-06-25T21:52:54.334" v="2667" actId="47"/>
        <pc:sldMkLst>
          <pc:docMk/>
          <pc:sldMk cId="892882887" sldId="512"/>
        </pc:sldMkLst>
      </pc:sldChg>
      <pc:sldChg chg="del">
        <pc:chgData name="Steve Shellhammer" userId="0e71f22d-ee3e-49c0-82ff-dbc290af8082" providerId="ADAL" clId="{EF3E3B6D-9AE2-4C38-81D4-2D257C689DC2}" dt="2021-06-25T21:52:54.334" v="2667" actId="47"/>
        <pc:sldMkLst>
          <pc:docMk/>
          <pc:sldMk cId="2398506557" sldId="513"/>
        </pc:sldMkLst>
      </pc:sldChg>
      <pc:sldChg chg="modSp mod">
        <pc:chgData name="Steve Shellhammer" userId="0e71f22d-ee3e-49c0-82ff-dbc290af8082" providerId="ADAL" clId="{EF3E3B6D-9AE2-4C38-81D4-2D257C689DC2}" dt="2021-06-25T22:22:38.587" v="4126" actId="14100"/>
        <pc:sldMkLst>
          <pc:docMk/>
          <pc:sldMk cId="1261565682" sldId="514"/>
        </pc:sldMkLst>
        <pc:spChg chg="mod">
          <ac:chgData name="Steve Shellhammer" userId="0e71f22d-ee3e-49c0-82ff-dbc290af8082" providerId="ADAL" clId="{EF3E3B6D-9AE2-4C38-81D4-2D257C689DC2}" dt="2021-06-25T22:21:23.002" v="4093" actId="14100"/>
          <ac:spMkLst>
            <pc:docMk/>
            <pc:sldMk cId="1261565682" sldId="514"/>
            <ac:spMk id="2" creationId="{F961E17E-8DBD-4FDF-B13E-0AC5A8F1A198}"/>
          </ac:spMkLst>
        </pc:spChg>
        <pc:spChg chg="mod">
          <ac:chgData name="Steve Shellhammer" userId="0e71f22d-ee3e-49c0-82ff-dbc290af8082" providerId="ADAL" clId="{EF3E3B6D-9AE2-4C38-81D4-2D257C689DC2}" dt="2021-06-25T22:22:38.587" v="4126" actId="14100"/>
          <ac:spMkLst>
            <pc:docMk/>
            <pc:sldMk cId="1261565682" sldId="514"/>
            <ac:spMk id="3" creationId="{982715ED-DD49-4FEC-B6F7-2365FBE12DA6}"/>
          </ac:spMkLst>
        </pc:spChg>
      </pc:sldChg>
      <pc:sldChg chg="modSp mod">
        <pc:chgData name="Steve Shellhammer" userId="0e71f22d-ee3e-49c0-82ff-dbc290af8082" providerId="ADAL" clId="{EF3E3B6D-9AE2-4C38-81D4-2D257C689DC2}" dt="2021-06-25T22:23:02.268" v="4127" actId="403"/>
        <pc:sldMkLst>
          <pc:docMk/>
          <pc:sldMk cId="158806586" sldId="515"/>
        </pc:sldMkLst>
        <pc:spChg chg="mod">
          <ac:chgData name="Steve Shellhammer" userId="0e71f22d-ee3e-49c0-82ff-dbc290af8082" providerId="ADAL" clId="{EF3E3B6D-9AE2-4C38-81D4-2D257C689DC2}" dt="2021-06-25T22:23:02.268" v="4127" actId="403"/>
          <ac:spMkLst>
            <pc:docMk/>
            <pc:sldMk cId="158806586" sldId="515"/>
            <ac:spMk id="3" creationId="{0B04AE32-A9F3-4E40-A8C4-9FEA2A137B1C}"/>
          </ac:spMkLst>
        </pc:spChg>
      </pc:sldChg>
      <pc:sldChg chg="modSp new mod">
        <pc:chgData name="Steve Shellhammer" userId="0e71f22d-ee3e-49c0-82ff-dbc290af8082" providerId="ADAL" clId="{EF3E3B6D-9AE2-4C38-81D4-2D257C689DC2}" dt="2021-06-25T21:38:38.234" v="2044" actId="20577"/>
        <pc:sldMkLst>
          <pc:docMk/>
          <pc:sldMk cId="4023721527" sldId="516"/>
        </pc:sldMkLst>
        <pc:spChg chg="mod">
          <ac:chgData name="Steve Shellhammer" userId="0e71f22d-ee3e-49c0-82ff-dbc290af8082" providerId="ADAL" clId="{EF3E3B6D-9AE2-4C38-81D4-2D257C689DC2}" dt="2021-06-25T21:10:14.509" v="533" actId="14100"/>
          <ac:spMkLst>
            <pc:docMk/>
            <pc:sldMk cId="4023721527" sldId="516"/>
            <ac:spMk id="2" creationId="{9D516EA6-600A-41F6-B4F0-626A947A06A4}"/>
          </ac:spMkLst>
        </pc:spChg>
        <pc:spChg chg="mod">
          <ac:chgData name="Steve Shellhammer" userId="0e71f22d-ee3e-49c0-82ff-dbc290af8082" providerId="ADAL" clId="{EF3E3B6D-9AE2-4C38-81D4-2D257C689DC2}" dt="2021-06-25T21:38:38.234" v="2044" actId="20577"/>
          <ac:spMkLst>
            <pc:docMk/>
            <pc:sldMk cId="4023721527" sldId="516"/>
            <ac:spMk id="3" creationId="{B1259139-D612-4788-9835-14D9DC82B062}"/>
          </ac:spMkLst>
        </pc:spChg>
      </pc:sldChg>
      <pc:sldChg chg="modSp new del mod">
        <pc:chgData name="Steve Shellhammer" userId="0e71f22d-ee3e-49c0-82ff-dbc290af8082" providerId="ADAL" clId="{EF3E3B6D-9AE2-4C38-81D4-2D257C689DC2}" dt="2021-06-25T22:23:09.284" v="4128" actId="47"/>
        <pc:sldMkLst>
          <pc:docMk/>
          <pc:sldMk cId="3838431061" sldId="517"/>
        </pc:sldMkLst>
        <pc:spChg chg="mod">
          <ac:chgData name="Steve Shellhammer" userId="0e71f22d-ee3e-49c0-82ff-dbc290af8082" providerId="ADAL" clId="{EF3E3B6D-9AE2-4C38-81D4-2D257C689DC2}" dt="2021-06-25T21:11:54.434" v="554" actId="20577"/>
          <ac:spMkLst>
            <pc:docMk/>
            <pc:sldMk cId="3838431061" sldId="517"/>
            <ac:spMk id="2" creationId="{5DAB653E-BBAA-4159-BAEC-62F7211B5477}"/>
          </ac:spMkLst>
        </pc:spChg>
      </pc:sldChg>
      <pc:sldChg chg="add del">
        <pc:chgData name="Steve Shellhammer" userId="0e71f22d-ee3e-49c0-82ff-dbc290af8082" providerId="ADAL" clId="{EF3E3B6D-9AE2-4C38-81D4-2D257C689DC2}" dt="2021-06-25T21:52:59.422" v="2668" actId="47"/>
        <pc:sldMkLst>
          <pc:docMk/>
          <pc:sldMk cId="1360714006" sldId="518"/>
        </pc:sldMkLst>
      </pc:sldChg>
      <pc:sldChg chg="add del">
        <pc:chgData name="Steve Shellhammer" userId="0e71f22d-ee3e-49c0-82ff-dbc290af8082" providerId="ADAL" clId="{EF3E3B6D-9AE2-4C38-81D4-2D257C689DC2}" dt="2021-06-25T21:52:54.334" v="2667" actId="47"/>
        <pc:sldMkLst>
          <pc:docMk/>
          <pc:sldMk cId="660196678" sldId="519"/>
        </pc:sldMkLst>
      </pc:sldChg>
      <pc:sldChg chg="addSp modSp new mod">
        <pc:chgData name="Steve Shellhammer" userId="0e71f22d-ee3e-49c0-82ff-dbc290af8082" providerId="ADAL" clId="{EF3E3B6D-9AE2-4C38-81D4-2D257C689DC2}" dt="2021-06-25T21:36:21.010" v="1731" actId="14100"/>
        <pc:sldMkLst>
          <pc:docMk/>
          <pc:sldMk cId="296882006" sldId="520"/>
        </pc:sldMkLst>
        <pc:spChg chg="mod">
          <ac:chgData name="Steve Shellhammer" userId="0e71f22d-ee3e-49c0-82ff-dbc290af8082" providerId="ADAL" clId="{EF3E3B6D-9AE2-4C38-81D4-2D257C689DC2}" dt="2021-06-25T21:36:21.010" v="1731" actId="14100"/>
          <ac:spMkLst>
            <pc:docMk/>
            <pc:sldMk cId="296882006" sldId="520"/>
            <ac:spMk id="2" creationId="{46B7159D-7731-49C6-83EB-2A54842D31F0}"/>
          </ac:spMkLst>
        </pc:spChg>
        <pc:spChg chg="mod">
          <ac:chgData name="Steve Shellhammer" userId="0e71f22d-ee3e-49c0-82ff-dbc290af8082" providerId="ADAL" clId="{EF3E3B6D-9AE2-4C38-81D4-2D257C689DC2}" dt="2021-06-25T21:33:14.226" v="1521" actId="1076"/>
          <ac:spMkLst>
            <pc:docMk/>
            <pc:sldMk cId="296882006" sldId="520"/>
            <ac:spMk id="3" creationId="{084B1034-2D32-419B-BB54-6179631EF0DF}"/>
          </ac:spMkLst>
        </pc:spChg>
        <pc:spChg chg="add mod">
          <ac:chgData name="Steve Shellhammer" userId="0e71f22d-ee3e-49c0-82ff-dbc290af8082" providerId="ADAL" clId="{EF3E3B6D-9AE2-4C38-81D4-2D257C689DC2}" dt="2021-06-25T21:33:33.452" v="1522" actId="1076"/>
          <ac:spMkLst>
            <pc:docMk/>
            <pc:sldMk cId="296882006" sldId="520"/>
            <ac:spMk id="7" creationId="{2A491CB3-30C7-4827-93B0-17A1C767EE79}"/>
          </ac:spMkLst>
        </pc:spChg>
        <pc:spChg chg="add mod">
          <ac:chgData name="Steve Shellhammer" userId="0e71f22d-ee3e-49c0-82ff-dbc290af8082" providerId="ADAL" clId="{EF3E3B6D-9AE2-4C38-81D4-2D257C689DC2}" dt="2021-06-25T21:34:43.280" v="1531" actId="1076"/>
          <ac:spMkLst>
            <pc:docMk/>
            <pc:sldMk cId="296882006" sldId="520"/>
            <ac:spMk id="8" creationId="{97788F95-D0F5-4CF1-BA54-8C6F926ECBF4}"/>
          </ac:spMkLst>
        </pc:spChg>
        <pc:spChg chg="add mod">
          <ac:chgData name="Steve Shellhammer" userId="0e71f22d-ee3e-49c0-82ff-dbc290af8082" providerId="ADAL" clId="{EF3E3B6D-9AE2-4C38-81D4-2D257C689DC2}" dt="2021-06-25T21:36:15.748" v="1730" actId="1076"/>
          <ac:spMkLst>
            <pc:docMk/>
            <pc:sldMk cId="296882006" sldId="520"/>
            <ac:spMk id="9" creationId="{C62673C3-6221-4BC3-8091-4AB470312F22}"/>
          </ac:spMkLst>
        </pc:spChg>
      </pc:sldChg>
      <pc:sldChg chg="modSp new del mod">
        <pc:chgData name="Steve Shellhammer" userId="0e71f22d-ee3e-49c0-82ff-dbc290af8082" providerId="ADAL" clId="{EF3E3B6D-9AE2-4C38-81D4-2D257C689DC2}" dt="2021-06-25T21:52:54.334" v="2667" actId="47"/>
        <pc:sldMkLst>
          <pc:docMk/>
          <pc:sldMk cId="3845297638" sldId="521"/>
        </pc:sldMkLst>
        <pc:spChg chg="mod">
          <ac:chgData name="Steve Shellhammer" userId="0e71f22d-ee3e-49c0-82ff-dbc290af8082" providerId="ADAL" clId="{EF3E3B6D-9AE2-4C38-81D4-2D257C689DC2}" dt="2021-06-25T21:51:58.707" v="2660" actId="14100"/>
          <ac:spMkLst>
            <pc:docMk/>
            <pc:sldMk cId="3845297638" sldId="521"/>
            <ac:spMk id="3" creationId="{3B80220F-2379-4FAD-8D6A-97376558385D}"/>
          </ac:spMkLst>
        </pc:spChg>
      </pc:sldChg>
      <pc:sldChg chg="addSp modSp new mod">
        <pc:chgData name="Steve Shellhammer" userId="0e71f22d-ee3e-49c0-82ff-dbc290af8082" providerId="ADAL" clId="{EF3E3B6D-9AE2-4C38-81D4-2D257C689DC2}" dt="2021-06-25T21:52:29.133" v="2666" actId="1076"/>
        <pc:sldMkLst>
          <pc:docMk/>
          <pc:sldMk cId="3832592430" sldId="522"/>
        </pc:sldMkLst>
        <pc:spChg chg="mod">
          <ac:chgData name="Steve Shellhammer" userId="0e71f22d-ee3e-49c0-82ff-dbc290af8082" providerId="ADAL" clId="{EF3E3B6D-9AE2-4C38-81D4-2D257C689DC2}" dt="2021-06-25T21:51:30.395" v="2653" actId="14100"/>
          <ac:spMkLst>
            <pc:docMk/>
            <pc:sldMk cId="3832592430" sldId="522"/>
            <ac:spMk id="2" creationId="{580E386F-E33B-4A9A-B618-F1114ABEFD88}"/>
          </ac:spMkLst>
        </pc:spChg>
        <pc:spChg chg="mod">
          <ac:chgData name="Steve Shellhammer" userId="0e71f22d-ee3e-49c0-82ff-dbc290af8082" providerId="ADAL" clId="{EF3E3B6D-9AE2-4C38-81D4-2D257C689DC2}" dt="2021-06-25T21:52:21.962" v="2664" actId="14100"/>
          <ac:spMkLst>
            <pc:docMk/>
            <pc:sldMk cId="3832592430" sldId="522"/>
            <ac:spMk id="3" creationId="{FF1A6A67-1B16-4157-9B29-59D09BB30E35}"/>
          </ac:spMkLst>
        </pc:spChg>
        <pc:spChg chg="add mod">
          <ac:chgData name="Steve Shellhammer" userId="0e71f22d-ee3e-49c0-82ff-dbc290af8082" providerId="ADAL" clId="{EF3E3B6D-9AE2-4C38-81D4-2D257C689DC2}" dt="2021-06-25T21:52:24.771" v="2665" actId="1076"/>
          <ac:spMkLst>
            <pc:docMk/>
            <pc:sldMk cId="3832592430" sldId="522"/>
            <ac:spMk id="7" creationId="{0FBDF828-F787-4E1B-9518-88D2B6D36AC0}"/>
          </ac:spMkLst>
        </pc:spChg>
        <pc:spChg chg="add mod">
          <ac:chgData name="Steve Shellhammer" userId="0e71f22d-ee3e-49c0-82ff-dbc290af8082" providerId="ADAL" clId="{EF3E3B6D-9AE2-4C38-81D4-2D257C689DC2}" dt="2021-06-25T21:52:29.133" v="2666" actId="1076"/>
          <ac:spMkLst>
            <pc:docMk/>
            <pc:sldMk cId="3832592430" sldId="522"/>
            <ac:spMk id="8" creationId="{A501D644-0D32-460F-A3DE-9D68C9933154}"/>
          </ac:spMkLst>
        </pc:spChg>
      </pc:sldChg>
      <pc:sldChg chg="modSp new mod">
        <pc:chgData name="Steve Shellhammer" userId="0e71f22d-ee3e-49c0-82ff-dbc290af8082" providerId="ADAL" clId="{EF3E3B6D-9AE2-4C38-81D4-2D257C689DC2}" dt="2021-06-25T22:23:30.585" v="4129" actId="14100"/>
        <pc:sldMkLst>
          <pc:docMk/>
          <pc:sldMk cId="2782276938" sldId="523"/>
        </pc:sldMkLst>
        <pc:spChg chg="mod">
          <ac:chgData name="Steve Shellhammer" userId="0e71f22d-ee3e-49c0-82ff-dbc290af8082" providerId="ADAL" clId="{EF3E3B6D-9AE2-4C38-81D4-2D257C689DC2}" dt="2021-06-25T21:53:15.432" v="2677" actId="20577"/>
          <ac:spMkLst>
            <pc:docMk/>
            <pc:sldMk cId="2782276938" sldId="523"/>
            <ac:spMk id="2" creationId="{EC999F9B-9EFC-4D8B-B0B0-57D86062C958}"/>
          </ac:spMkLst>
        </pc:spChg>
        <pc:spChg chg="mod">
          <ac:chgData name="Steve Shellhammer" userId="0e71f22d-ee3e-49c0-82ff-dbc290af8082" providerId="ADAL" clId="{EF3E3B6D-9AE2-4C38-81D4-2D257C689DC2}" dt="2021-06-25T22:23:30.585" v="4129" actId="14100"/>
          <ac:spMkLst>
            <pc:docMk/>
            <pc:sldMk cId="2782276938" sldId="523"/>
            <ac:spMk id="3" creationId="{C8971BCF-3281-4BF5-9D79-BA4A025D42DB}"/>
          </ac:spMkLst>
        </pc:spChg>
      </pc:sldChg>
      <pc:sldChg chg="addSp delSp modSp new mod">
        <pc:chgData name="Steve Shellhammer" userId="0e71f22d-ee3e-49c0-82ff-dbc290af8082" providerId="ADAL" clId="{EF3E3B6D-9AE2-4C38-81D4-2D257C689DC2}" dt="2021-06-25T22:12:29.487" v="3686" actId="1036"/>
        <pc:sldMkLst>
          <pc:docMk/>
          <pc:sldMk cId="1027477533" sldId="524"/>
        </pc:sldMkLst>
        <pc:spChg chg="mod">
          <ac:chgData name="Steve Shellhammer" userId="0e71f22d-ee3e-49c0-82ff-dbc290af8082" providerId="ADAL" clId="{EF3E3B6D-9AE2-4C38-81D4-2D257C689DC2}" dt="2021-06-25T22:06:48.180" v="3515" actId="1076"/>
          <ac:spMkLst>
            <pc:docMk/>
            <pc:sldMk cId="1027477533" sldId="524"/>
            <ac:spMk id="2" creationId="{C692BB00-9B43-4687-945B-0182B2F1E9C3}"/>
          </ac:spMkLst>
        </pc:spChg>
        <pc:spChg chg="mod">
          <ac:chgData name="Steve Shellhammer" userId="0e71f22d-ee3e-49c0-82ff-dbc290af8082" providerId="ADAL" clId="{EF3E3B6D-9AE2-4C38-81D4-2D257C689DC2}" dt="2021-06-25T22:10:33.094" v="3613" actId="14100"/>
          <ac:spMkLst>
            <pc:docMk/>
            <pc:sldMk cId="1027477533" sldId="524"/>
            <ac:spMk id="3" creationId="{A3B69DBD-C7BD-416E-BBE6-E53207EFC930}"/>
          </ac:spMkLst>
        </pc:spChg>
        <pc:spChg chg="add mod">
          <ac:chgData name="Steve Shellhammer" userId="0e71f22d-ee3e-49c0-82ff-dbc290af8082" providerId="ADAL" clId="{EF3E3B6D-9AE2-4C38-81D4-2D257C689DC2}" dt="2021-06-25T22:11:25.707" v="3667" actId="14100"/>
          <ac:spMkLst>
            <pc:docMk/>
            <pc:sldMk cId="1027477533" sldId="524"/>
            <ac:spMk id="10" creationId="{0A087898-D2F3-4C82-BA75-16E9F222AFA4}"/>
          </ac:spMkLst>
        </pc:spChg>
        <pc:spChg chg="add mod">
          <ac:chgData name="Steve Shellhammer" userId="0e71f22d-ee3e-49c0-82ff-dbc290af8082" providerId="ADAL" clId="{EF3E3B6D-9AE2-4C38-81D4-2D257C689DC2}" dt="2021-06-25T22:12:29.487" v="3686" actId="1036"/>
          <ac:spMkLst>
            <pc:docMk/>
            <pc:sldMk cId="1027477533" sldId="524"/>
            <ac:spMk id="11" creationId="{C0661003-0D25-4F2E-98CF-8CE36595B2A4}"/>
          </ac:spMkLst>
        </pc:spChg>
        <pc:spChg chg="add mod">
          <ac:chgData name="Steve Shellhammer" userId="0e71f22d-ee3e-49c0-82ff-dbc290af8082" providerId="ADAL" clId="{EF3E3B6D-9AE2-4C38-81D4-2D257C689DC2}" dt="2021-06-25T22:12:29.487" v="3686" actId="1036"/>
          <ac:spMkLst>
            <pc:docMk/>
            <pc:sldMk cId="1027477533" sldId="524"/>
            <ac:spMk id="12" creationId="{1C8E24BD-95B8-4A4F-95A1-95A730AF3D74}"/>
          </ac:spMkLst>
        </pc:spChg>
        <pc:spChg chg="add mod">
          <ac:chgData name="Steve Shellhammer" userId="0e71f22d-ee3e-49c0-82ff-dbc290af8082" providerId="ADAL" clId="{EF3E3B6D-9AE2-4C38-81D4-2D257C689DC2}" dt="2021-06-25T22:11:31.222" v="3668" actId="255"/>
          <ac:spMkLst>
            <pc:docMk/>
            <pc:sldMk cId="1027477533" sldId="524"/>
            <ac:spMk id="13" creationId="{BF451652-1A06-464E-80E1-D25B4823ADD3}"/>
          </ac:spMkLst>
        </pc:spChg>
        <pc:spChg chg="add mod">
          <ac:chgData name="Steve Shellhammer" userId="0e71f22d-ee3e-49c0-82ff-dbc290af8082" providerId="ADAL" clId="{EF3E3B6D-9AE2-4C38-81D4-2D257C689DC2}" dt="2021-06-25T22:11:40.056" v="3670" actId="1076"/>
          <ac:spMkLst>
            <pc:docMk/>
            <pc:sldMk cId="1027477533" sldId="524"/>
            <ac:spMk id="14" creationId="{8D6E9A56-A8A7-4046-B462-ADBC488976A8}"/>
          </ac:spMkLst>
        </pc:spChg>
        <pc:spChg chg="add mod">
          <ac:chgData name="Steve Shellhammer" userId="0e71f22d-ee3e-49c0-82ff-dbc290af8082" providerId="ADAL" clId="{EF3E3B6D-9AE2-4C38-81D4-2D257C689DC2}" dt="2021-06-25T22:11:46.705" v="3672" actId="255"/>
          <ac:spMkLst>
            <pc:docMk/>
            <pc:sldMk cId="1027477533" sldId="524"/>
            <ac:spMk id="15" creationId="{63596346-66EC-4108-9586-652CFD168F22}"/>
          </ac:spMkLst>
        </pc:spChg>
        <pc:spChg chg="add mod">
          <ac:chgData name="Steve Shellhammer" userId="0e71f22d-ee3e-49c0-82ff-dbc290af8082" providerId="ADAL" clId="{EF3E3B6D-9AE2-4C38-81D4-2D257C689DC2}" dt="2021-06-25T22:12:22.943" v="3681" actId="1076"/>
          <ac:spMkLst>
            <pc:docMk/>
            <pc:sldMk cId="1027477533" sldId="524"/>
            <ac:spMk id="16" creationId="{ABD3E1C4-CF73-4341-B694-B01BDB9E1C2F}"/>
          </ac:spMkLst>
        </pc:spChg>
        <pc:graphicFrameChg chg="add del">
          <ac:chgData name="Steve Shellhammer" userId="0e71f22d-ee3e-49c0-82ff-dbc290af8082" providerId="ADAL" clId="{EF3E3B6D-9AE2-4C38-81D4-2D257C689DC2}" dt="2021-06-25T21:57:36.684" v="3331" actId="3680"/>
          <ac:graphicFrameMkLst>
            <pc:docMk/>
            <pc:sldMk cId="1027477533" sldId="524"/>
            <ac:graphicFrameMk id="7" creationId="{B364A925-8F57-4834-A750-2928A0C6E184}"/>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8" creationId="{B2CFB235-CED5-4A6A-A39C-37E00181625D}"/>
          </ac:graphicFrameMkLst>
        </pc:graphicFrameChg>
        <pc:graphicFrameChg chg="add mod modGraphic">
          <ac:chgData name="Steve Shellhammer" userId="0e71f22d-ee3e-49c0-82ff-dbc290af8082" providerId="ADAL" clId="{EF3E3B6D-9AE2-4C38-81D4-2D257C689DC2}" dt="2021-06-25T22:06:55.246" v="3527" actId="1038"/>
          <ac:graphicFrameMkLst>
            <pc:docMk/>
            <pc:sldMk cId="1027477533" sldId="524"/>
            <ac:graphicFrameMk id="9" creationId="{43953350-3291-43D6-B892-9A341DF1FDFD}"/>
          </ac:graphicFrameMkLst>
        </pc:graphicFrameChg>
      </pc:sldChg>
      <pc:sldChg chg="modSp add mod">
        <pc:chgData name="Steve Shellhammer" userId="0e71f22d-ee3e-49c0-82ff-dbc290af8082" providerId="ADAL" clId="{EF3E3B6D-9AE2-4C38-81D4-2D257C689DC2}" dt="2021-06-25T22:18:02.479" v="3716" actId="20577"/>
        <pc:sldMkLst>
          <pc:docMk/>
          <pc:sldMk cId="2938999793" sldId="525"/>
        </pc:sldMkLst>
        <pc:spChg chg="mod">
          <ac:chgData name="Steve Shellhammer" userId="0e71f22d-ee3e-49c0-82ff-dbc290af8082" providerId="ADAL" clId="{EF3E3B6D-9AE2-4C38-81D4-2D257C689DC2}" dt="2021-06-25T22:12:57.648" v="3689" actId="20577"/>
          <ac:spMkLst>
            <pc:docMk/>
            <pc:sldMk cId="2938999793" sldId="525"/>
            <ac:spMk id="2" creationId="{C692BB00-9B43-4687-945B-0182B2F1E9C3}"/>
          </ac:spMkLst>
        </pc:spChg>
        <pc:spChg chg="mod">
          <ac:chgData name="Steve Shellhammer" userId="0e71f22d-ee3e-49c0-82ff-dbc290af8082" providerId="ADAL" clId="{EF3E3B6D-9AE2-4C38-81D4-2D257C689DC2}" dt="2021-06-25T22:17:37.585" v="3704" actId="20577"/>
          <ac:spMkLst>
            <pc:docMk/>
            <pc:sldMk cId="2938999793" sldId="525"/>
            <ac:spMk id="11" creationId="{C0661003-0D25-4F2E-98CF-8CE36595B2A4}"/>
          </ac:spMkLst>
        </pc:spChg>
        <pc:spChg chg="mod">
          <ac:chgData name="Steve Shellhammer" userId="0e71f22d-ee3e-49c0-82ff-dbc290af8082" providerId="ADAL" clId="{EF3E3B6D-9AE2-4C38-81D4-2D257C689DC2}" dt="2021-06-25T22:17:45.031" v="3708" actId="20577"/>
          <ac:spMkLst>
            <pc:docMk/>
            <pc:sldMk cId="2938999793" sldId="525"/>
            <ac:spMk id="12" creationId="{1C8E24BD-95B8-4A4F-95A1-95A730AF3D74}"/>
          </ac:spMkLst>
        </pc:spChg>
        <pc:spChg chg="mod">
          <ac:chgData name="Steve Shellhammer" userId="0e71f22d-ee3e-49c0-82ff-dbc290af8082" providerId="ADAL" clId="{EF3E3B6D-9AE2-4C38-81D4-2D257C689DC2}" dt="2021-06-25T22:17:57.273" v="3712" actId="20577"/>
          <ac:spMkLst>
            <pc:docMk/>
            <pc:sldMk cId="2938999793" sldId="525"/>
            <ac:spMk id="14" creationId="{8D6E9A56-A8A7-4046-B462-ADBC488976A8}"/>
          </ac:spMkLst>
        </pc:spChg>
        <pc:spChg chg="mod">
          <ac:chgData name="Steve Shellhammer" userId="0e71f22d-ee3e-49c0-82ff-dbc290af8082" providerId="ADAL" clId="{EF3E3B6D-9AE2-4C38-81D4-2D257C689DC2}" dt="2021-06-25T22:17:59.858" v="3714" actId="20577"/>
          <ac:spMkLst>
            <pc:docMk/>
            <pc:sldMk cId="2938999793" sldId="525"/>
            <ac:spMk id="15" creationId="{63596346-66EC-4108-9586-652CFD168F22}"/>
          </ac:spMkLst>
        </pc:spChg>
        <pc:spChg chg="mod">
          <ac:chgData name="Steve Shellhammer" userId="0e71f22d-ee3e-49c0-82ff-dbc290af8082" providerId="ADAL" clId="{EF3E3B6D-9AE2-4C38-81D4-2D257C689DC2}" dt="2021-06-25T22:18:02.479" v="3716" actId="20577"/>
          <ac:spMkLst>
            <pc:docMk/>
            <pc:sldMk cId="2938999793" sldId="525"/>
            <ac:spMk id="16" creationId="{ABD3E1C4-CF73-4341-B694-B01BDB9E1C2F}"/>
          </ac:spMkLst>
        </pc:spChg>
        <pc:graphicFrameChg chg="mod modGraphic">
          <ac:chgData name="Steve Shellhammer" userId="0e71f22d-ee3e-49c0-82ff-dbc290af8082" providerId="ADAL" clId="{EF3E3B6D-9AE2-4C38-81D4-2D257C689DC2}" dt="2021-06-25T22:17:07.176" v="3697" actId="122"/>
          <ac:graphicFrameMkLst>
            <pc:docMk/>
            <pc:sldMk cId="2938999793" sldId="525"/>
            <ac:graphicFrameMk id="8" creationId="{B2CFB235-CED5-4A6A-A39C-37E00181625D}"/>
          </ac:graphicFrameMkLst>
        </pc:graphicFrameChg>
        <pc:graphicFrameChg chg="mod modGraphic">
          <ac:chgData name="Steve Shellhammer" userId="0e71f22d-ee3e-49c0-82ff-dbc290af8082" providerId="ADAL" clId="{EF3E3B6D-9AE2-4C38-81D4-2D257C689DC2}" dt="2021-06-25T22:17:33.755" v="3702" actId="113"/>
          <ac:graphicFrameMkLst>
            <pc:docMk/>
            <pc:sldMk cId="2938999793" sldId="525"/>
            <ac:graphicFrameMk id="9" creationId="{43953350-3291-43D6-B892-9A341DF1FDFD}"/>
          </ac:graphicFrameMkLst>
        </pc:graphicFrameChg>
      </pc:sldChg>
      <pc:sldChg chg="modSp new mod">
        <pc:chgData name="Steve Shellhammer" userId="0e71f22d-ee3e-49c0-82ff-dbc290af8082" providerId="ADAL" clId="{EF3E3B6D-9AE2-4C38-81D4-2D257C689DC2}" dt="2021-06-25T22:26:04.734" v="4460" actId="20577"/>
        <pc:sldMkLst>
          <pc:docMk/>
          <pc:sldMk cId="2483964135" sldId="526"/>
        </pc:sldMkLst>
        <pc:spChg chg="mod">
          <ac:chgData name="Steve Shellhammer" userId="0e71f22d-ee3e-49c0-82ff-dbc290af8082" providerId="ADAL" clId="{EF3E3B6D-9AE2-4C38-81D4-2D257C689DC2}" dt="2021-06-25T22:26:04.734" v="4460" actId="20577"/>
          <ac:spMkLst>
            <pc:docMk/>
            <pc:sldMk cId="2483964135" sldId="526"/>
            <ac:spMk id="2" creationId="{F0D39CBE-0117-4140-9668-61AA289C802D}"/>
          </ac:spMkLst>
        </pc:spChg>
        <pc:spChg chg="mod">
          <ac:chgData name="Steve Shellhammer" userId="0e71f22d-ee3e-49c0-82ff-dbc290af8082" providerId="ADAL" clId="{EF3E3B6D-9AE2-4C38-81D4-2D257C689DC2}" dt="2021-06-25T22:26:01.248" v="4457" actId="20577"/>
          <ac:spMkLst>
            <pc:docMk/>
            <pc:sldMk cId="2483964135" sldId="526"/>
            <ac:spMk id="3" creationId="{36F757B2-FA8C-4CAE-9E74-BB36C94EB2ED}"/>
          </ac:spMkLst>
        </pc:spChg>
      </pc:sldChg>
      <pc:sldChg chg="modSp add mod">
        <pc:chgData name="Steve Shellhammer" userId="0e71f22d-ee3e-49c0-82ff-dbc290af8082" providerId="ADAL" clId="{EF3E3B6D-9AE2-4C38-81D4-2D257C689DC2}" dt="2021-06-25T22:27:32.850" v="4661" actId="20577"/>
        <pc:sldMkLst>
          <pc:docMk/>
          <pc:sldMk cId="3931575800" sldId="527"/>
        </pc:sldMkLst>
        <pc:spChg chg="mod">
          <ac:chgData name="Steve Shellhammer" userId="0e71f22d-ee3e-49c0-82ff-dbc290af8082" providerId="ADAL" clId="{EF3E3B6D-9AE2-4C38-81D4-2D257C689DC2}" dt="2021-06-25T22:26:21.841" v="4463" actId="20577"/>
          <ac:spMkLst>
            <pc:docMk/>
            <pc:sldMk cId="3931575800" sldId="527"/>
            <ac:spMk id="2" creationId="{F0D39CBE-0117-4140-9668-61AA289C802D}"/>
          </ac:spMkLst>
        </pc:spChg>
        <pc:spChg chg="mod">
          <ac:chgData name="Steve Shellhammer" userId="0e71f22d-ee3e-49c0-82ff-dbc290af8082" providerId="ADAL" clId="{EF3E3B6D-9AE2-4C38-81D4-2D257C689DC2}" dt="2021-06-25T22:27:32.850" v="4661" actId="20577"/>
          <ac:spMkLst>
            <pc:docMk/>
            <pc:sldMk cId="3931575800" sldId="527"/>
            <ac:spMk id="3" creationId="{36F757B2-FA8C-4CAE-9E74-BB36C94EB2ED}"/>
          </ac:spMkLst>
        </pc:spChg>
      </pc:sldChg>
    </pc:docChg>
  </pc:docChgLst>
  <pc:docChgLst>
    <pc:chgData name="Steve Shellhammer" userId="0e71f22d-ee3e-49c0-82ff-dbc290af8082" providerId="ADAL" clId="{A15BD094-B6AD-4858-BBE7-831EAFE0B019}"/>
    <pc:docChg chg="custSel addSld delSld modSld">
      <pc:chgData name="Steve Shellhammer" userId="0e71f22d-ee3e-49c0-82ff-dbc290af8082" providerId="ADAL" clId="{A15BD094-B6AD-4858-BBE7-831EAFE0B019}" dt="2021-12-07T00:19:56.335" v="6203" actId="14100"/>
      <pc:docMkLst>
        <pc:docMk/>
      </pc:docMkLst>
      <pc:sldChg chg="modSp mod">
        <pc:chgData name="Steve Shellhammer" userId="0e71f22d-ee3e-49c0-82ff-dbc290af8082" providerId="ADAL" clId="{A15BD094-B6AD-4858-BBE7-831EAFE0B019}" dt="2021-12-07T00:02:06.316" v="3994" actId="20577"/>
        <pc:sldMkLst>
          <pc:docMk/>
          <pc:sldMk cId="0" sldId="256"/>
        </pc:sldMkLst>
        <pc:spChg chg="mod">
          <ac:chgData name="Steve Shellhammer" userId="0e71f22d-ee3e-49c0-82ff-dbc290af8082" providerId="ADAL" clId="{A15BD094-B6AD-4858-BBE7-831EAFE0B019}" dt="2021-12-07T00:02:06.316" v="3994" actId="20577"/>
          <ac:spMkLst>
            <pc:docMk/>
            <pc:sldMk cId="0" sldId="256"/>
            <ac:spMk id="13" creationId="{B174A07A-A2F2-4EE2-986E-A8B6D335C346}"/>
          </ac:spMkLst>
        </pc:spChg>
      </pc:sldChg>
      <pc:sldChg chg="modSp mod">
        <pc:chgData name="Steve Shellhammer" userId="0e71f22d-ee3e-49c0-82ff-dbc290af8082" providerId="ADAL" clId="{A15BD094-B6AD-4858-BBE7-831EAFE0B019}" dt="2021-12-07T00:04:24.279" v="4150" actId="14100"/>
        <pc:sldMkLst>
          <pc:docMk/>
          <pc:sldMk cId="3455688865" sldId="257"/>
        </pc:sldMkLst>
        <pc:spChg chg="mod">
          <ac:chgData name="Steve Shellhammer" userId="0e71f22d-ee3e-49c0-82ff-dbc290af8082" providerId="ADAL" clId="{A15BD094-B6AD-4858-BBE7-831EAFE0B019}" dt="2021-12-06T19:00:33.136" v="277" actId="20577"/>
          <ac:spMkLst>
            <pc:docMk/>
            <pc:sldMk cId="3455688865" sldId="257"/>
            <ac:spMk id="2" creationId="{2E6C9D23-CB6B-4A9C-98F5-4E71EB602AFD}"/>
          </ac:spMkLst>
        </pc:spChg>
        <pc:spChg chg="mod">
          <ac:chgData name="Steve Shellhammer" userId="0e71f22d-ee3e-49c0-82ff-dbc290af8082" providerId="ADAL" clId="{A15BD094-B6AD-4858-BBE7-831EAFE0B019}" dt="2021-12-07T00:04:24.279" v="4150" actId="14100"/>
          <ac:spMkLst>
            <pc:docMk/>
            <pc:sldMk cId="3455688865" sldId="257"/>
            <ac:spMk id="3" creationId="{2D04E12D-463F-40A6-A1A6-926FF6BC2EC7}"/>
          </ac:spMkLst>
        </pc:spChg>
      </pc:sldChg>
      <pc:sldChg chg="modSp new mod">
        <pc:chgData name="Steve Shellhammer" userId="0e71f22d-ee3e-49c0-82ff-dbc290af8082" providerId="ADAL" clId="{A15BD094-B6AD-4858-BBE7-831EAFE0B019}" dt="2021-12-07T00:03:30.312" v="4052" actId="20577"/>
        <pc:sldMkLst>
          <pc:docMk/>
          <pc:sldMk cId="671119021" sldId="258"/>
        </pc:sldMkLst>
        <pc:spChg chg="mod">
          <ac:chgData name="Steve Shellhammer" userId="0e71f22d-ee3e-49c0-82ff-dbc290af8082" providerId="ADAL" clId="{A15BD094-B6AD-4858-BBE7-831EAFE0B019}" dt="2021-12-06T19:26:13.928" v="2131" actId="1076"/>
          <ac:spMkLst>
            <pc:docMk/>
            <pc:sldMk cId="671119021" sldId="258"/>
            <ac:spMk id="2" creationId="{13C89FE6-747F-44E6-9DD3-AB6418AD9BA6}"/>
          </ac:spMkLst>
        </pc:spChg>
        <pc:spChg chg="mod">
          <ac:chgData name="Steve Shellhammer" userId="0e71f22d-ee3e-49c0-82ff-dbc290af8082" providerId="ADAL" clId="{A15BD094-B6AD-4858-BBE7-831EAFE0B019}" dt="2021-12-07T00:03:30.312" v="4052" actId="20577"/>
          <ac:spMkLst>
            <pc:docMk/>
            <pc:sldMk cId="671119021" sldId="258"/>
            <ac:spMk id="3" creationId="{1B521892-2C00-49D6-9D71-B3FE5D0958B7}"/>
          </ac:spMkLst>
        </pc:spChg>
      </pc:sldChg>
      <pc:sldChg chg="modSp new mod">
        <pc:chgData name="Steve Shellhammer" userId="0e71f22d-ee3e-49c0-82ff-dbc290af8082" providerId="ADAL" clId="{A15BD094-B6AD-4858-BBE7-831EAFE0B019}" dt="2021-12-06T19:19:38.272" v="1413" actId="14100"/>
        <pc:sldMkLst>
          <pc:docMk/>
          <pc:sldMk cId="36551288" sldId="259"/>
        </pc:sldMkLst>
        <pc:spChg chg="mod">
          <ac:chgData name="Steve Shellhammer" userId="0e71f22d-ee3e-49c0-82ff-dbc290af8082" providerId="ADAL" clId="{A15BD094-B6AD-4858-BBE7-831EAFE0B019}" dt="2021-12-06T19:07:48.516" v="1283" actId="20577"/>
          <ac:spMkLst>
            <pc:docMk/>
            <pc:sldMk cId="36551288" sldId="259"/>
            <ac:spMk id="2" creationId="{8F1A794C-39FD-484C-897F-2A26F2B9B3D2}"/>
          </ac:spMkLst>
        </pc:spChg>
        <pc:spChg chg="mod">
          <ac:chgData name="Steve Shellhammer" userId="0e71f22d-ee3e-49c0-82ff-dbc290af8082" providerId="ADAL" clId="{A15BD094-B6AD-4858-BBE7-831EAFE0B019}" dt="2021-12-06T19:19:38.272" v="1413" actId="14100"/>
          <ac:spMkLst>
            <pc:docMk/>
            <pc:sldMk cId="36551288" sldId="259"/>
            <ac:spMk id="3" creationId="{39104F7F-C06F-41E5-BD46-ECE04723FAF0}"/>
          </ac:spMkLst>
        </pc:spChg>
      </pc:sldChg>
      <pc:sldChg chg="modSp new mod">
        <pc:chgData name="Steve Shellhammer" userId="0e71f22d-ee3e-49c0-82ff-dbc290af8082" providerId="ADAL" clId="{A15BD094-B6AD-4858-BBE7-831EAFE0B019}" dt="2021-12-07T00:05:37.579" v="4226" actId="20577"/>
        <pc:sldMkLst>
          <pc:docMk/>
          <pc:sldMk cId="2450442299" sldId="260"/>
        </pc:sldMkLst>
        <pc:spChg chg="mod">
          <ac:chgData name="Steve Shellhammer" userId="0e71f22d-ee3e-49c0-82ff-dbc290af8082" providerId="ADAL" clId="{A15BD094-B6AD-4858-BBE7-831EAFE0B019}" dt="2021-12-07T00:04:41.222" v="4161" actId="404"/>
          <ac:spMkLst>
            <pc:docMk/>
            <pc:sldMk cId="2450442299" sldId="260"/>
            <ac:spMk id="2" creationId="{5CB9AD69-9626-402A-A258-675AA943AA12}"/>
          </ac:spMkLst>
        </pc:spChg>
        <pc:spChg chg="mod">
          <ac:chgData name="Steve Shellhammer" userId="0e71f22d-ee3e-49c0-82ff-dbc290af8082" providerId="ADAL" clId="{A15BD094-B6AD-4858-BBE7-831EAFE0B019}" dt="2021-12-07T00:05:37.579" v="4226" actId="20577"/>
          <ac:spMkLst>
            <pc:docMk/>
            <pc:sldMk cId="2450442299" sldId="260"/>
            <ac:spMk id="3" creationId="{BADD922F-EF07-48CF-9367-E025B83BDF8C}"/>
          </ac:spMkLst>
        </pc:spChg>
      </pc:sldChg>
      <pc:sldChg chg="addSp modSp new mod">
        <pc:chgData name="Steve Shellhammer" userId="0e71f22d-ee3e-49c0-82ff-dbc290af8082" providerId="ADAL" clId="{A15BD094-B6AD-4858-BBE7-831EAFE0B019}" dt="2021-12-07T00:06:38.409" v="4264" actId="20577"/>
        <pc:sldMkLst>
          <pc:docMk/>
          <pc:sldMk cId="1200313888" sldId="261"/>
        </pc:sldMkLst>
        <pc:spChg chg="mod">
          <ac:chgData name="Steve Shellhammer" userId="0e71f22d-ee3e-49c0-82ff-dbc290af8082" providerId="ADAL" clId="{A15BD094-B6AD-4858-BBE7-831EAFE0B019}" dt="2021-12-07T00:06:01.370" v="4239" actId="404"/>
          <ac:spMkLst>
            <pc:docMk/>
            <pc:sldMk cId="1200313888" sldId="261"/>
            <ac:spMk id="2" creationId="{C467DF99-AB25-459E-9DCC-79AB69F1025F}"/>
          </ac:spMkLst>
        </pc:spChg>
        <pc:spChg chg="mod">
          <ac:chgData name="Steve Shellhammer" userId="0e71f22d-ee3e-49c0-82ff-dbc290af8082" providerId="ADAL" clId="{A15BD094-B6AD-4858-BBE7-831EAFE0B019}" dt="2021-12-07T00:06:33.081" v="4254" actId="1038"/>
          <ac:spMkLst>
            <pc:docMk/>
            <pc:sldMk cId="1200313888" sldId="261"/>
            <ac:spMk id="3" creationId="{91CD190C-CDE5-417F-A90E-E2C23F9F465B}"/>
          </ac:spMkLst>
        </pc:spChg>
        <pc:spChg chg="add mod">
          <ac:chgData name="Steve Shellhammer" userId="0e71f22d-ee3e-49c0-82ff-dbc290af8082" providerId="ADAL" clId="{A15BD094-B6AD-4858-BBE7-831EAFE0B019}" dt="2021-12-07T00:06:38.409" v="4264" actId="20577"/>
          <ac:spMkLst>
            <pc:docMk/>
            <pc:sldMk cId="1200313888" sldId="261"/>
            <ac:spMk id="9" creationId="{AB458B7D-291F-4DD2-B64A-2AD6EE13B254}"/>
          </ac:spMkLst>
        </pc:spChg>
        <pc:picChg chg="add mod">
          <ac:chgData name="Steve Shellhammer" userId="0e71f22d-ee3e-49c0-82ff-dbc290af8082" providerId="ADAL" clId="{A15BD094-B6AD-4858-BBE7-831EAFE0B019}" dt="2021-12-06T19:51:45.399" v="3243" actId="1038"/>
          <ac:picMkLst>
            <pc:docMk/>
            <pc:sldMk cId="1200313888" sldId="261"/>
            <ac:picMk id="8" creationId="{FA353CAA-4E6D-42A9-897B-4321746719F8}"/>
          </ac:picMkLst>
        </pc:picChg>
      </pc:sldChg>
      <pc:sldChg chg="modSp new mod">
        <pc:chgData name="Steve Shellhammer" userId="0e71f22d-ee3e-49c0-82ff-dbc290af8082" providerId="ADAL" clId="{A15BD094-B6AD-4858-BBE7-831EAFE0B019}" dt="2021-12-07T00:08:56.683" v="4478" actId="14100"/>
        <pc:sldMkLst>
          <pc:docMk/>
          <pc:sldMk cId="2050348170" sldId="262"/>
        </pc:sldMkLst>
        <pc:spChg chg="mod">
          <ac:chgData name="Steve Shellhammer" userId="0e71f22d-ee3e-49c0-82ff-dbc290af8082" providerId="ADAL" clId="{A15BD094-B6AD-4858-BBE7-831EAFE0B019}" dt="2021-12-06T23:57:30.385" v="3366" actId="14100"/>
          <ac:spMkLst>
            <pc:docMk/>
            <pc:sldMk cId="2050348170" sldId="262"/>
            <ac:spMk id="2" creationId="{95DA7CC3-D81B-4365-A95A-39ADE43CB421}"/>
          </ac:spMkLst>
        </pc:spChg>
        <pc:spChg chg="mod">
          <ac:chgData name="Steve Shellhammer" userId="0e71f22d-ee3e-49c0-82ff-dbc290af8082" providerId="ADAL" clId="{A15BD094-B6AD-4858-BBE7-831EAFE0B019}" dt="2021-12-07T00:08:56.683" v="4478" actId="14100"/>
          <ac:spMkLst>
            <pc:docMk/>
            <pc:sldMk cId="2050348170" sldId="262"/>
            <ac:spMk id="3" creationId="{40C6B959-E3DB-4156-9050-C0BFC80D248D}"/>
          </ac:spMkLst>
        </pc:spChg>
      </pc:sldChg>
      <pc:sldChg chg="modSp new del mod">
        <pc:chgData name="Steve Shellhammer" userId="0e71f22d-ee3e-49c0-82ff-dbc290af8082" providerId="ADAL" clId="{A15BD094-B6AD-4858-BBE7-831EAFE0B019}" dt="2021-12-06T19:53:17.544" v="3352" actId="47"/>
        <pc:sldMkLst>
          <pc:docMk/>
          <pc:sldMk cId="3553155312" sldId="262"/>
        </pc:sldMkLst>
        <pc:spChg chg="mod">
          <ac:chgData name="Steve Shellhammer" userId="0e71f22d-ee3e-49c0-82ff-dbc290af8082" providerId="ADAL" clId="{A15BD094-B6AD-4858-BBE7-831EAFE0B019}" dt="2021-12-06T19:52:49.715" v="3349" actId="14100"/>
          <ac:spMkLst>
            <pc:docMk/>
            <pc:sldMk cId="3553155312" sldId="262"/>
            <ac:spMk id="3" creationId="{FD420CB7-C13E-415A-80A9-CCBFAC44C733}"/>
          </ac:spMkLst>
        </pc:spChg>
      </pc:sldChg>
      <pc:sldChg chg="addSp modSp new mod">
        <pc:chgData name="Steve Shellhammer" userId="0e71f22d-ee3e-49c0-82ff-dbc290af8082" providerId="ADAL" clId="{A15BD094-B6AD-4858-BBE7-831EAFE0B019}" dt="2021-12-07T00:14:34.053" v="5211" actId="14100"/>
        <pc:sldMkLst>
          <pc:docMk/>
          <pc:sldMk cId="3017481543" sldId="263"/>
        </pc:sldMkLst>
        <pc:spChg chg="mod">
          <ac:chgData name="Steve Shellhammer" userId="0e71f22d-ee3e-49c0-82ff-dbc290af8082" providerId="ADAL" clId="{A15BD094-B6AD-4858-BBE7-831EAFE0B019}" dt="2021-12-07T00:14:09.597" v="5203" actId="14100"/>
          <ac:spMkLst>
            <pc:docMk/>
            <pc:sldMk cId="3017481543" sldId="263"/>
            <ac:spMk id="2" creationId="{CFEBFE18-A318-48EE-8942-520B941D2D36}"/>
          </ac:spMkLst>
        </pc:spChg>
        <pc:spChg chg="mod">
          <ac:chgData name="Steve Shellhammer" userId="0e71f22d-ee3e-49c0-82ff-dbc290af8082" providerId="ADAL" clId="{A15BD094-B6AD-4858-BBE7-831EAFE0B019}" dt="2021-12-07T00:14:34.053" v="5211" actId="14100"/>
          <ac:spMkLst>
            <pc:docMk/>
            <pc:sldMk cId="3017481543" sldId="263"/>
            <ac:spMk id="3" creationId="{5BBB7AA6-485D-4CF1-9605-AA7A2C645398}"/>
          </ac:spMkLst>
        </pc:spChg>
        <pc:spChg chg="add mod">
          <ac:chgData name="Steve Shellhammer" userId="0e71f22d-ee3e-49c0-82ff-dbc290af8082" providerId="ADAL" clId="{A15BD094-B6AD-4858-BBE7-831EAFE0B019}" dt="2021-12-07T00:14:28.370" v="5209" actId="1076"/>
          <ac:spMkLst>
            <pc:docMk/>
            <pc:sldMk cId="3017481543" sldId="263"/>
            <ac:spMk id="9" creationId="{B83B61D4-9564-44B0-BE2D-0BD8E6763B71}"/>
          </ac:spMkLst>
        </pc:spChg>
        <pc:picChg chg="add mod">
          <ac:chgData name="Steve Shellhammer" userId="0e71f22d-ee3e-49c0-82ff-dbc290af8082" providerId="ADAL" clId="{A15BD094-B6AD-4858-BBE7-831EAFE0B019}" dt="2021-12-07T00:14:29.704" v="5210" actId="1076"/>
          <ac:picMkLst>
            <pc:docMk/>
            <pc:sldMk cId="3017481543" sldId="263"/>
            <ac:picMk id="8" creationId="{74B97E76-C1EC-46F5-89DE-DF7C2C7F1135}"/>
          </ac:picMkLst>
        </pc:picChg>
      </pc:sldChg>
      <pc:sldChg chg="modSp new mod">
        <pc:chgData name="Steve Shellhammer" userId="0e71f22d-ee3e-49c0-82ff-dbc290af8082" providerId="ADAL" clId="{A15BD094-B6AD-4858-BBE7-831EAFE0B019}" dt="2021-12-07T00:19:56.335" v="6203" actId="14100"/>
        <pc:sldMkLst>
          <pc:docMk/>
          <pc:sldMk cId="2212924588" sldId="264"/>
        </pc:sldMkLst>
        <pc:spChg chg="mod">
          <ac:chgData name="Steve Shellhammer" userId="0e71f22d-ee3e-49c0-82ff-dbc290af8082" providerId="ADAL" clId="{A15BD094-B6AD-4858-BBE7-831EAFE0B019}" dt="2021-12-07T00:18:03.444" v="5887" actId="14100"/>
          <ac:spMkLst>
            <pc:docMk/>
            <pc:sldMk cId="2212924588" sldId="264"/>
            <ac:spMk id="2" creationId="{4D38EF05-946B-4935-8095-B1D3B7F69498}"/>
          </ac:spMkLst>
        </pc:spChg>
        <pc:spChg chg="mod">
          <ac:chgData name="Steve Shellhammer" userId="0e71f22d-ee3e-49c0-82ff-dbc290af8082" providerId="ADAL" clId="{A15BD094-B6AD-4858-BBE7-831EAFE0B019}" dt="2021-12-07T00:19:56.335" v="6203" actId="14100"/>
          <ac:spMkLst>
            <pc:docMk/>
            <pc:sldMk cId="2212924588" sldId="264"/>
            <ac:spMk id="3" creationId="{064E0533-3A38-493B-86E3-EF7D1FA262BD}"/>
          </ac:spMkLst>
        </pc:spChg>
      </pc:sldChg>
      <pc:sldChg chg="modSp new del mod">
        <pc:chgData name="Steve Shellhammer" userId="0e71f22d-ee3e-49c0-82ff-dbc290af8082" providerId="ADAL" clId="{A15BD094-B6AD-4858-BBE7-831EAFE0B019}" dt="2021-12-07T00:14:50.673" v="5212" actId="47"/>
        <pc:sldMkLst>
          <pc:docMk/>
          <pc:sldMk cId="2297865201" sldId="264"/>
        </pc:sldMkLst>
        <pc:spChg chg="mod">
          <ac:chgData name="Steve Shellhammer" userId="0e71f22d-ee3e-49c0-82ff-dbc290af8082" providerId="ADAL" clId="{A15BD094-B6AD-4858-BBE7-831EAFE0B019}" dt="2021-12-07T00:14:22.378" v="5207" actId="14100"/>
          <ac:spMkLst>
            <pc:docMk/>
            <pc:sldMk cId="2297865201" sldId="264"/>
            <ac:spMk id="3" creationId="{3F9D1F72-0E33-4C94-B311-AAA08DF2D4A9}"/>
          </ac:spMkLst>
        </pc:spChg>
      </pc:sldChg>
    </pc:docChg>
  </pc:docChgLst>
  <pc:docChgLst>
    <pc:chgData name="Pooria Pakrooh" userId="c66806a1-324d-42e8-83af-87f490d8d065" providerId="ADAL" clId="{AB39F371-5BE1-4E36-96BB-10CB51372E81}"/>
    <pc:docChg chg="undo redo custSel addSld delSld modSld">
      <pc:chgData name="Pooria Pakrooh" userId="c66806a1-324d-42e8-83af-87f490d8d065" providerId="ADAL" clId="{AB39F371-5BE1-4E36-96BB-10CB51372E81}" dt="2021-12-10T00:01:26.105" v="268" actId="13926"/>
      <pc:docMkLst>
        <pc:docMk/>
      </pc:docMkLst>
      <pc:sldChg chg="addSp delSp mod">
        <pc:chgData name="Pooria Pakrooh" userId="c66806a1-324d-42e8-83af-87f490d8d065" providerId="ADAL" clId="{AB39F371-5BE1-4E36-96BB-10CB51372E81}" dt="2021-12-07T22:40:04.607" v="113" actId="478"/>
        <pc:sldMkLst>
          <pc:docMk/>
          <pc:sldMk cId="0" sldId="256"/>
        </pc:sldMkLst>
        <pc:spChg chg="add del">
          <ac:chgData name="Pooria Pakrooh" userId="c66806a1-324d-42e8-83af-87f490d8d065" providerId="ADAL" clId="{AB39F371-5BE1-4E36-96BB-10CB51372E81}" dt="2021-12-07T22:40:04.607" v="113" actId="478"/>
          <ac:spMkLst>
            <pc:docMk/>
            <pc:sldMk cId="0" sldId="256"/>
            <ac:spMk id="7" creationId="{00000000-0000-0000-0000-000000000000}"/>
          </ac:spMkLst>
        </pc:spChg>
      </pc:sldChg>
      <pc:sldChg chg="delSp modSp mod">
        <pc:chgData name="Pooria Pakrooh" userId="c66806a1-324d-42e8-83af-87f490d8d065" providerId="ADAL" clId="{AB39F371-5BE1-4E36-96BB-10CB51372E81}" dt="2021-12-07T22:38:13.612" v="98" actId="478"/>
        <pc:sldMkLst>
          <pc:docMk/>
          <pc:sldMk cId="3455688865" sldId="257"/>
        </pc:sldMkLst>
        <pc:spChg chg="del mod">
          <ac:chgData name="Pooria Pakrooh" userId="c66806a1-324d-42e8-83af-87f490d8d065" providerId="ADAL" clId="{AB39F371-5BE1-4E36-96BB-10CB51372E81}" dt="2021-12-07T22:38:13.612" v="98" actId="478"/>
          <ac:spMkLst>
            <pc:docMk/>
            <pc:sldMk cId="3455688865" sldId="257"/>
            <ac:spMk id="5" creationId="{835F994A-BC5A-42C3-AC92-73CAE0034170}"/>
          </ac:spMkLst>
        </pc:spChg>
      </pc:sldChg>
      <pc:sldChg chg="delSp mod">
        <pc:chgData name="Pooria Pakrooh" userId="c66806a1-324d-42e8-83af-87f490d8d065" providerId="ADAL" clId="{AB39F371-5BE1-4E36-96BB-10CB51372E81}" dt="2021-12-07T22:38:17.448" v="99" actId="478"/>
        <pc:sldMkLst>
          <pc:docMk/>
          <pc:sldMk cId="671119021" sldId="258"/>
        </pc:sldMkLst>
        <pc:spChg chg="del">
          <ac:chgData name="Pooria Pakrooh" userId="c66806a1-324d-42e8-83af-87f490d8d065" providerId="ADAL" clId="{AB39F371-5BE1-4E36-96BB-10CB51372E81}" dt="2021-12-07T22:38:17.448" v="99" actId="478"/>
          <ac:spMkLst>
            <pc:docMk/>
            <pc:sldMk cId="671119021" sldId="258"/>
            <ac:spMk id="5" creationId="{6D2EBC62-D2B7-4F5E-BA72-C353F7C6F40B}"/>
          </ac:spMkLst>
        </pc:spChg>
      </pc:sldChg>
      <pc:sldChg chg="delSp mod">
        <pc:chgData name="Pooria Pakrooh" userId="c66806a1-324d-42e8-83af-87f490d8d065" providerId="ADAL" clId="{AB39F371-5BE1-4E36-96BB-10CB51372E81}" dt="2021-12-07T22:38:33.148" v="105" actId="478"/>
        <pc:sldMkLst>
          <pc:docMk/>
          <pc:sldMk cId="36551288" sldId="259"/>
        </pc:sldMkLst>
        <pc:spChg chg="del">
          <ac:chgData name="Pooria Pakrooh" userId="c66806a1-324d-42e8-83af-87f490d8d065" providerId="ADAL" clId="{AB39F371-5BE1-4E36-96BB-10CB51372E81}" dt="2021-12-07T22:38:33.148" v="105" actId="478"/>
          <ac:spMkLst>
            <pc:docMk/>
            <pc:sldMk cId="36551288" sldId="259"/>
            <ac:spMk id="5" creationId="{F17C8C41-55B6-43A7-8C25-8CD20FFA964A}"/>
          </ac:spMkLst>
        </pc:spChg>
      </pc:sldChg>
      <pc:sldChg chg="delSp modSp mod">
        <pc:chgData name="Pooria Pakrooh" userId="c66806a1-324d-42e8-83af-87f490d8d065" providerId="ADAL" clId="{AB39F371-5BE1-4E36-96BB-10CB51372E81}" dt="2021-12-07T22:40:01.959" v="111" actId="20577"/>
        <pc:sldMkLst>
          <pc:docMk/>
          <pc:sldMk cId="2450442299" sldId="260"/>
        </pc:sldMkLst>
        <pc:spChg chg="mod">
          <ac:chgData name="Pooria Pakrooh" userId="c66806a1-324d-42e8-83af-87f490d8d065" providerId="ADAL" clId="{AB39F371-5BE1-4E36-96BB-10CB51372E81}" dt="2021-12-07T22:40:01.959" v="111" actId="20577"/>
          <ac:spMkLst>
            <pc:docMk/>
            <pc:sldMk cId="2450442299" sldId="260"/>
            <ac:spMk id="3" creationId="{BADD922F-EF07-48CF-9367-E025B83BDF8C}"/>
          </ac:spMkLst>
        </pc:spChg>
        <pc:spChg chg="del">
          <ac:chgData name="Pooria Pakrooh" userId="c66806a1-324d-42e8-83af-87f490d8d065" providerId="ADAL" clId="{AB39F371-5BE1-4E36-96BB-10CB51372E81}" dt="2021-12-07T22:38:40.637" v="107" actId="478"/>
          <ac:spMkLst>
            <pc:docMk/>
            <pc:sldMk cId="2450442299" sldId="260"/>
            <ac:spMk id="5" creationId="{8CC922A1-320F-4486-8BE7-D8F935E1F068}"/>
          </ac:spMkLst>
        </pc:spChg>
      </pc:sldChg>
      <pc:sldChg chg="delSp mod">
        <pc:chgData name="Pooria Pakrooh" userId="c66806a1-324d-42e8-83af-87f490d8d065" providerId="ADAL" clId="{AB39F371-5BE1-4E36-96BB-10CB51372E81}" dt="2021-12-07T22:38:20.999" v="100" actId="478"/>
        <pc:sldMkLst>
          <pc:docMk/>
          <pc:sldMk cId="1200313888" sldId="261"/>
        </pc:sldMkLst>
        <pc:spChg chg="del">
          <ac:chgData name="Pooria Pakrooh" userId="c66806a1-324d-42e8-83af-87f490d8d065" providerId="ADAL" clId="{AB39F371-5BE1-4E36-96BB-10CB51372E81}" dt="2021-12-07T22:38:20.999" v="100" actId="478"/>
          <ac:spMkLst>
            <pc:docMk/>
            <pc:sldMk cId="1200313888" sldId="261"/>
            <ac:spMk id="5" creationId="{D31F811F-C15B-4377-AE18-47B2C22B1713}"/>
          </ac:spMkLst>
        </pc:spChg>
      </pc:sldChg>
      <pc:sldChg chg="delSp modSp mod">
        <pc:chgData name="Pooria Pakrooh" userId="c66806a1-324d-42e8-83af-87f490d8d065" providerId="ADAL" clId="{AB39F371-5BE1-4E36-96BB-10CB51372E81}" dt="2021-12-10T00:01:26.105" v="268" actId="13926"/>
        <pc:sldMkLst>
          <pc:docMk/>
          <pc:sldMk cId="2050348170" sldId="262"/>
        </pc:sldMkLst>
        <pc:spChg chg="mod">
          <ac:chgData name="Pooria Pakrooh" userId="c66806a1-324d-42e8-83af-87f490d8d065" providerId="ADAL" clId="{AB39F371-5BE1-4E36-96BB-10CB51372E81}" dt="2021-12-10T00:01:26.105" v="268" actId="13926"/>
          <ac:spMkLst>
            <pc:docMk/>
            <pc:sldMk cId="2050348170" sldId="262"/>
            <ac:spMk id="3" creationId="{40C6B959-E3DB-4156-9050-C0BFC80D248D}"/>
          </ac:spMkLst>
        </pc:spChg>
        <pc:spChg chg="del">
          <ac:chgData name="Pooria Pakrooh" userId="c66806a1-324d-42e8-83af-87f490d8d065" providerId="ADAL" clId="{AB39F371-5BE1-4E36-96BB-10CB51372E81}" dt="2021-12-07T22:38:23.986" v="101" actId="478"/>
          <ac:spMkLst>
            <pc:docMk/>
            <pc:sldMk cId="2050348170" sldId="262"/>
            <ac:spMk id="5" creationId="{7DB1AD42-510D-4B0B-BF6D-9E18760D339F}"/>
          </ac:spMkLst>
        </pc:spChg>
      </pc:sldChg>
      <pc:sldChg chg="delSp mod">
        <pc:chgData name="Pooria Pakrooh" userId="c66806a1-324d-42e8-83af-87f490d8d065" providerId="ADAL" clId="{AB39F371-5BE1-4E36-96BB-10CB51372E81}" dt="2021-12-07T22:38:25.887" v="102" actId="478"/>
        <pc:sldMkLst>
          <pc:docMk/>
          <pc:sldMk cId="3017481543" sldId="263"/>
        </pc:sldMkLst>
        <pc:spChg chg="del">
          <ac:chgData name="Pooria Pakrooh" userId="c66806a1-324d-42e8-83af-87f490d8d065" providerId="ADAL" clId="{AB39F371-5BE1-4E36-96BB-10CB51372E81}" dt="2021-12-07T22:38:25.887" v="102" actId="478"/>
          <ac:spMkLst>
            <pc:docMk/>
            <pc:sldMk cId="3017481543" sldId="263"/>
            <ac:spMk id="5" creationId="{47168355-FB53-4770-A24E-C36BBADB6FD3}"/>
          </ac:spMkLst>
        </pc:spChg>
      </pc:sldChg>
      <pc:sldChg chg="delSp modSp mod">
        <pc:chgData name="Pooria Pakrooh" userId="c66806a1-324d-42e8-83af-87f490d8d065" providerId="ADAL" clId="{AB39F371-5BE1-4E36-96BB-10CB51372E81}" dt="2021-12-07T22:38:30.575" v="104" actId="478"/>
        <pc:sldMkLst>
          <pc:docMk/>
          <pc:sldMk cId="2212924588" sldId="264"/>
        </pc:sldMkLst>
        <pc:spChg chg="mod">
          <ac:chgData name="Pooria Pakrooh" userId="c66806a1-324d-42e8-83af-87f490d8d065" providerId="ADAL" clId="{AB39F371-5BE1-4E36-96BB-10CB51372E81}" dt="2021-12-07T22:36:15.328" v="84" actId="20577"/>
          <ac:spMkLst>
            <pc:docMk/>
            <pc:sldMk cId="2212924588" sldId="264"/>
            <ac:spMk id="3" creationId="{064E0533-3A38-493B-86E3-EF7D1FA262BD}"/>
          </ac:spMkLst>
        </pc:spChg>
        <pc:spChg chg="del">
          <ac:chgData name="Pooria Pakrooh" userId="c66806a1-324d-42e8-83af-87f490d8d065" providerId="ADAL" clId="{AB39F371-5BE1-4E36-96BB-10CB51372E81}" dt="2021-12-07T22:38:30.575" v="104" actId="478"/>
          <ac:spMkLst>
            <pc:docMk/>
            <pc:sldMk cId="2212924588" sldId="264"/>
            <ac:spMk id="5" creationId="{2633467A-864E-4D59-83DC-8D4FFEC7333B}"/>
          </ac:spMkLst>
        </pc:spChg>
      </pc:sldChg>
      <pc:sldChg chg="add del">
        <pc:chgData name="Pooria Pakrooh" userId="c66806a1-324d-42e8-83af-87f490d8d065" providerId="ADAL" clId="{AB39F371-5BE1-4E36-96BB-10CB51372E81}" dt="2021-12-07T22:32:02.544" v="3"/>
        <pc:sldMkLst>
          <pc:docMk/>
          <pc:sldMk cId="3664393065" sldId="265"/>
        </pc:sldMkLst>
      </pc:sldChg>
      <pc:sldChg chg="addSp delSp modSp add mod">
        <pc:chgData name="Pooria Pakrooh" userId="c66806a1-324d-42e8-83af-87f490d8d065" providerId="ADAL" clId="{AB39F371-5BE1-4E36-96BB-10CB51372E81}" dt="2021-12-08T05:45:13.296" v="131" actId="1076"/>
        <pc:sldMkLst>
          <pc:docMk/>
          <pc:sldMk cId="3916771493" sldId="265"/>
        </pc:sldMkLst>
        <pc:spChg chg="mod">
          <ac:chgData name="Pooria Pakrooh" userId="c66806a1-324d-42e8-83af-87f490d8d065" providerId="ADAL" clId="{AB39F371-5BE1-4E36-96BB-10CB51372E81}" dt="2021-12-07T22:33:11.145" v="11" actId="2711"/>
          <ac:spMkLst>
            <pc:docMk/>
            <pc:sldMk cId="3916771493" sldId="265"/>
            <ac:spMk id="3" creationId="{5BBB7AA6-485D-4CF1-9605-AA7A2C645398}"/>
          </ac:spMkLst>
        </pc:spChg>
        <pc:spChg chg="del">
          <ac:chgData name="Pooria Pakrooh" userId="c66806a1-324d-42e8-83af-87f490d8d065" providerId="ADAL" clId="{AB39F371-5BE1-4E36-96BB-10CB51372E81}" dt="2021-12-07T22:38:36.575" v="106" actId="478"/>
          <ac:spMkLst>
            <pc:docMk/>
            <pc:sldMk cId="3916771493" sldId="265"/>
            <ac:spMk id="5" creationId="{47168355-FB53-4770-A24E-C36BBADB6FD3}"/>
          </ac:spMkLst>
        </pc:spChg>
        <pc:spChg chg="mod">
          <ac:chgData name="Pooria Pakrooh" userId="c66806a1-324d-42e8-83af-87f490d8d065" providerId="ADAL" clId="{AB39F371-5BE1-4E36-96BB-10CB51372E81}" dt="2021-12-07T22:32:13.871" v="7" actId="20577"/>
          <ac:spMkLst>
            <pc:docMk/>
            <pc:sldMk cId="3916771493" sldId="265"/>
            <ac:spMk id="9" creationId="{B83B61D4-9564-44B0-BE2D-0BD8E6763B71}"/>
          </ac:spMkLst>
        </pc:spChg>
        <pc:graphicFrameChg chg="add mod modGraphic">
          <ac:chgData name="Pooria Pakrooh" userId="c66806a1-324d-42e8-83af-87f490d8d065" providerId="ADAL" clId="{AB39F371-5BE1-4E36-96BB-10CB51372E81}" dt="2021-12-08T05:45:13.296" v="131" actId="1076"/>
          <ac:graphicFrameMkLst>
            <pc:docMk/>
            <pc:sldMk cId="3916771493" sldId="265"/>
            <ac:graphicFrameMk id="10" creationId="{B3B60505-2FA7-4B9A-9D4D-E79BB114A11F}"/>
          </ac:graphicFrameMkLst>
        </pc:graphicFrameChg>
        <pc:picChg chg="del">
          <ac:chgData name="Pooria Pakrooh" userId="c66806a1-324d-42e8-83af-87f490d8d065" providerId="ADAL" clId="{AB39F371-5BE1-4E36-96BB-10CB51372E81}" dt="2021-12-07T22:32:07.363" v="5" actId="478"/>
          <ac:picMkLst>
            <pc:docMk/>
            <pc:sldMk cId="3916771493" sldId="265"/>
            <ac:picMk id="8" creationId="{74B97E76-C1EC-46F5-89DE-DF7C2C7F1135}"/>
          </ac:picMkLst>
        </pc:picChg>
      </pc:sldChg>
      <pc:sldChg chg="delSp modSp add mod">
        <pc:chgData name="Pooria Pakrooh" userId="c66806a1-324d-42e8-83af-87f490d8d065" providerId="ADAL" clId="{AB39F371-5BE1-4E36-96BB-10CB51372E81}" dt="2021-12-08T05:44:29.882" v="129" actId="255"/>
        <pc:sldMkLst>
          <pc:docMk/>
          <pc:sldMk cId="3014532768" sldId="266"/>
        </pc:sldMkLst>
        <pc:spChg chg="mod">
          <ac:chgData name="Pooria Pakrooh" userId="c66806a1-324d-42e8-83af-87f490d8d065" providerId="ADAL" clId="{AB39F371-5BE1-4E36-96BB-10CB51372E81}" dt="2021-12-08T05:44:29.882" v="129" actId="255"/>
          <ac:spMkLst>
            <pc:docMk/>
            <pc:sldMk cId="3014532768" sldId="266"/>
            <ac:spMk id="3" creationId="{5BBB7AA6-485D-4CF1-9605-AA7A2C645398}"/>
          </ac:spMkLst>
        </pc:spChg>
        <pc:spChg chg="del">
          <ac:chgData name="Pooria Pakrooh" userId="c66806a1-324d-42e8-83af-87f490d8d065" providerId="ADAL" clId="{AB39F371-5BE1-4E36-96BB-10CB51372E81}" dt="2021-12-07T22:38:27.800" v="103" actId="478"/>
          <ac:spMkLst>
            <pc:docMk/>
            <pc:sldMk cId="3014532768" sldId="266"/>
            <ac:spMk id="5" creationId="{47168355-FB53-4770-A24E-C36BBADB6FD3}"/>
          </ac:spMkLst>
        </pc:spChg>
        <pc:spChg chg="mod">
          <ac:chgData name="Pooria Pakrooh" userId="c66806a1-324d-42e8-83af-87f490d8d065" providerId="ADAL" clId="{AB39F371-5BE1-4E36-96BB-10CB51372E81}" dt="2021-12-07T22:36:41.162" v="87" actId="20577"/>
          <ac:spMkLst>
            <pc:docMk/>
            <pc:sldMk cId="3014532768" sldId="266"/>
            <ac:spMk id="9" creationId="{B83B61D4-9564-44B0-BE2D-0BD8E6763B71}"/>
          </ac:spMkLst>
        </pc:spChg>
        <pc:picChg chg="del">
          <ac:chgData name="Pooria Pakrooh" userId="c66806a1-324d-42e8-83af-87f490d8d065" providerId="ADAL" clId="{AB39F371-5BE1-4E36-96BB-10CB51372E81}" dt="2021-12-07T22:36:38.063" v="86" actId="478"/>
          <ac:picMkLst>
            <pc:docMk/>
            <pc:sldMk cId="3014532768" sldId="266"/>
            <ac:picMk id="8" creationId="{74B97E76-C1EC-46F5-89DE-DF7C2C7F1135}"/>
          </ac:picMkLst>
        </pc:picChg>
      </pc:sldChg>
      <pc:sldChg chg="add del">
        <pc:chgData name="Pooria Pakrooh" userId="c66806a1-324d-42e8-83af-87f490d8d065" providerId="ADAL" clId="{AB39F371-5BE1-4E36-96BB-10CB51372E81}" dt="2021-12-08T05:44:46.561" v="130" actId="47"/>
        <pc:sldMkLst>
          <pc:docMk/>
          <pc:sldMk cId="1579469041" sldId="267"/>
        </pc:sldMkLst>
      </pc:sldChg>
    </pc:docChg>
  </pc:docChgLst>
  <pc:docChgLst>
    <pc:chgData name="Pooria Pakrooh" userId="c66806a1-324d-42e8-83af-87f490d8d065" providerId="ADAL" clId="{09E8B6E6-5D8A-4EB7-B602-BF1F95EFC488}"/>
    <pc:docChg chg="undo redo custSel addSld delSld modSld sldOrd">
      <pc:chgData name="Pooria Pakrooh" userId="c66806a1-324d-42e8-83af-87f490d8d065" providerId="ADAL" clId="{09E8B6E6-5D8A-4EB7-B602-BF1F95EFC488}" dt="2021-12-23T00:54:37.081" v="8542" actId="20577"/>
      <pc:docMkLst>
        <pc:docMk/>
      </pc:docMkLst>
      <pc:sldChg chg="del">
        <pc:chgData name="Pooria Pakrooh" userId="c66806a1-324d-42e8-83af-87f490d8d065" providerId="ADAL" clId="{09E8B6E6-5D8A-4EB7-B602-BF1F95EFC488}" dt="2021-12-21T20:41:49.639" v="3115" actId="47"/>
        <pc:sldMkLst>
          <pc:docMk/>
          <pc:sldMk cId="0" sldId="256"/>
        </pc:sldMkLst>
      </pc:sldChg>
      <pc:sldChg chg="modSp mod">
        <pc:chgData name="Pooria Pakrooh" userId="c66806a1-324d-42e8-83af-87f490d8d065" providerId="ADAL" clId="{09E8B6E6-5D8A-4EB7-B602-BF1F95EFC488}" dt="2021-12-21T05:08:21.465" v="1055" actId="20577"/>
        <pc:sldMkLst>
          <pc:docMk/>
          <pc:sldMk cId="3455688865" sldId="257"/>
        </pc:sldMkLst>
        <pc:spChg chg="mod">
          <ac:chgData name="Pooria Pakrooh" userId="c66806a1-324d-42e8-83af-87f490d8d065" providerId="ADAL" clId="{09E8B6E6-5D8A-4EB7-B602-BF1F95EFC488}" dt="2021-12-21T05:08:21.465" v="1055" actId="20577"/>
          <ac:spMkLst>
            <pc:docMk/>
            <pc:sldMk cId="3455688865" sldId="257"/>
            <ac:spMk id="2" creationId="{2E6C9D23-CB6B-4A9C-98F5-4E71EB602AFD}"/>
          </ac:spMkLst>
        </pc:spChg>
      </pc:sldChg>
      <pc:sldChg chg="modSp mod">
        <pc:chgData name="Pooria Pakrooh" userId="c66806a1-324d-42e8-83af-87f490d8d065" providerId="ADAL" clId="{09E8B6E6-5D8A-4EB7-B602-BF1F95EFC488}" dt="2021-12-23T00:18:03.892" v="7917" actId="5793"/>
        <pc:sldMkLst>
          <pc:docMk/>
          <pc:sldMk cId="671119021" sldId="258"/>
        </pc:sldMkLst>
        <pc:spChg chg="mod">
          <ac:chgData name="Pooria Pakrooh" userId="c66806a1-324d-42e8-83af-87f490d8d065" providerId="ADAL" clId="{09E8B6E6-5D8A-4EB7-B602-BF1F95EFC488}" dt="2021-12-21T22:11:00.836" v="5300" actId="20577"/>
          <ac:spMkLst>
            <pc:docMk/>
            <pc:sldMk cId="671119021" sldId="258"/>
            <ac:spMk id="2" creationId="{13C89FE6-747F-44E6-9DD3-AB6418AD9BA6}"/>
          </ac:spMkLst>
        </pc:spChg>
        <pc:spChg chg="mod">
          <ac:chgData name="Pooria Pakrooh" userId="c66806a1-324d-42e8-83af-87f490d8d065" providerId="ADAL" clId="{09E8B6E6-5D8A-4EB7-B602-BF1F95EFC488}" dt="2021-12-23T00:18:03.892" v="7917" actId="5793"/>
          <ac:spMkLst>
            <pc:docMk/>
            <pc:sldMk cId="671119021" sldId="258"/>
            <ac:spMk id="3" creationId="{1B521892-2C00-49D6-9D71-B3FE5D0958B7}"/>
          </ac:spMkLst>
        </pc:spChg>
      </pc:sldChg>
      <pc:sldChg chg="modSp del mod">
        <pc:chgData name="Pooria Pakrooh" userId="c66806a1-324d-42e8-83af-87f490d8d065" providerId="ADAL" clId="{09E8B6E6-5D8A-4EB7-B602-BF1F95EFC488}" dt="2021-12-21T21:14:34.823" v="3476" actId="47"/>
        <pc:sldMkLst>
          <pc:docMk/>
          <pc:sldMk cId="36551288" sldId="259"/>
        </pc:sldMkLst>
        <pc:spChg chg="mod">
          <ac:chgData name="Pooria Pakrooh" userId="c66806a1-324d-42e8-83af-87f490d8d065" providerId="ADAL" clId="{09E8B6E6-5D8A-4EB7-B602-BF1F95EFC488}" dt="2021-12-20T23:57:48.585" v="1044" actId="20577"/>
          <ac:spMkLst>
            <pc:docMk/>
            <pc:sldMk cId="36551288" sldId="259"/>
            <ac:spMk id="3" creationId="{39104F7F-C06F-41E5-BD46-ECE04723FAF0}"/>
          </ac:spMkLst>
        </pc:spChg>
      </pc:sldChg>
      <pc:sldChg chg="modSp del mod">
        <pc:chgData name="Pooria Pakrooh" userId="c66806a1-324d-42e8-83af-87f490d8d065" providerId="ADAL" clId="{09E8B6E6-5D8A-4EB7-B602-BF1F95EFC488}" dt="2021-12-21T20:34:23.805" v="2795" actId="47"/>
        <pc:sldMkLst>
          <pc:docMk/>
          <pc:sldMk cId="2450442299" sldId="260"/>
        </pc:sldMkLst>
        <pc:spChg chg="mod">
          <ac:chgData name="Pooria Pakrooh" userId="c66806a1-324d-42e8-83af-87f490d8d065" providerId="ADAL" clId="{09E8B6E6-5D8A-4EB7-B602-BF1F95EFC488}" dt="2021-12-21T20:33:10.532" v="2791" actId="20577"/>
          <ac:spMkLst>
            <pc:docMk/>
            <pc:sldMk cId="2450442299" sldId="260"/>
            <ac:spMk id="3" creationId="{BADD922F-EF07-48CF-9367-E025B83BDF8C}"/>
          </ac:spMkLst>
        </pc:spChg>
      </pc:sldChg>
      <pc:sldChg chg="del">
        <pc:chgData name="Pooria Pakrooh" userId="c66806a1-324d-42e8-83af-87f490d8d065" providerId="ADAL" clId="{09E8B6E6-5D8A-4EB7-B602-BF1F95EFC488}" dt="2021-12-21T20:53:43.364" v="3345" actId="47"/>
        <pc:sldMkLst>
          <pc:docMk/>
          <pc:sldMk cId="1200313888" sldId="261"/>
        </pc:sldMkLst>
      </pc:sldChg>
      <pc:sldChg chg="del">
        <pc:chgData name="Pooria Pakrooh" userId="c66806a1-324d-42e8-83af-87f490d8d065" providerId="ADAL" clId="{09E8B6E6-5D8A-4EB7-B602-BF1F95EFC488}" dt="2021-12-21T20:53:57.278" v="3346" actId="47"/>
        <pc:sldMkLst>
          <pc:docMk/>
          <pc:sldMk cId="2050348170" sldId="262"/>
        </pc:sldMkLst>
      </pc:sldChg>
      <pc:sldChg chg="del">
        <pc:chgData name="Pooria Pakrooh" userId="c66806a1-324d-42e8-83af-87f490d8d065" providerId="ADAL" clId="{09E8B6E6-5D8A-4EB7-B602-BF1F95EFC488}" dt="2021-12-21T20:54:05.872" v="3347" actId="47"/>
        <pc:sldMkLst>
          <pc:docMk/>
          <pc:sldMk cId="3017481543" sldId="263"/>
        </pc:sldMkLst>
      </pc:sldChg>
      <pc:sldChg chg="del">
        <pc:chgData name="Pooria Pakrooh" userId="c66806a1-324d-42e8-83af-87f490d8d065" providerId="ADAL" clId="{09E8B6E6-5D8A-4EB7-B602-BF1F95EFC488}" dt="2021-12-21T20:42:00.230" v="3116" actId="47"/>
        <pc:sldMkLst>
          <pc:docMk/>
          <pc:sldMk cId="2212924588" sldId="264"/>
        </pc:sldMkLst>
      </pc:sldChg>
      <pc:sldChg chg="modSp mod ord modNotesTx">
        <pc:chgData name="Pooria Pakrooh" userId="c66806a1-324d-42e8-83af-87f490d8d065" providerId="ADAL" clId="{09E8B6E6-5D8A-4EB7-B602-BF1F95EFC488}" dt="2021-12-23T00:29:22.176" v="8191" actId="20577"/>
        <pc:sldMkLst>
          <pc:docMk/>
          <pc:sldMk cId="3916771493" sldId="265"/>
        </pc:sldMkLst>
        <pc:spChg chg="mod">
          <ac:chgData name="Pooria Pakrooh" userId="c66806a1-324d-42e8-83af-87f490d8d065" providerId="ADAL" clId="{09E8B6E6-5D8A-4EB7-B602-BF1F95EFC488}" dt="2021-12-22T23:46:11.844" v="7816" actId="20577"/>
          <ac:spMkLst>
            <pc:docMk/>
            <pc:sldMk cId="3916771493" sldId="265"/>
            <ac:spMk id="2" creationId="{CFEBFE18-A318-48EE-8942-520B941D2D36}"/>
          </ac:spMkLst>
        </pc:spChg>
      </pc:sldChg>
      <pc:sldChg chg="del">
        <pc:chgData name="Pooria Pakrooh" userId="c66806a1-324d-42e8-83af-87f490d8d065" providerId="ADAL" clId="{09E8B6E6-5D8A-4EB7-B602-BF1F95EFC488}" dt="2021-12-21T21:13:27.192" v="3475" actId="47"/>
        <pc:sldMkLst>
          <pc:docMk/>
          <pc:sldMk cId="3014532768" sldId="266"/>
        </pc:sldMkLst>
      </pc:sldChg>
      <pc:sldChg chg="del">
        <pc:chgData name="Pooria Pakrooh" userId="c66806a1-324d-42e8-83af-87f490d8d065" providerId="ADAL" clId="{09E8B6E6-5D8A-4EB7-B602-BF1F95EFC488}" dt="2021-12-21T20:39:51.670" v="3088" actId="47"/>
        <pc:sldMkLst>
          <pc:docMk/>
          <pc:sldMk cId="4281741735" sldId="267"/>
        </pc:sldMkLst>
      </pc:sldChg>
      <pc:sldChg chg="addSp modSp add del mod">
        <pc:chgData name="Pooria Pakrooh" userId="c66806a1-324d-42e8-83af-87f490d8d065" providerId="ADAL" clId="{09E8B6E6-5D8A-4EB7-B602-BF1F95EFC488}" dt="2021-12-21T06:42:16.422" v="1266" actId="47"/>
        <pc:sldMkLst>
          <pc:docMk/>
          <pc:sldMk cId="305390135" sldId="268"/>
        </pc:sldMkLst>
        <pc:spChg chg="mod">
          <ac:chgData name="Pooria Pakrooh" userId="c66806a1-324d-42e8-83af-87f490d8d065" providerId="ADAL" clId="{09E8B6E6-5D8A-4EB7-B602-BF1F95EFC488}" dt="2021-12-21T06:34:13.042" v="1062"/>
          <ac:spMkLst>
            <pc:docMk/>
            <pc:sldMk cId="305390135" sldId="268"/>
            <ac:spMk id="3" creationId="{39104F7F-C06F-41E5-BD46-ECE04723FAF0}"/>
          </ac:spMkLst>
        </pc:spChg>
        <pc:spChg chg="mod">
          <ac:chgData name="Pooria Pakrooh" userId="c66806a1-324d-42e8-83af-87f490d8d065" providerId="ADAL" clId="{09E8B6E6-5D8A-4EB7-B602-BF1F95EFC488}" dt="2021-12-21T06:32:26.748" v="1060"/>
          <ac:spMkLst>
            <pc:docMk/>
            <pc:sldMk cId="305390135" sldId="268"/>
            <ac:spMk id="9" creationId="{373C1522-9394-4490-BEA9-4098EF0D73EA}"/>
          </ac:spMkLst>
        </pc:spChg>
        <pc:spChg chg="mod">
          <ac:chgData name="Pooria Pakrooh" userId="c66806a1-324d-42e8-83af-87f490d8d065" providerId="ADAL" clId="{09E8B6E6-5D8A-4EB7-B602-BF1F95EFC488}" dt="2021-12-21T06:32:26.748" v="1060"/>
          <ac:spMkLst>
            <pc:docMk/>
            <pc:sldMk cId="305390135" sldId="268"/>
            <ac:spMk id="10" creationId="{8FAB0F3B-707C-4D2A-BC0A-801E0132B8D9}"/>
          </ac:spMkLst>
        </pc:spChg>
        <pc:spChg chg="mod">
          <ac:chgData name="Pooria Pakrooh" userId="c66806a1-324d-42e8-83af-87f490d8d065" providerId="ADAL" clId="{09E8B6E6-5D8A-4EB7-B602-BF1F95EFC488}" dt="2021-12-21T06:32:26.748" v="1060"/>
          <ac:spMkLst>
            <pc:docMk/>
            <pc:sldMk cId="305390135" sldId="268"/>
            <ac:spMk id="12" creationId="{F2895DC1-BF57-4F07-B4F4-B6E479AB363C}"/>
          </ac:spMkLst>
        </pc:spChg>
        <pc:spChg chg="mod">
          <ac:chgData name="Pooria Pakrooh" userId="c66806a1-324d-42e8-83af-87f490d8d065" providerId="ADAL" clId="{09E8B6E6-5D8A-4EB7-B602-BF1F95EFC488}" dt="2021-12-21T06:32:26.748" v="1060"/>
          <ac:spMkLst>
            <pc:docMk/>
            <pc:sldMk cId="305390135" sldId="268"/>
            <ac:spMk id="13" creationId="{87E30373-E19C-470E-A649-4F5A371F8EB1}"/>
          </ac:spMkLst>
        </pc:spChg>
        <pc:grpChg chg="add mod">
          <ac:chgData name="Pooria Pakrooh" userId="c66806a1-324d-42e8-83af-87f490d8d065" providerId="ADAL" clId="{09E8B6E6-5D8A-4EB7-B602-BF1F95EFC488}" dt="2021-12-21T06:32:34.638" v="1061" actId="1076"/>
          <ac:grpSpMkLst>
            <pc:docMk/>
            <pc:sldMk cId="305390135" sldId="268"/>
            <ac:grpSpMk id="7" creationId="{ED3897B4-B721-424F-8372-C7EE8BC23DC3}"/>
          </ac:grpSpMkLst>
        </pc:grpChg>
        <pc:grpChg chg="mod">
          <ac:chgData name="Pooria Pakrooh" userId="c66806a1-324d-42e8-83af-87f490d8d065" providerId="ADAL" clId="{09E8B6E6-5D8A-4EB7-B602-BF1F95EFC488}" dt="2021-12-21T06:32:26.748" v="1060"/>
          <ac:grpSpMkLst>
            <pc:docMk/>
            <pc:sldMk cId="305390135" sldId="268"/>
            <ac:grpSpMk id="8" creationId="{6A9A8BF0-36A4-4F93-A76E-252BCD86197C}"/>
          </ac:grpSpMkLst>
        </pc:grpChg>
        <pc:grpChg chg="mod">
          <ac:chgData name="Pooria Pakrooh" userId="c66806a1-324d-42e8-83af-87f490d8d065" providerId="ADAL" clId="{09E8B6E6-5D8A-4EB7-B602-BF1F95EFC488}" dt="2021-12-21T06:32:26.748" v="1060"/>
          <ac:grpSpMkLst>
            <pc:docMk/>
            <pc:sldMk cId="305390135" sldId="268"/>
            <ac:grpSpMk id="11" creationId="{7EAC21CF-F1A3-4256-AD60-ADE62C52298D}"/>
          </ac:grpSpMkLst>
        </pc:grpChg>
        <pc:cxnChg chg="mod">
          <ac:chgData name="Pooria Pakrooh" userId="c66806a1-324d-42e8-83af-87f490d8d065" providerId="ADAL" clId="{09E8B6E6-5D8A-4EB7-B602-BF1F95EFC488}" dt="2021-12-21T06:32:26.748" v="1060"/>
          <ac:cxnSpMkLst>
            <pc:docMk/>
            <pc:sldMk cId="305390135" sldId="268"/>
            <ac:cxnSpMk id="14" creationId="{29412485-3E58-4362-B5BB-5DDA6D7CC883}"/>
          </ac:cxnSpMkLst>
        </pc:cxnChg>
        <pc:cxnChg chg="mod">
          <ac:chgData name="Pooria Pakrooh" userId="c66806a1-324d-42e8-83af-87f490d8d065" providerId="ADAL" clId="{09E8B6E6-5D8A-4EB7-B602-BF1F95EFC488}" dt="2021-12-21T06:32:26.748" v="1060"/>
          <ac:cxnSpMkLst>
            <pc:docMk/>
            <pc:sldMk cId="305390135" sldId="268"/>
            <ac:cxnSpMk id="15" creationId="{6A2568F7-8ABF-4670-A0D6-FB9C9D87F59D}"/>
          </ac:cxnSpMkLst>
        </pc:cxnChg>
        <pc:cxnChg chg="mod">
          <ac:chgData name="Pooria Pakrooh" userId="c66806a1-324d-42e8-83af-87f490d8d065" providerId="ADAL" clId="{09E8B6E6-5D8A-4EB7-B602-BF1F95EFC488}" dt="2021-12-21T06:32:26.748" v="1060"/>
          <ac:cxnSpMkLst>
            <pc:docMk/>
            <pc:sldMk cId="305390135" sldId="268"/>
            <ac:cxnSpMk id="16" creationId="{DA5E08E9-E3E8-452E-97F3-B08D46148A57}"/>
          </ac:cxnSpMkLst>
        </pc:cxnChg>
        <pc:cxnChg chg="mod">
          <ac:chgData name="Pooria Pakrooh" userId="c66806a1-324d-42e8-83af-87f490d8d065" providerId="ADAL" clId="{09E8B6E6-5D8A-4EB7-B602-BF1F95EFC488}" dt="2021-12-21T06:32:26.748" v="1060"/>
          <ac:cxnSpMkLst>
            <pc:docMk/>
            <pc:sldMk cId="305390135" sldId="268"/>
            <ac:cxnSpMk id="17" creationId="{E8ACA1A9-9892-43E2-B568-8643CC62AE95}"/>
          </ac:cxnSpMkLst>
        </pc:cxnChg>
        <pc:cxnChg chg="mod">
          <ac:chgData name="Pooria Pakrooh" userId="c66806a1-324d-42e8-83af-87f490d8d065" providerId="ADAL" clId="{09E8B6E6-5D8A-4EB7-B602-BF1F95EFC488}" dt="2021-12-21T06:32:26.748" v="1060"/>
          <ac:cxnSpMkLst>
            <pc:docMk/>
            <pc:sldMk cId="305390135" sldId="268"/>
            <ac:cxnSpMk id="18" creationId="{DC854452-5309-41D9-83ED-DBFAB145210F}"/>
          </ac:cxnSpMkLst>
        </pc:cxnChg>
        <pc:cxnChg chg="mod">
          <ac:chgData name="Pooria Pakrooh" userId="c66806a1-324d-42e8-83af-87f490d8d065" providerId="ADAL" clId="{09E8B6E6-5D8A-4EB7-B602-BF1F95EFC488}" dt="2021-12-21T06:32:26.748" v="1060"/>
          <ac:cxnSpMkLst>
            <pc:docMk/>
            <pc:sldMk cId="305390135" sldId="268"/>
            <ac:cxnSpMk id="19" creationId="{70664580-54EB-44D0-BE03-3369C1E68918}"/>
          </ac:cxnSpMkLst>
        </pc:cxnChg>
      </pc:sldChg>
      <pc:sldChg chg="add del ord">
        <pc:chgData name="Pooria Pakrooh" userId="c66806a1-324d-42e8-83af-87f490d8d065" providerId="ADAL" clId="{09E8B6E6-5D8A-4EB7-B602-BF1F95EFC488}" dt="2021-12-21T20:42:03.544" v="3117" actId="2696"/>
        <pc:sldMkLst>
          <pc:docMk/>
          <pc:sldMk cId="1578803477" sldId="269"/>
        </pc:sldMkLst>
      </pc:sldChg>
      <pc:sldChg chg="modSp add mod">
        <pc:chgData name="Pooria Pakrooh" userId="c66806a1-324d-42e8-83af-87f490d8d065" providerId="ADAL" clId="{09E8B6E6-5D8A-4EB7-B602-BF1F95EFC488}" dt="2021-12-23T00:53:27.561" v="8501" actId="20577"/>
        <pc:sldMkLst>
          <pc:docMk/>
          <pc:sldMk cId="4136091627" sldId="269"/>
        </pc:sldMkLst>
        <pc:spChg chg="mod">
          <ac:chgData name="Pooria Pakrooh" userId="c66806a1-324d-42e8-83af-87f490d8d065" providerId="ADAL" clId="{09E8B6E6-5D8A-4EB7-B602-BF1F95EFC488}" dt="2021-12-23T00:53:27.561" v="8501" actId="20577"/>
          <ac:spMkLst>
            <pc:docMk/>
            <pc:sldMk cId="4136091627" sldId="269"/>
            <ac:spMk id="3" creationId="{39104F7F-C06F-41E5-BD46-ECE04723FAF0}"/>
          </ac:spMkLst>
        </pc:spChg>
      </pc:sldChg>
      <pc:sldChg chg="addSp delSp modSp add mod ord modNotesTx">
        <pc:chgData name="Pooria Pakrooh" userId="c66806a1-324d-42e8-83af-87f490d8d065" providerId="ADAL" clId="{09E8B6E6-5D8A-4EB7-B602-BF1F95EFC488}" dt="2021-12-23T00:29:04.373" v="8190" actId="20577"/>
        <pc:sldMkLst>
          <pc:docMk/>
          <pc:sldMk cId="1583719868" sldId="270"/>
        </pc:sldMkLst>
        <pc:spChg chg="mod">
          <ac:chgData name="Pooria Pakrooh" userId="c66806a1-324d-42e8-83af-87f490d8d065" providerId="ADAL" clId="{09E8B6E6-5D8A-4EB7-B602-BF1F95EFC488}" dt="2021-12-22T20:20:06.040" v="6186" actId="20577"/>
          <ac:spMkLst>
            <pc:docMk/>
            <pc:sldMk cId="1583719868" sldId="270"/>
            <ac:spMk id="2" creationId="{8F1A794C-39FD-484C-897F-2A26F2B9B3D2}"/>
          </ac:spMkLst>
        </pc:spChg>
        <pc:spChg chg="mod">
          <ac:chgData name="Pooria Pakrooh" userId="c66806a1-324d-42e8-83af-87f490d8d065" providerId="ADAL" clId="{09E8B6E6-5D8A-4EB7-B602-BF1F95EFC488}" dt="2021-12-23T00:29:04.373" v="8190" actId="20577"/>
          <ac:spMkLst>
            <pc:docMk/>
            <pc:sldMk cId="1583719868" sldId="270"/>
            <ac:spMk id="3" creationId="{39104F7F-C06F-41E5-BD46-ECE04723FAF0}"/>
          </ac:spMkLst>
        </pc:spChg>
        <pc:spChg chg="mod">
          <ac:chgData name="Pooria Pakrooh" userId="c66806a1-324d-42e8-83af-87f490d8d065" providerId="ADAL" clId="{09E8B6E6-5D8A-4EB7-B602-BF1F95EFC488}" dt="2021-12-22T20:57:58.040" v="7110" actId="20577"/>
          <ac:spMkLst>
            <pc:docMk/>
            <pc:sldMk cId="1583719868" sldId="270"/>
            <ac:spMk id="22" creationId="{18305244-EBA3-4FAB-86D5-C5FF9A80E578}"/>
          </ac:spMkLst>
        </pc:spChg>
        <pc:spChg chg="mod">
          <ac:chgData name="Pooria Pakrooh" userId="c66806a1-324d-42e8-83af-87f490d8d065" providerId="ADAL" clId="{09E8B6E6-5D8A-4EB7-B602-BF1F95EFC488}" dt="2021-12-22T20:57:58.040" v="7110" actId="20577"/>
          <ac:spMkLst>
            <pc:docMk/>
            <pc:sldMk cId="1583719868" sldId="270"/>
            <ac:spMk id="24" creationId="{16284297-8015-4690-879B-68AEE29B2489}"/>
          </ac:spMkLst>
        </pc:spChg>
        <pc:spChg chg="mod">
          <ac:chgData name="Pooria Pakrooh" userId="c66806a1-324d-42e8-83af-87f490d8d065" providerId="ADAL" clId="{09E8B6E6-5D8A-4EB7-B602-BF1F95EFC488}" dt="2021-12-22T20:58:03.902" v="7111" actId="20577"/>
          <ac:spMkLst>
            <pc:docMk/>
            <pc:sldMk cId="1583719868" sldId="270"/>
            <ac:spMk id="25" creationId="{A8B3DCF2-B638-46F3-9D84-20A77485C4F0}"/>
          </ac:spMkLst>
        </pc:spChg>
        <pc:spChg chg="mod">
          <ac:chgData name="Pooria Pakrooh" userId="c66806a1-324d-42e8-83af-87f490d8d065" providerId="ADAL" clId="{09E8B6E6-5D8A-4EB7-B602-BF1F95EFC488}" dt="2021-12-22T20:57:58.040" v="7110" actId="20577"/>
          <ac:spMkLst>
            <pc:docMk/>
            <pc:sldMk cId="1583719868" sldId="270"/>
            <ac:spMk id="27" creationId="{0218B21A-184D-45F4-95C1-565491C92449}"/>
          </ac:spMkLst>
        </pc:spChg>
        <pc:spChg chg="del mod">
          <ac:chgData name="Pooria Pakrooh" userId="c66806a1-324d-42e8-83af-87f490d8d065" providerId="ADAL" clId="{09E8B6E6-5D8A-4EB7-B602-BF1F95EFC488}" dt="2021-12-22T20:38:29.628" v="6754" actId="478"/>
          <ac:spMkLst>
            <pc:docMk/>
            <pc:sldMk cId="1583719868" sldId="270"/>
            <ac:spMk id="28" creationId="{7D16024F-AFC4-4188-922B-6F3D10C0D78B}"/>
          </ac:spMkLst>
        </pc:spChg>
        <pc:spChg chg="add mod">
          <ac:chgData name="Pooria Pakrooh" userId="c66806a1-324d-42e8-83af-87f490d8d065" providerId="ADAL" clId="{09E8B6E6-5D8A-4EB7-B602-BF1F95EFC488}" dt="2021-12-22T21:00:52.486" v="7271" actId="164"/>
          <ac:spMkLst>
            <pc:docMk/>
            <pc:sldMk cId="1583719868" sldId="270"/>
            <ac:spMk id="35" creationId="{5CC127A5-7A9F-480D-A253-7FCD603338B5}"/>
          </ac:spMkLst>
        </pc:spChg>
        <pc:spChg chg="add mod">
          <ac:chgData name="Pooria Pakrooh" userId="c66806a1-324d-42e8-83af-87f490d8d065" providerId="ADAL" clId="{09E8B6E6-5D8A-4EB7-B602-BF1F95EFC488}" dt="2021-12-22T21:00:52.486" v="7271" actId="164"/>
          <ac:spMkLst>
            <pc:docMk/>
            <pc:sldMk cId="1583719868" sldId="270"/>
            <ac:spMk id="36" creationId="{F659EA24-F973-41CB-A5A3-2CDCD76E726D}"/>
          </ac:spMkLst>
        </pc:spChg>
        <pc:grpChg chg="add mod">
          <ac:chgData name="Pooria Pakrooh" userId="c66806a1-324d-42e8-83af-87f490d8d065" providerId="ADAL" clId="{09E8B6E6-5D8A-4EB7-B602-BF1F95EFC488}" dt="2021-12-22T21:00:55.473" v="7272" actId="1076"/>
          <ac:grpSpMkLst>
            <pc:docMk/>
            <pc:sldMk cId="1583719868" sldId="270"/>
            <ac:grpSpMk id="5" creationId="{4D1A72EA-FBA3-4B4D-8FE8-AD6CA083C3BE}"/>
          </ac:grpSpMkLst>
        </pc:grpChg>
        <pc:grpChg chg="del mod">
          <ac:chgData name="Pooria Pakrooh" userId="c66806a1-324d-42e8-83af-87f490d8d065" providerId="ADAL" clId="{09E8B6E6-5D8A-4EB7-B602-BF1F95EFC488}" dt="2021-12-21T21:35:39.596" v="4251" actId="478"/>
          <ac:grpSpMkLst>
            <pc:docMk/>
            <pc:sldMk cId="1583719868" sldId="270"/>
            <ac:grpSpMk id="7" creationId="{ED3897B4-B721-424F-8372-C7EE8BC23DC3}"/>
          </ac:grpSpMkLst>
        </pc:grpChg>
        <pc:grpChg chg="add mod">
          <ac:chgData name="Pooria Pakrooh" userId="c66806a1-324d-42e8-83af-87f490d8d065" providerId="ADAL" clId="{09E8B6E6-5D8A-4EB7-B602-BF1F95EFC488}" dt="2021-12-22T21:00:52.486" v="7271" actId="164"/>
          <ac:grpSpMkLst>
            <pc:docMk/>
            <pc:sldMk cId="1583719868" sldId="270"/>
            <ac:grpSpMk id="20" creationId="{B0D9F4B7-A458-47C8-85D5-340BFD4230A2}"/>
          </ac:grpSpMkLst>
        </pc:grpChg>
        <pc:grpChg chg="mod">
          <ac:chgData name="Pooria Pakrooh" userId="c66806a1-324d-42e8-83af-87f490d8d065" providerId="ADAL" clId="{09E8B6E6-5D8A-4EB7-B602-BF1F95EFC488}" dt="2021-12-22T20:57:58.040" v="7110" actId="20577"/>
          <ac:grpSpMkLst>
            <pc:docMk/>
            <pc:sldMk cId="1583719868" sldId="270"/>
            <ac:grpSpMk id="21" creationId="{129E10DD-C2CD-40DA-8DFD-CD5C998DD648}"/>
          </ac:grpSpMkLst>
        </pc:grpChg>
        <pc:grpChg chg="mod">
          <ac:chgData name="Pooria Pakrooh" userId="c66806a1-324d-42e8-83af-87f490d8d065" providerId="ADAL" clId="{09E8B6E6-5D8A-4EB7-B602-BF1F95EFC488}" dt="2021-12-22T20:57:58.040" v="7110" actId="20577"/>
          <ac:grpSpMkLst>
            <pc:docMk/>
            <pc:sldMk cId="1583719868" sldId="270"/>
            <ac:grpSpMk id="23" creationId="{BE4BA5FB-8EF7-48FA-962D-901EC32B84E9}"/>
          </ac:grpSpMkLst>
        </pc:grpChg>
        <pc:grpChg chg="mod">
          <ac:chgData name="Pooria Pakrooh" userId="c66806a1-324d-42e8-83af-87f490d8d065" providerId="ADAL" clId="{09E8B6E6-5D8A-4EB7-B602-BF1F95EFC488}" dt="2021-12-22T20:57:58.040" v="7110" actId="20577"/>
          <ac:grpSpMkLst>
            <pc:docMk/>
            <pc:sldMk cId="1583719868" sldId="270"/>
            <ac:grpSpMk id="26" creationId="{D542EE7B-E756-40C2-8353-D515E638B8B2}"/>
          </ac:grpSpMkLst>
        </pc:grpChg>
        <pc:cxnChg chg="mod">
          <ac:chgData name="Pooria Pakrooh" userId="c66806a1-324d-42e8-83af-87f490d8d065" providerId="ADAL" clId="{09E8B6E6-5D8A-4EB7-B602-BF1F95EFC488}" dt="2021-12-22T20:57:58.040" v="7110" actId="20577"/>
          <ac:cxnSpMkLst>
            <pc:docMk/>
            <pc:sldMk cId="1583719868" sldId="270"/>
            <ac:cxnSpMk id="29" creationId="{B6197BED-5A74-4DDB-A326-E418D1C7DA1B}"/>
          </ac:cxnSpMkLst>
        </pc:cxnChg>
        <pc:cxnChg chg="mod">
          <ac:chgData name="Pooria Pakrooh" userId="c66806a1-324d-42e8-83af-87f490d8d065" providerId="ADAL" clId="{09E8B6E6-5D8A-4EB7-B602-BF1F95EFC488}" dt="2021-12-22T20:57:58.040" v="7110" actId="20577"/>
          <ac:cxnSpMkLst>
            <pc:docMk/>
            <pc:sldMk cId="1583719868" sldId="270"/>
            <ac:cxnSpMk id="30" creationId="{E726524F-E62F-47AB-A83D-55084C76B895}"/>
          </ac:cxnSpMkLst>
        </pc:cxnChg>
        <pc:cxnChg chg="mod">
          <ac:chgData name="Pooria Pakrooh" userId="c66806a1-324d-42e8-83af-87f490d8d065" providerId="ADAL" clId="{09E8B6E6-5D8A-4EB7-B602-BF1F95EFC488}" dt="2021-12-22T20:57:58.040" v="7110" actId="20577"/>
          <ac:cxnSpMkLst>
            <pc:docMk/>
            <pc:sldMk cId="1583719868" sldId="270"/>
            <ac:cxnSpMk id="31" creationId="{387C3910-7C28-4650-8763-198AB593ACBC}"/>
          </ac:cxnSpMkLst>
        </pc:cxnChg>
        <pc:cxnChg chg="mod">
          <ac:chgData name="Pooria Pakrooh" userId="c66806a1-324d-42e8-83af-87f490d8d065" providerId="ADAL" clId="{09E8B6E6-5D8A-4EB7-B602-BF1F95EFC488}" dt="2021-12-22T20:57:58.040" v="7110" actId="20577"/>
          <ac:cxnSpMkLst>
            <pc:docMk/>
            <pc:sldMk cId="1583719868" sldId="270"/>
            <ac:cxnSpMk id="32" creationId="{2BADD9F8-322C-4500-92C5-622812D85983}"/>
          </ac:cxnSpMkLst>
        </pc:cxnChg>
        <pc:cxnChg chg="mod">
          <ac:chgData name="Pooria Pakrooh" userId="c66806a1-324d-42e8-83af-87f490d8d065" providerId="ADAL" clId="{09E8B6E6-5D8A-4EB7-B602-BF1F95EFC488}" dt="2021-12-22T20:57:58.040" v="7110" actId="20577"/>
          <ac:cxnSpMkLst>
            <pc:docMk/>
            <pc:sldMk cId="1583719868" sldId="270"/>
            <ac:cxnSpMk id="33" creationId="{17583DDE-DBBF-4158-9FA9-D2930EC46360}"/>
          </ac:cxnSpMkLst>
        </pc:cxnChg>
        <pc:cxnChg chg="mod">
          <ac:chgData name="Pooria Pakrooh" userId="c66806a1-324d-42e8-83af-87f490d8d065" providerId="ADAL" clId="{09E8B6E6-5D8A-4EB7-B602-BF1F95EFC488}" dt="2021-12-22T20:57:58.040" v="7110" actId="20577"/>
          <ac:cxnSpMkLst>
            <pc:docMk/>
            <pc:sldMk cId="1583719868" sldId="270"/>
            <ac:cxnSpMk id="34" creationId="{8F0C036A-D2DF-4681-8EB8-974B5C3CC8E3}"/>
          </ac:cxnSpMkLst>
        </pc:cxnChg>
      </pc:sldChg>
      <pc:sldChg chg="addSp delSp modSp add mod">
        <pc:chgData name="Pooria Pakrooh" userId="c66806a1-324d-42e8-83af-87f490d8d065" providerId="ADAL" clId="{09E8B6E6-5D8A-4EB7-B602-BF1F95EFC488}" dt="2021-12-23T00:30:58.757" v="8213" actId="20577"/>
        <pc:sldMkLst>
          <pc:docMk/>
          <pc:sldMk cId="2061283038" sldId="271"/>
        </pc:sldMkLst>
        <pc:spChg chg="mod">
          <ac:chgData name="Pooria Pakrooh" userId="c66806a1-324d-42e8-83af-87f490d8d065" providerId="ADAL" clId="{09E8B6E6-5D8A-4EB7-B602-BF1F95EFC488}" dt="2021-12-22T20:19:55.838" v="6184" actId="20577"/>
          <ac:spMkLst>
            <pc:docMk/>
            <pc:sldMk cId="2061283038" sldId="271"/>
            <ac:spMk id="2" creationId="{8F1A794C-39FD-484C-897F-2A26F2B9B3D2}"/>
          </ac:spMkLst>
        </pc:spChg>
        <pc:spChg chg="mod">
          <ac:chgData name="Pooria Pakrooh" userId="c66806a1-324d-42e8-83af-87f490d8d065" providerId="ADAL" clId="{09E8B6E6-5D8A-4EB7-B602-BF1F95EFC488}" dt="2021-12-23T00:30:58.757" v="8213" actId="20577"/>
          <ac:spMkLst>
            <pc:docMk/>
            <pc:sldMk cId="2061283038" sldId="271"/>
            <ac:spMk id="3" creationId="{39104F7F-C06F-41E5-BD46-ECE04723FAF0}"/>
          </ac:spMkLst>
        </pc:spChg>
        <pc:spChg chg="add del mod">
          <ac:chgData name="Pooria Pakrooh" userId="c66806a1-324d-42e8-83af-87f490d8d065" providerId="ADAL" clId="{09E8B6E6-5D8A-4EB7-B602-BF1F95EFC488}" dt="2021-12-21T20:50:03.102" v="3131"/>
          <ac:spMkLst>
            <pc:docMk/>
            <pc:sldMk cId="2061283038" sldId="271"/>
            <ac:spMk id="5" creationId="{4751A31A-DC32-45F5-A28A-3F40B9F23BBB}"/>
          </ac:spMkLst>
        </pc:spChg>
        <pc:spChg chg="add mod">
          <ac:chgData name="Pooria Pakrooh" userId="c66806a1-324d-42e8-83af-87f490d8d065" providerId="ADAL" clId="{09E8B6E6-5D8A-4EB7-B602-BF1F95EFC488}" dt="2021-12-21T20:51:03.567" v="3134" actId="208"/>
          <ac:spMkLst>
            <pc:docMk/>
            <pc:sldMk cId="2061283038" sldId="271"/>
            <ac:spMk id="20" creationId="{035CEFD5-7364-43DF-ACDE-C1A2C2BB56E3}"/>
          </ac:spMkLst>
        </pc:spChg>
        <pc:grpChg chg="mod">
          <ac:chgData name="Pooria Pakrooh" userId="c66806a1-324d-42e8-83af-87f490d8d065" providerId="ADAL" clId="{09E8B6E6-5D8A-4EB7-B602-BF1F95EFC488}" dt="2021-12-21T20:50:11.564" v="3132" actId="164"/>
          <ac:grpSpMkLst>
            <pc:docMk/>
            <pc:sldMk cId="2061283038" sldId="271"/>
            <ac:grpSpMk id="7" creationId="{ED3897B4-B721-424F-8372-C7EE8BC23DC3}"/>
          </ac:grpSpMkLst>
        </pc:grpChg>
        <pc:grpChg chg="add del mod">
          <ac:chgData name="Pooria Pakrooh" userId="c66806a1-324d-42e8-83af-87f490d8d065" providerId="ADAL" clId="{09E8B6E6-5D8A-4EB7-B602-BF1F95EFC488}" dt="2021-12-21T21:35:34.547" v="4250" actId="21"/>
          <ac:grpSpMkLst>
            <pc:docMk/>
            <pc:sldMk cId="2061283038" sldId="271"/>
            <ac:grpSpMk id="21" creationId="{1AA4CCD1-BAE6-462A-931D-845DDE12FE7C}"/>
          </ac:grpSpMkLst>
        </pc:grpChg>
      </pc:sldChg>
      <pc:sldChg chg="modSp del mod ord">
        <pc:chgData name="Pooria Pakrooh" userId="c66806a1-324d-42e8-83af-87f490d8d065" providerId="ADAL" clId="{09E8B6E6-5D8A-4EB7-B602-BF1F95EFC488}" dt="2021-12-21T21:29:25.362" v="4047" actId="2696"/>
        <pc:sldMkLst>
          <pc:docMk/>
          <pc:sldMk cId="1454082922" sldId="272"/>
        </pc:sldMkLst>
        <pc:spChg chg="mod">
          <ac:chgData name="Pooria Pakrooh" userId="c66806a1-324d-42e8-83af-87f490d8d065" providerId="ADAL" clId="{09E8B6E6-5D8A-4EB7-B602-BF1F95EFC488}" dt="2021-12-21T17:32:27.986" v="1753" actId="20577"/>
          <ac:spMkLst>
            <pc:docMk/>
            <pc:sldMk cId="1454082922" sldId="272"/>
            <ac:spMk id="2" creationId="{8F1A794C-39FD-484C-897F-2A26F2B9B3D2}"/>
          </ac:spMkLst>
        </pc:spChg>
        <pc:spChg chg="mod">
          <ac:chgData name="Pooria Pakrooh" userId="c66806a1-324d-42e8-83af-87f490d8d065" providerId="ADAL" clId="{09E8B6E6-5D8A-4EB7-B602-BF1F95EFC488}" dt="2021-12-21T21:21:17.916" v="3805" actId="20577"/>
          <ac:spMkLst>
            <pc:docMk/>
            <pc:sldMk cId="1454082922" sldId="272"/>
            <ac:spMk id="3" creationId="{39104F7F-C06F-41E5-BD46-ECE04723FAF0}"/>
          </ac:spMkLst>
        </pc:spChg>
      </pc:sldChg>
      <pc:sldChg chg="delSp modSp add mod">
        <pc:chgData name="Pooria Pakrooh" userId="c66806a1-324d-42e8-83af-87f490d8d065" providerId="ADAL" clId="{09E8B6E6-5D8A-4EB7-B602-BF1F95EFC488}" dt="2021-12-23T00:25:24.708" v="8063" actId="20577"/>
        <pc:sldMkLst>
          <pc:docMk/>
          <pc:sldMk cId="3512155482" sldId="272"/>
        </pc:sldMkLst>
        <pc:spChg chg="mod">
          <ac:chgData name="Pooria Pakrooh" userId="c66806a1-324d-42e8-83af-87f490d8d065" providerId="ADAL" clId="{09E8B6E6-5D8A-4EB7-B602-BF1F95EFC488}" dt="2021-12-23T00:25:24.708" v="8063" actId="20577"/>
          <ac:spMkLst>
            <pc:docMk/>
            <pc:sldMk cId="3512155482" sldId="272"/>
            <ac:spMk id="2" creationId="{8F1A794C-39FD-484C-897F-2A26F2B9B3D2}"/>
          </ac:spMkLst>
        </pc:spChg>
        <pc:spChg chg="mod">
          <ac:chgData name="Pooria Pakrooh" userId="c66806a1-324d-42e8-83af-87f490d8d065" providerId="ADAL" clId="{09E8B6E6-5D8A-4EB7-B602-BF1F95EFC488}" dt="2021-12-23T00:24:46.776" v="8061" actId="20577"/>
          <ac:spMkLst>
            <pc:docMk/>
            <pc:sldMk cId="3512155482" sldId="272"/>
            <ac:spMk id="3" creationId="{39104F7F-C06F-41E5-BD46-ECE04723FAF0}"/>
          </ac:spMkLst>
        </pc:spChg>
        <pc:grpChg chg="del mod">
          <ac:chgData name="Pooria Pakrooh" userId="c66806a1-324d-42e8-83af-87f490d8d065" providerId="ADAL" clId="{09E8B6E6-5D8A-4EB7-B602-BF1F95EFC488}" dt="2021-12-21T21:30:30.929" v="4075" actId="478"/>
          <ac:grpSpMkLst>
            <pc:docMk/>
            <pc:sldMk cId="3512155482" sldId="272"/>
            <ac:grpSpMk id="7" creationId="{ED3897B4-B721-424F-8372-C7EE8BC23DC3}"/>
          </ac:grpSpMkLst>
        </pc:grpChg>
      </pc:sldChg>
      <pc:sldChg chg="delSp modSp add mod ord modNotesTx">
        <pc:chgData name="Pooria Pakrooh" userId="c66806a1-324d-42e8-83af-87f490d8d065" providerId="ADAL" clId="{09E8B6E6-5D8A-4EB7-B602-BF1F95EFC488}" dt="2021-12-23T00:25:21.197" v="8062" actId="20577"/>
        <pc:sldMkLst>
          <pc:docMk/>
          <pc:sldMk cId="3070540043" sldId="273"/>
        </pc:sldMkLst>
        <pc:spChg chg="mod">
          <ac:chgData name="Pooria Pakrooh" userId="c66806a1-324d-42e8-83af-87f490d8d065" providerId="ADAL" clId="{09E8B6E6-5D8A-4EB7-B602-BF1F95EFC488}" dt="2021-12-23T00:25:21.197" v="8062" actId="20577"/>
          <ac:spMkLst>
            <pc:docMk/>
            <pc:sldMk cId="3070540043" sldId="273"/>
            <ac:spMk id="2" creationId="{8F1A794C-39FD-484C-897F-2A26F2B9B3D2}"/>
          </ac:spMkLst>
        </pc:spChg>
        <pc:spChg chg="mod">
          <ac:chgData name="Pooria Pakrooh" userId="c66806a1-324d-42e8-83af-87f490d8d065" providerId="ADAL" clId="{09E8B6E6-5D8A-4EB7-B602-BF1F95EFC488}" dt="2021-12-23T00:23:03.925" v="8007" actId="20577"/>
          <ac:spMkLst>
            <pc:docMk/>
            <pc:sldMk cId="3070540043" sldId="273"/>
            <ac:spMk id="3" creationId="{39104F7F-C06F-41E5-BD46-ECE04723FAF0}"/>
          </ac:spMkLst>
        </pc:spChg>
        <pc:grpChg chg="del">
          <ac:chgData name="Pooria Pakrooh" userId="c66806a1-324d-42e8-83af-87f490d8d065" providerId="ADAL" clId="{09E8B6E6-5D8A-4EB7-B602-BF1F95EFC488}" dt="2021-12-21T18:17:58.631" v="2175" actId="478"/>
          <ac:grpSpMkLst>
            <pc:docMk/>
            <pc:sldMk cId="3070540043" sldId="273"/>
            <ac:grpSpMk id="7" creationId="{ED3897B4-B721-424F-8372-C7EE8BC23DC3}"/>
          </ac:grpSpMkLst>
        </pc:grpChg>
      </pc:sldChg>
      <pc:sldChg chg="modSp add mod">
        <pc:chgData name="Pooria Pakrooh" userId="c66806a1-324d-42e8-83af-87f490d8d065" providerId="ADAL" clId="{09E8B6E6-5D8A-4EB7-B602-BF1F95EFC488}" dt="2021-12-23T00:31:44.711" v="8238" actId="20577"/>
        <pc:sldMkLst>
          <pc:docMk/>
          <pc:sldMk cId="4231007691" sldId="274"/>
        </pc:sldMkLst>
        <pc:spChg chg="mod">
          <ac:chgData name="Pooria Pakrooh" userId="c66806a1-324d-42e8-83af-87f490d8d065" providerId="ADAL" clId="{09E8B6E6-5D8A-4EB7-B602-BF1F95EFC488}" dt="2021-12-21T21:48:12.154" v="4625" actId="20577"/>
          <ac:spMkLst>
            <pc:docMk/>
            <pc:sldMk cId="4231007691" sldId="274"/>
            <ac:spMk id="2" creationId="{8F1A794C-39FD-484C-897F-2A26F2B9B3D2}"/>
          </ac:spMkLst>
        </pc:spChg>
        <pc:spChg chg="mod">
          <ac:chgData name="Pooria Pakrooh" userId="c66806a1-324d-42e8-83af-87f490d8d065" providerId="ADAL" clId="{09E8B6E6-5D8A-4EB7-B602-BF1F95EFC488}" dt="2021-12-23T00:31:44.711" v="8238" actId="20577"/>
          <ac:spMkLst>
            <pc:docMk/>
            <pc:sldMk cId="4231007691" sldId="274"/>
            <ac:spMk id="3" creationId="{39104F7F-C06F-41E5-BD46-ECE04723FAF0}"/>
          </ac:spMkLst>
        </pc:spChg>
      </pc:sldChg>
      <pc:sldChg chg="modSp add mod">
        <pc:chgData name="Pooria Pakrooh" userId="c66806a1-324d-42e8-83af-87f490d8d065" providerId="ADAL" clId="{09E8B6E6-5D8A-4EB7-B602-BF1F95EFC488}" dt="2021-12-23T00:33:26.983" v="8275" actId="20577"/>
        <pc:sldMkLst>
          <pc:docMk/>
          <pc:sldMk cId="2247126881" sldId="275"/>
        </pc:sldMkLst>
        <pc:spChg chg="mod">
          <ac:chgData name="Pooria Pakrooh" userId="c66806a1-324d-42e8-83af-87f490d8d065" providerId="ADAL" clId="{09E8B6E6-5D8A-4EB7-B602-BF1F95EFC488}" dt="2021-12-22T23:43:49.243" v="7727" actId="20577"/>
          <ac:spMkLst>
            <pc:docMk/>
            <pc:sldMk cId="2247126881" sldId="275"/>
            <ac:spMk id="2" creationId="{8F1A794C-39FD-484C-897F-2A26F2B9B3D2}"/>
          </ac:spMkLst>
        </pc:spChg>
        <pc:spChg chg="mod">
          <ac:chgData name="Pooria Pakrooh" userId="c66806a1-324d-42e8-83af-87f490d8d065" providerId="ADAL" clId="{09E8B6E6-5D8A-4EB7-B602-BF1F95EFC488}" dt="2021-12-23T00:33:26.983" v="8275" actId="20577"/>
          <ac:spMkLst>
            <pc:docMk/>
            <pc:sldMk cId="2247126881" sldId="275"/>
            <ac:spMk id="3" creationId="{39104F7F-C06F-41E5-BD46-ECE04723FAF0}"/>
          </ac:spMkLst>
        </pc:spChg>
      </pc:sldChg>
      <pc:sldChg chg="addSp delSp modSp add mod ord">
        <pc:chgData name="Pooria Pakrooh" userId="c66806a1-324d-42e8-83af-87f490d8d065" providerId="ADAL" clId="{09E8B6E6-5D8A-4EB7-B602-BF1F95EFC488}" dt="2021-12-21T22:59:08.806" v="5791"/>
        <pc:sldMkLst>
          <pc:docMk/>
          <pc:sldMk cId="2695610005" sldId="276"/>
        </pc:sldMkLst>
        <pc:spChg chg="mod">
          <ac:chgData name="Pooria Pakrooh" userId="c66806a1-324d-42e8-83af-87f490d8d065" providerId="ADAL" clId="{09E8B6E6-5D8A-4EB7-B602-BF1F95EFC488}" dt="2021-12-21T18:45:13.754" v="2574" actId="20577"/>
          <ac:spMkLst>
            <pc:docMk/>
            <pc:sldMk cId="2695610005" sldId="276"/>
            <ac:spMk id="2" creationId="{8F1A794C-39FD-484C-897F-2A26F2B9B3D2}"/>
          </ac:spMkLst>
        </pc:spChg>
        <pc:spChg chg="mod">
          <ac:chgData name="Pooria Pakrooh" userId="c66806a1-324d-42e8-83af-87f490d8d065" providerId="ADAL" clId="{09E8B6E6-5D8A-4EB7-B602-BF1F95EFC488}" dt="2021-12-21T22:04:20.204" v="5290" actId="20577"/>
          <ac:spMkLst>
            <pc:docMk/>
            <pc:sldMk cId="2695610005" sldId="276"/>
            <ac:spMk id="3" creationId="{39104F7F-C06F-41E5-BD46-ECE04723FAF0}"/>
          </ac:spMkLst>
        </pc:spChg>
        <pc:spChg chg="add del">
          <ac:chgData name="Pooria Pakrooh" userId="c66806a1-324d-42e8-83af-87f490d8d065" providerId="ADAL" clId="{09E8B6E6-5D8A-4EB7-B602-BF1F95EFC488}" dt="2021-12-21T18:44:50.768" v="2550" actId="22"/>
          <ac:spMkLst>
            <pc:docMk/>
            <pc:sldMk cId="2695610005" sldId="276"/>
            <ac:spMk id="7" creationId="{3D6EE458-59EB-450A-BA34-D043575B4CCD}"/>
          </ac:spMkLst>
        </pc:spChg>
      </pc:sldChg>
      <pc:sldChg chg="delSp modSp add mod ord">
        <pc:chgData name="Pooria Pakrooh" userId="c66806a1-324d-42e8-83af-87f490d8d065" providerId="ADAL" clId="{09E8B6E6-5D8A-4EB7-B602-BF1F95EFC488}" dt="2021-12-23T00:18:44.183" v="7940" actId="20577"/>
        <pc:sldMkLst>
          <pc:docMk/>
          <pc:sldMk cId="1920021035" sldId="277"/>
        </pc:sldMkLst>
        <pc:spChg chg="mod">
          <ac:chgData name="Pooria Pakrooh" userId="c66806a1-324d-42e8-83af-87f490d8d065" providerId="ADAL" clId="{09E8B6E6-5D8A-4EB7-B602-BF1F95EFC488}" dt="2021-12-21T20:28:46.059" v="2713" actId="255"/>
          <ac:spMkLst>
            <pc:docMk/>
            <pc:sldMk cId="1920021035" sldId="277"/>
            <ac:spMk id="2" creationId="{5CB9AD69-9626-402A-A258-675AA943AA12}"/>
          </ac:spMkLst>
        </pc:spChg>
        <pc:spChg chg="mod">
          <ac:chgData name="Pooria Pakrooh" userId="c66806a1-324d-42e8-83af-87f490d8d065" providerId="ADAL" clId="{09E8B6E6-5D8A-4EB7-B602-BF1F95EFC488}" dt="2021-12-23T00:18:44.183" v="7940" actId="20577"/>
          <ac:spMkLst>
            <pc:docMk/>
            <pc:sldMk cId="1920021035" sldId="277"/>
            <ac:spMk id="3" creationId="{BADD922F-EF07-48CF-9367-E025B83BDF8C}"/>
          </ac:spMkLst>
        </pc:spChg>
        <pc:spChg chg="del mod">
          <ac:chgData name="Pooria Pakrooh" userId="c66806a1-324d-42e8-83af-87f490d8d065" providerId="ADAL" clId="{09E8B6E6-5D8A-4EB7-B602-BF1F95EFC488}" dt="2021-12-21T21:08:41.887" v="3392" actId="478"/>
          <ac:spMkLst>
            <pc:docMk/>
            <pc:sldMk cId="1920021035" sldId="277"/>
            <ac:spMk id="7" creationId="{ED9A2913-D9DC-4566-859F-7F7C959CE2C2}"/>
          </ac:spMkLst>
        </pc:spChg>
      </pc:sldChg>
      <pc:sldChg chg="add del">
        <pc:chgData name="Pooria Pakrooh" userId="c66806a1-324d-42e8-83af-87f490d8d065" providerId="ADAL" clId="{09E8B6E6-5D8A-4EB7-B602-BF1F95EFC488}" dt="2021-12-21T20:42:36.088" v="3119" actId="47"/>
        <pc:sldMkLst>
          <pc:docMk/>
          <pc:sldMk cId="543319264" sldId="278"/>
        </pc:sldMkLst>
      </pc:sldChg>
      <pc:sldChg chg="modSp add mod">
        <pc:chgData name="Pooria Pakrooh" userId="c66806a1-324d-42e8-83af-87f490d8d065" providerId="ADAL" clId="{09E8B6E6-5D8A-4EB7-B602-BF1F95EFC488}" dt="2021-12-23T00:35:32.177" v="8298" actId="20577"/>
        <pc:sldMkLst>
          <pc:docMk/>
          <pc:sldMk cId="1044246271" sldId="279"/>
        </pc:sldMkLst>
        <pc:spChg chg="mod">
          <ac:chgData name="Pooria Pakrooh" userId="c66806a1-324d-42e8-83af-87f490d8d065" providerId="ADAL" clId="{09E8B6E6-5D8A-4EB7-B602-BF1F95EFC488}" dt="2021-12-23T00:35:32.177" v="8298" actId="20577"/>
          <ac:spMkLst>
            <pc:docMk/>
            <pc:sldMk cId="1044246271" sldId="279"/>
            <ac:spMk id="3" creationId="{064E0533-3A38-493B-86E3-EF7D1FA262BD}"/>
          </ac:spMkLst>
        </pc:spChg>
      </pc:sldChg>
      <pc:sldChg chg="modSp del mod">
        <pc:chgData name="Pooria Pakrooh" userId="c66806a1-324d-42e8-83af-87f490d8d065" providerId="ADAL" clId="{09E8B6E6-5D8A-4EB7-B602-BF1F95EFC488}" dt="2021-12-21T20:41:45.976" v="3114" actId="47"/>
        <pc:sldMkLst>
          <pc:docMk/>
          <pc:sldMk cId="1782592583" sldId="280"/>
        </pc:sldMkLst>
        <pc:spChg chg="mod">
          <ac:chgData name="Pooria Pakrooh" userId="c66806a1-324d-42e8-83af-87f490d8d065" providerId="ADAL" clId="{09E8B6E6-5D8A-4EB7-B602-BF1F95EFC488}" dt="2021-12-21T20:40:52.921" v="3095" actId="207"/>
          <ac:spMkLst>
            <pc:docMk/>
            <pc:sldMk cId="1782592583" sldId="280"/>
            <ac:spMk id="2" creationId="{8297A733-1B05-4899-B8C8-D0B980AC7EB8}"/>
          </ac:spMkLst>
        </pc:spChg>
        <pc:spChg chg="mod">
          <ac:chgData name="Pooria Pakrooh" userId="c66806a1-324d-42e8-83af-87f490d8d065" providerId="ADAL" clId="{09E8B6E6-5D8A-4EB7-B602-BF1F95EFC488}" dt="2021-12-21T20:40:56.549" v="3098" actId="20577"/>
          <ac:spMkLst>
            <pc:docMk/>
            <pc:sldMk cId="1782592583" sldId="280"/>
            <ac:spMk id="4" creationId="{A82C44F1-1E63-483A-80FD-471C29797CF6}"/>
          </ac:spMkLst>
        </pc:spChg>
      </pc:sldChg>
      <pc:sldChg chg="addSp delSp modSp add mod">
        <pc:chgData name="Pooria Pakrooh" userId="c66806a1-324d-42e8-83af-87f490d8d065" providerId="ADAL" clId="{09E8B6E6-5D8A-4EB7-B602-BF1F95EFC488}" dt="2021-12-23T00:15:41.872" v="7892" actId="20577"/>
        <pc:sldMkLst>
          <pc:docMk/>
          <pc:sldMk cId="3810703501" sldId="573"/>
        </pc:sldMkLst>
        <pc:spChg chg="del">
          <ac:chgData name="Pooria Pakrooh" userId="c66806a1-324d-42e8-83af-87f490d8d065" providerId="ADAL" clId="{09E8B6E6-5D8A-4EB7-B602-BF1F95EFC488}" dt="2021-12-21T20:41:33.894" v="3110" actId="478"/>
          <ac:spMkLst>
            <pc:docMk/>
            <pc:sldMk cId="3810703501" sldId="573"/>
            <ac:spMk id="2" creationId="{5D7A004E-C228-4745-8818-34236680C1A8}"/>
          </ac:spMkLst>
        </pc:spChg>
        <pc:spChg chg="mod">
          <ac:chgData name="Pooria Pakrooh" userId="c66806a1-324d-42e8-83af-87f490d8d065" providerId="ADAL" clId="{09E8B6E6-5D8A-4EB7-B602-BF1F95EFC488}" dt="2021-12-23T00:15:41.872" v="7892" actId="20577"/>
          <ac:spMkLst>
            <pc:docMk/>
            <pc:sldMk cId="3810703501" sldId="573"/>
            <ac:spMk id="3" creationId="{2584845F-75C2-415A-8317-9BE337A0A649}"/>
          </ac:spMkLst>
        </pc:spChg>
        <pc:spChg chg="mod">
          <ac:chgData name="Pooria Pakrooh" userId="c66806a1-324d-42e8-83af-87f490d8d065" providerId="ADAL" clId="{09E8B6E6-5D8A-4EB7-B602-BF1F95EFC488}" dt="2021-12-21T21:15:09.399" v="3480" actId="255"/>
          <ac:spMkLst>
            <pc:docMk/>
            <pc:sldMk cId="3810703501" sldId="573"/>
            <ac:spMk id="4" creationId="{B53E5127-C7EC-48AB-B594-2DE8E92A68C7}"/>
          </ac:spMkLst>
        </pc:spChg>
        <pc:spChg chg="del">
          <ac:chgData name="Pooria Pakrooh" userId="c66806a1-324d-42e8-83af-87f490d8d065" providerId="ADAL" clId="{09E8B6E6-5D8A-4EB7-B602-BF1F95EFC488}" dt="2021-12-21T20:41:38.605" v="3112" actId="478"/>
          <ac:spMkLst>
            <pc:docMk/>
            <pc:sldMk cId="3810703501" sldId="573"/>
            <ac:spMk id="15" creationId="{24A4A84E-A111-4BD1-A2FB-CE7465E3A8C7}"/>
          </ac:spMkLst>
        </pc:spChg>
        <pc:spChg chg="add del mod">
          <ac:chgData name="Pooria Pakrooh" userId="c66806a1-324d-42e8-83af-87f490d8d065" providerId="ADAL" clId="{09E8B6E6-5D8A-4EB7-B602-BF1F95EFC488}" dt="2021-12-21T20:41:37.097" v="3111" actId="478"/>
          <ac:spMkLst>
            <pc:docMk/>
            <pc:sldMk cId="3810703501" sldId="573"/>
            <ac:spMk id="17" creationId="{3F21E963-1071-4953-95BB-B016DCF69B08}"/>
          </ac:spMkLst>
        </pc:spChg>
        <pc:spChg chg="add del mod">
          <ac:chgData name="Pooria Pakrooh" userId="c66806a1-324d-42e8-83af-87f490d8d065" providerId="ADAL" clId="{09E8B6E6-5D8A-4EB7-B602-BF1F95EFC488}" dt="2021-12-21T20:41:41.101" v="3113" actId="478"/>
          <ac:spMkLst>
            <pc:docMk/>
            <pc:sldMk cId="3810703501" sldId="573"/>
            <ac:spMk id="19" creationId="{15D264BB-50ED-4DC4-A5FF-9704F80AA7C1}"/>
          </ac:spMkLst>
        </pc:spChg>
      </pc:sldChg>
      <pc:sldChg chg="modSp add mod">
        <pc:chgData name="Pooria Pakrooh" userId="c66806a1-324d-42e8-83af-87f490d8d065" providerId="ADAL" clId="{09E8B6E6-5D8A-4EB7-B602-BF1F95EFC488}" dt="2021-12-23T00:19:35.400" v="7978" actId="20577"/>
        <pc:sldMkLst>
          <pc:docMk/>
          <pc:sldMk cId="2101454328" sldId="574"/>
        </pc:sldMkLst>
        <pc:spChg chg="mod">
          <ac:chgData name="Pooria Pakrooh" userId="c66806a1-324d-42e8-83af-87f490d8d065" providerId="ADAL" clId="{09E8B6E6-5D8A-4EB7-B602-BF1F95EFC488}" dt="2021-12-23T00:19:35.400" v="7978" actId="20577"/>
          <ac:spMkLst>
            <pc:docMk/>
            <pc:sldMk cId="2101454328" sldId="574"/>
            <ac:spMk id="3" creationId="{1B521892-2C00-49D6-9D71-B3FE5D0958B7}"/>
          </ac:spMkLst>
        </pc:spChg>
      </pc:sldChg>
      <pc:sldChg chg="addSp delSp modSp add mod">
        <pc:chgData name="Pooria Pakrooh" userId="c66806a1-324d-42e8-83af-87f490d8d065" providerId="ADAL" clId="{09E8B6E6-5D8A-4EB7-B602-BF1F95EFC488}" dt="2021-12-23T00:54:37.081" v="8542" actId="20577"/>
        <pc:sldMkLst>
          <pc:docMk/>
          <pc:sldMk cId="134000435" sldId="575"/>
        </pc:sldMkLst>
        <pc:spChg chg="mod">
          <ac:chgData name="Pooria Pakrooh" userId="c66806a1-324d-42e8-83af-87f490d8d065" providerId="ADAL" clId="{09E8B6E6-5D8A-4EB7-B602-BF1F95EFC488}" dt="2021-12-22T20:20:01.574" v="6185" actId="20577"/>
          <ac:spMkLst>
            <pc:docMk/>
            <pc:sldMk cId="134000435" sldId="575"/>
            <ac:spMk id="2" creationId="{8F1A794C-39FD-484C-897F-2A26F2B9B3D2}"/>
          </ac:spMkLst>
        </pc:spChg>
        <pc:spChg chg="mod">
          <ac:chgData name="Pooria Pakrooh" userId="c66806a1-324d-42e8-83af-87f490d8d065" providerId="ADAL" clId="{09E8B6E6-5D8A-4EB7-B602-BF1F95EFC488}" dt="2021-12-23T00:54:37.081" v="8542" actId="20577"/>
          <ac:spMkLst>
            <pc:docMk/>
            <pc:sldMk cId="134000435" sldId="575"/>
            <ac:spMk id="3" creationId="{39104F7F-C06F-41E5-BD46-ECE04723FAF0}"/>
          </ac:spMkLst>
        </pc:spChg>
        <pc:spChg chg="mod">
          <ac:chgData name="Pooria Pakrooh" userId="c66806a1-324d-42e8-83af-87f490d8d065" providerId="ADAL" clId="{09E8B6E6-5D8A-4EB7-B602-BF1F95EFC488}" dt="2021-12-21T22:00:55.110" v="5261"/>
          <ac:spMkLst>
            <pc:docMk/>
            <pc:sldMk cId="134000435" sldId="575"/>
            <ac:spMk id="9" creationId="{004547CF-C495-4200-B39C-D349C927B52F}"/>
          </ac:spMkLst>
        </pc:spChg>
        <pc:spChg chg="mod">
          <ac:chgData name="Pooria Pakrooh" userId="c66806a1-324d-42e8-83af-87f490d8d065" providerId="ADAL" clId="{09E8B6E6-5D8A-4EB7-B602-BF1F95EFC488}" dt="2021-12-21T22:01:06.233" v="5265" actId="1076"/>
          <ac:spMkLst>
            <pc:docMk/>
            <pc:sldMk cId="134000435" sldId="575"/>
            <ac:spMk id="11" creationId="{69126C72-BB9D-414F-A098-A3912954E403}"/>
          </ac:spMkLst>
        </pc:spChg>
        <pc:spChg chg="mod">
          <ac:chgData name="Pooria Pakrooh" userId="c66806a1-324d-42e8-83af-87f490d8d065" providerId="ADAL" clId="{09E8B6E6-5D8A-4EB7-B602-BF1F95EFC488}" dt="2021-12-21T22:01:22.172" v="5273" actId="20577"/>
          <ac:spMkLst>
            <pc:docMk/>
            <pc:sldMk cId="134000435" sldId="575"/>
            <ac:spMk id="12" creationId="{529694B1-09F5-436F-B568-A94BBFD70FEC}"/>
          </ac:spMkLst>
        </pc:spChg>
        <pc:spChg chg="mod">
          <ac:chgData name="Pooria Pakrooh" userId="c66806a1-324d-42e8-83af-87f490d8d065" providerId="ADAL" clId="{09E8B6E6-5D8A-4EB7-B602-BF1F95EFC488}" dt="2021-12-21T22:00:55.110" v="5261"/>
          <ac:spMkLst>
            <pc:docMk/>
            <pc:sldMk cId="134000435" sldId="575"/>
            <ac:spMk id="14" creationId="{F8D11F5E-C016-4E01-90D6-FCF167C7D082}"/>
          </ac:spMkLst>
        </pc:spChg>
        <pc:spChg chg="mod">
          <ac:chgData name="Pooria Pakrooh" userId="c66806a1-324d-42e8-83af-87f490d8d065" providerId="ADAL" clId="{09E8B6E6-5D8A-4EB7-B602-BF1F95EFC488}" dt="2021-12-22T20:38:51.859" v="6757" actId="207"/>
          <ac:spMkLst>
            <pc:docMk/>
            <pc:sldMk cId="134000435" sldId="575"/>
            <ac:spMk id="15" creationId="{3C9F3FF6-EB22-48B2-90B7-EAD5308AFD45}"/>
          </ac:spMkLst>
        </pc:spChg>
        <pc:spChg chg="add del mod">
          <ac:chgData name="Pooria Pakrooh" userId="c66806a1-324d-42e8-83af-87f490d8d065" providerId="ADAL" clId="{09E8B6E6-5D8A-4EB7-B602-BF1F95EFC488}" dt="2021-12-22T23:13:30.054" v="7405" actId="478"/>
          <ac:spMkLst>
            <pc:docMk/>
            <pc:sldMk cId="134000435" sldId="575"/>
            <ac:spMk id="22" creationId="{A47050D1-B7BF-46A1-8809-1A2AFC2DF12C}"/>
          </ac:spMkLst>
        </pc:spChg>
        <pc:spChg chg="mod">
          <ac:chgData name="Pooria Pakrooh" userId="c66806a1-324d-42e8-83af-87f490d8d065" providerId="ADAL" clId="{09E8B6E6-5D8A-4EB7-B602-BF1F95EFC488}" dt="2021-12-23T00:54:28.640" v="8536" actId="14100"/>
          <ac:spMkLst>
            <pc:docMk/>
            <pc:sldMk cId="134000435" sldId="575"/>
            <ac:spMk id="25" creationId="{B45D08F3-9BCF-4128-A619-9051B2E2383E}"/>
          </ac:spMkLst>
        </pc:spChg>
        <pc:spChg chg="mod">
          <ac:chgData name="Pooria Pakrooh" userId="c66806a1-324d-42e8-83af-87f490d8d065" providerId="ADAL" clId="{09E8B6E6-5D8A-4EB7-B602-BF1F95EFC488}" dt="2021-12-22T23:13:23.534" v="7404"/>
          <ac:spMkLst>
            <pc:docMk/>
            <pc:sldMk cId="134000435" sldId="575"/>
            <ac:spMk id="26" creationId="{9A928135-15D2-4E6B-950E-C1FD8C977C41}"/>
          </ac:spMkLst>
        </pc:spChg>
        <pc:spChg chg="mod">
          <ac:chgData name="Pooria Pakrooh" userId="c66806a1-324d-42e8-83af-87f490d8d065" providerId="ADAL" clId="{09E8B6E6-5D8A-4EB7-B602-BF1F95EFC488}" dt="2021-12-22T23:13:23.534" v="7404"/>
          <ac:spMkLst>
            <pc:docMk/>
            <pc:sldMk cId="134000435" sldId="575"/>
            <ac:spMk id="28" creationId="{1D9E849B-562B-4CE0-9C14-6B43539FDC39}"/>
          </ac:spMkLst>
        </pc:spChg>
        <pc:spChg chg="mod">
          <ac:chgData name="Pooria Pakrooh" userId="c66806a1-324d-42e8-83af-87f490d8d065" providerId="ADAL" clId="{09E8B6E6-5D8A-4EB7-B602-BF1F95EFC488}" dt="2021-12-22T23:13:23.534" v="7404"/>
          <ac:spMkLst>
            <pc:docMk/>
            <pc:sldMk cId="134000435" sldId="575"/>
            <ac:spMk id="30" creationId="{6FFA895C-5BAC-424F-B85D-E94E26CA8700}"/>
          </ac:spMkLst>
        </pc:spChg>
        <pc:spChg chg="mod">
          <ac:chgData name="Pooria Pakrooh" userId="c66806a1-324d-42e8-83af-87f490d8d065" providerId="ADAL" clId="{09E8B6E6-5D8A-4EB7-B602-BF1F95EFC488}" dt="2021-12-22T23:13:23.534" v="7404"/>
          <ac:spMkLst>
            <pc:docMk/>
            <pc:sldMk cId="134000435" sldId="575"/>
            <ac:spMk id="31" creationId="{5AE4745A-4785-4FEC-B9E0-DF1C865BB112}"/>
          </ac:spMkLst>
        </pc:spChg>
        <pc:spChg chg="mod">
          <ac:chgData name="Pooria Pakrooh" userId="c66806a1-324d-42e8-83af-87f490d8d065" providerId="ADAL" clId="{09E8B6E6-5D8A-4EB7-B602-BF1F95EFC488}" dt="2021-12-22T23:13:23.534" v="7404"/>
          <ac:spMkLst>
            <pc:docMk/>
            <pc:sldMk cId="134000435" sldId="575"/>
            <ac:spMk id="33" creationId="{3934D964-D5BE-4767-B329-1F9AB3CC764B}"/>
          </ac:spMkLst>
        </pc:spChg>
        <pc:grpChg chg="add del mod">
          <ac:chgData name="Pooria Pakrooh" userId="c66806a1-324d-42e8-83af-87f490d8d065" providerId="ADAL" clId="{09E8B6E6-5D8A-4EB7-B602-BF1F95EFC488}" dt="2021-12-22T23:13:23.127" v="7403" actId="478"/>
          <ac:grpSpMkLst>
            <pc:docMk/>
            <pc:sldMk cId="134000435" sldId="575"/>
            <ac:grpSpMk id="7" creationId="{56C474AA-6E16-42D5-A6AA-EBFCF22D3A70}"/>
          </ac:grpSpMkLst>
        </pc:grpChg>
        <pc:grpChg chg="mod">
          <ac:chgData name="Pooria Pakrooh" userId="c66806a1-324d-42e8-83af-87f490d8d065" providerId="ADAL" clId="{09E8B6E6-5D8A-4EB7-B602-BF1F95EFC488}" dt="2021-12-21T22:00:55.110" v="5261"/>
          <ac:grpSpMkLst>
            <pc:docMk/>
            <pc:sldMk cId="134000435" sldId="575"/>
            <ac:grpSpMk id="8" creationId="{1829878B-1069-4FA3-80E6-EA9EE6BECC03}"/>
          </ac:grpSpMkLst>
        </pc:grpChg>
        <pc:grpChg chg="mod">
          <ac:chgData name="Pooria Pakrooh" userId="c66806a1-324d-42e8-83af-87f490d8d065" providerId="ADAL" clId="{09E8B6E6-5D8A-4EB7-B602-BF1F95EFC488}" dt="2021-12-21T22:00:55.110" v="5261"/>
          <ac:grpSpMkLst>
            <pc:docMk/>
            <pc:sldMk cId="134000435" sldId="575"/>
            <ac:grpSpMk id="10" creationId="{8ECA17E3-82B4-4C06-AE9C-480E09117AB0}"/>
          </ac:grpSpMkLst>
        </pc:grpChg>
        <pc:grpChg chg="mod">
          <ac:chgData name="Pooria Pakrooh" userId="c66806a1-324d-42e8-83af-87f490d8d065" providerId="ADAL" clId="{09E8B6E6-5D8A-4EB7-B602-BF1F95EFC488}" dt="2021-12-21T22:00:55.110" v="5261"/>
          <ac:grpSpMkLst>
            <pc:docMk/>
            <pc:sldMk cId="134000435" sldId="575"/>
            <ac:grpSpMk id="13" creationId="{20FD1735-DE3D-4AE3-A5EF-13D40A280B7B}"/>
          </ac:grpSpMkLst>
        </pc:grpChg>
        <pc:grpChg chg="del">
          <ac:chgData name="Pooria Pakrooh" userId="c66806a1-324d-42e8-83af-87f490d8d065" providerId="ADAL" clId="{09E8B6E6-5D8A-4EB7-B602-BF1F95EFC488}" dt="2021-12-21T21:37:16.503" v="4266" actId="478"/>
          <ac:grpSpMkLst>
            <pc:docMk/>
            <pc:sldMk cId="134000435" sldId="575"/>
            <ac:grpSpMk id="20" creationId="{B0D9F4B7-A458-47C8-85D5-340BFD4230A2}"/>
          </ac:grpSpMkLst>
        </pc:grpChg>
        <pc:grpChg chg="add mod">
          <ac:chgData name="Pooria Pakrooh" userId="c66806a1-324d-42e8-83af-87f490d8d065" providerId="ADAL" clId="{09E8B6E6-5D8A-4EB7-B602-BF1F95EFC488}" dt="2021-12-22T23:13:39.035" v="7411" actId="1035"/>
          <ac:grpSpMkLst>
            <pc:docMk/>
            <pc:sldMk cId="134000435" sldId="575"/>
            <ac:grpSpMk id="23" creationId="{E6AA7A6A-8C3C-45A9-ACF1-75F2FDE8CCDD}"/>
          </ac:grpSpMkLst>
        </pc:grpChg>
        <pc:grpChg chg="mod">
          <ac:chgData name="Pooria Pakrooh" userId="c66806a1-324d-42e8-83af-87f490d8d065" providerId="ADAL" clId="{09E8B6E6-5D8A-4EB7-B602-BF1F95EFC488}" dt="2021-12-22T23:13:23.534" v="7404"/>
          <ac:grpSpMkLst>
            <pc:docMk/>
            <pc:sldMk cId="134000435" sldId="575"/>
            <ac:grpSpMk id="24" creationId="{9085CE45-1148-4E73-B6F0-561770DF0737}"/>
          </ac:grpSpMkLst>
        </pc:grpChg>
        <pc:grpChg chg="mod">
          <ac:chgData name="Pooria Pakrooh" userId="c66806a1-324d-42e8-83af-87f490d8d065" providerId="ADAL" clId="{09E8B6E6-5D8A-4EB7-B602-BF1F95EFC488}" dt="2021-12-22T23:13:23.534" v="7404"/>
          <ac:grpSpMkLst>
            <pc:docMk/>
            <pc:sldMk cId="134000435" sldId="575"/>
            <ac:grpSpMk id="27" creationId="{A0A8DF56-5CF2-4E6C-BA63-C1F949B0F0AB}"/>
          </ac:grpSpMkLst>
        </pc:grpChg>
        <pc:grpChg chg="mod">
          <ac:chgData name="Pooria Pakrooh" userId="c66806a1-324d-42e8-83af-87f490d8d065" providerId="ADAL" clId="{09E8B6E6-5D8A-4EB7-B602-BF1F95EFC488}" dt="2021-12-22T23:13:23.534" v="7404"/>
          <ac:grpSpMkLst>
            <pc:docMk/>
            <pc:sldMk cId="134000435" sldId="575"/>
            <ac:grpSpMk id="29" creationId="{C32E5219-8200-4FE5-A200-A4E579D79D8D}"/>
          </ac:grpSpMkLst>
        </pc:grpChg>
        <pc:grpChg chg="mod">
          <ac:chgData name="Pooria Pakrooh" userId="c66806a1-324d-42e8-83af-87f490d8d065" providerId="ADAL" clId="{09E8B6E6-5D8A-4EB7-B602-BF1F95EFC488}" dt="2021-12-22T23:13:23.534" v="7404"/>
          <ac:grpSpMkLst>
            <pc:docMk/>
            <pc:sldMk cId="134000435" sldId="575"/>
            <ac:grpSpMk id="32" creationId="{9341E67E-3C58-434E-ACD2-927E2D313F14}"/>
          </ac:grpSpMkLst>
        </pc:grpChg>
        <pc:cxnChg chg="mod">
          <ac:chgData name="Pooria Pakrooh" userId="c66806a1-324d-42e8-83af-87f490d8d065" providerId="ADAL" clId="{09E8B6E6-5D8A-4EB7-B602-BF1F95EFC488}" dt="2021-12-21T22:00:55.110" v="5261"/>
          <ac:cxnSpMkLst>
            <pc:docMk/>
            <pc:sldMk cId="134000435" sldId="575"/>
            <ac:cxnSpMk id="16" creationId="{DF09A640-4C7A-4506-8F12-564951A63AF0}"/>
          </ac:cxnSpMkLst>
        </pc:cxnChg>
        <pc:cxnChg chg="mod">
          <ac:chgData name="Pooria Pakrooh" userId="c66806a1-324d-42e8-83af-87f490d8d065" providerId="ADAL" clId="{09E8B6E6-5D8A-4EB7-B602-BF1F95EFC488}" dt="2021-12-21T22:00:55.110" v="5261"/>
          <ac:cxnSpMkLst>
            <pc:docMk/>
            <pc:sldMk cId="134000435" sldId="575"/>
            <ac:cxnSpMk id="17" creationId="{5542A0B7-F3C5-43FF-BC32-B4B15F3E81CA}"/>
          </ac:cxnSpMkLst>
        </pc:cxnChg>
        <pc:cxnChg chg="mod">
          <ac:chgData name="Pooria Pakrooh" userId="c66806a1-324d-42e8-83af-87f490d8d065" providerId="ADAL" clId="{09E8B6E6-5D8A-4EB7-B602-BF1F95EFC488}" dt="2021-12-21T22:00:55.110" v="5261"/>
          <ac:cxnSpMkLst>
            <pc:docMk/>
            <pc:sldMk cId="134000435" sldId="575"/>
            <ac:cxnSpMk id="18" creationId="{3762546F-A3C3-4983-9892-3D740F468893}"/>
          </ac:cxnSpMkLst>
        </pc:cxnChg>
        <pc:cxnChg chg="mod">
          <ac:chgData name="Pooria Pakrooh" userId="c66806a1-324d-42e8-83af-87f490d8d065" providerId="ADAL" clId="{09E8B6E6-5D8A-4EB7-B602-BF1F95EFC488}" dt="2021-12-21T22:00:55.110" v="5261"/>
          <ac:cxnSpMkLst>
            <pc:docMk/>
            <pc:sldMk cId="134000435" sldId="575"/>
            <ac:cxnSpMk id="19" creationId="{EDC859A0-D494-469B-A014-E35D8B5A7843}"/>
          </ac:cxnSpMkLst>
        </pc:cxnChg>
        <pc:cxnChg chg="mod">
          <ac:chgData name="Pooria Pakrooh" userId="c66806a1-324d-42e8-83af-87f490d8d065" providerId="ADAL" clId="{09E8B6E6-5D8A-4EB7-B602-BF1F95EFC488}" dt="2021-12-21T22:00:55.110" v="5261"/>
          <ac:cxnSpMkLst>
            <pc:docMk/>
            <pc:sldMk cId="134000435" sldId="575"/>
            <ac:cxnSpMk id="20" creationId="{4F0FA75B-D084-4257-861A-3E3344559501}"/>
          </ac:cxnSpMkLst>
        </pc:cxnChg>
        <pc:cxnChg chg="mod">
          <ac:chgData name="Pooria Pakrooh" userId="c66806a1-324d-42e8-83af-87f490d8d065" providerId="ADAL" clId="{09E8B6E6-5D8A-4EB7-B602-BF1F95EFC488}" dt="2021-12-21T22:00:55.110" v="5261"/>
          <ac:cxnSpMkLst>
            <pc:docMk/>
            <pc:sldMk cId="134000435" sldId="575"/>
            <ac:cxnSpMk id="21" creationId="{52F5FDB4-20B9-4F7C-9FCE-2155022278B2}"/>
          </ac:cxnSpMkLst>
        </pc:cxnChg>
        <pc:cxnChg chg="mod">
          <ac:chgData name="Pooria Pakrooh" userId="c66806a1-324d-42e8-83af-87f490d8d065" providerId="ADAL" clId="{09E8B6E6-5D8A-4EB7-B602-BF1F95EFC488}" dt="2021-12-22T23:13:23.534" v="7404"/>
          <ac:cxnSpMkLst>
            <pc:docMk/>
            <pc:sldMk cId="134000435" sldId="575"/>
            <ac:cxnSpMk id="34" creationId="{40DD4FC8-20C4-4A93-BD38-7CF8AE3A6D24}"/>
          </ac:cxnSpMkLst>
        </pc:cxnChg>
        <pc:cxnChg chg="mod">
          <ac:chgData name="Pooria Pakrooh" userId="c66806a1-324d-42e8-83af-87f490d8d065" providerId="ADAL" clId="{09E8B6E6-5D8A-4EB7-B602-BF1F95EFC488}" dt="2021-12-22T23:13:23.534" v="7404"/>
          <ac:cxnSpMkLst>
            <pc:docMk/>
            <pc:sldMk cId="134000435" sldId="575"/>
            <ac:cxnSpMk id="35" creationId="{3F638B82-248C-45E4-BDC8-900153D80D2F}"/>
          </ac:cxnSpMkLst>
        </pc:cxnChg>
        <pc:cxnChg chg="mod">
          <ac:chgData name="Pooria Pakrooh" userId="c66806a1-324d-42e8-83af-87f490d8d065" providerId="ADAL" clId="{09E8B6E6-5D8A-4EB7-B602-BF1F95EFC488}" dt="2021-12-22T23:13:23.534" v="7404"/>
          <ac:cxnSpMkLst>
            <pc:docMk/>
            <pc:sldMk cId="134000435" sldId="575"/>
            <ac:cxnSpMk id="36" creationId="{52436D22-ACA1-478F-82B5-AE8FCFD0B787}"/>
          </ac:cxnSpMkLst>
        </pc:cxnChg>
        <pc:cxnChg chg="mod">
          <ac:chgData name="Pooria Pakrooh" userId="c66806a1-324d-42e8-83af-87f490d8d065" providerId="ADAL" clId="{09E8B6E6-5D8A-4EB7-B602-BF1F95EFC488}" dt="2021-12-22T23:13:23.534" v="7404"/>
          <ac:cxnSpMkLst>
            <pc:docMk/>
            <pc:sldMk cId="134000435" sldId="575"/>
            <ac:cxnSpMk id="37" creationId="{2B4F69DC-5F3B-4516-BEBF-75ED0090BB6B}"/>
          </ac:cxnSpMkLst>
        </pc:cxnChg>
        <pc:cxnChg chg="mod">
          <ac:chgData name="Pooria Pakrooh" userId="c66806a1-324d-42e8-83af-87f490d8d065" providerId="ADAL" clId="{09E8B6E6-5D8A-4EB7-B602-BF1F95EFC488}" dt="2021-12-22T23:13:23.534" v="7404"/>
          <ac:cxnSpMkLst>
            <pc:docMk/>
            <pc:sldMk cId="134000435" sldId="575"/>
            <ac:cxnSpMk id="38" creationId="{30EF0EC9-9269-4659-A497-1628F9C6893A}"/>
          </ac:cxnSpMkLst>
        </pc:cxnChg>
        <pc:cxnChg chg="mod">
          <ac:chgData name="Pooria Pakrooh" userId="c66806a1-324d-42e8-83af-87f490d8d065" providerId="ADAL" clId="{09E8B6E6-5D8A-4EB7-B602-BF1F95EFC488}" dt="2021-12-22T23:13:23.534" v="7404"/>
          <ac:cxnSpMkLst>
            <pc:docMk/>
            <pc:sldMk cId="134000435" sldId="575"/>
            <ac:cxnSpMk id="39" creationId="{10BB8A45-9AF8-4A55-B9D9-EF5550F38F8C}"/>
          </ac:cxnSpMkLst>
        </pc:cxnChg>
      </pc:sldChg>
      <pc:sldChg chg="addSp delSp modSp add mod">
        <pc:chgData name="Pooria Pakrooh" userId="c66806a1-324d-42e8-83af-87f490d8d065" providerId="ADAL" clId="{09E8B6E6-5D8A-4EB7-B602-BF1F95EFC488}" dt="2021-12-23T00:27:36.221" v="8153" actId="20577"/>
        <pc:sldMkLst>
          <pc:docMk/>
          <pc:sldMk cId="1721811354" sldId="576"/>
        </pc:sldMkLst>
        <pc:spChg chg="mod">
          <ac:chgData name="Pooria Pakrooh" userId="c66806a1-324d-42e8-83af-87f490d8d065" providerId="ADAL" clId="{09E8B6E6-5D8A-4EB7-B602-BF1F95EFC488}" dt="2021-12-23T00:27:07.536" v="8137" actId="1076"/>
          <ac:spMkLst>
            <pc:docMk/>
            <pc:sldMk cId="1721811354" sldId="576"/>
            <ac:spMk id="2" creationId="{8F1A794C-39FD-484C-897F-2A26F2B9B3D2}"/>
          </ac:spMkLst>
        </pc:spChg>
        <pc:spChg chg="mod">
          <ac:chgData name="Pooria Pakrooh" userId="c66806a1-324d-42e8-83af-87f490d8d065" providerId="ADAL" clId="{09E8B6E6-5D8A-4EB7-B602-BF1F95EFC488}" dt="2021-12-23T00:27:36.221" v="8153" actId="20577"/>
          <ac:spMkLst>
            <pc:docMk/>
            <pc:sldMk cId="1721811354" sldId="576"/>
            <ac:spMk id="3" creationId="{39104F7F-C06F-41E5-BD46-ECE04723FAF0}"/>
          </ac:spMkLst>
        </pc:spChg>
        <pc:spChg chg="del mod topLvl">
          <ac:chgData name="Pooria Pakrooh" userId="c66806a1-324d-42e8-83af-87f490d8d065" providerId="ADAL" clId="{09E8B6E6-5D8A-4EB7-B602-BF1F95EFC488}" dt="2021-12-22T20:27:53.611" v="6734" actId="478"/>
          <ac:spMkLst>
            <pc:docMk/>
            <pc:sldMk cId="1721811354" sldId="576"/>
            <ac:spMk id="9" creationId="{E2A9D06D-9227-4463-BD76-1F9F2A61AA47}"/>
          </ac:spMkLst>
        </pc:spChg>
        <pc:spChg chg="mod">
          <ac:chgData name="Pooria Pakrooh" userId="c66806a1-324d-42e8-83af-87f490d8d065" providerId="ADAL" clId="{09E8B6E6-5D8A-4EB7-B602-BF1F95EFC488}" dt="2021-12-22T20:49:53.488" v="7039" actId="1076"/>
          <ac:spMkLst>
            <pc:docMk/>
            <pc:sldMk cId="1721811354" sldId="576"/>
            <ac:spMk id="11" creationId="{547928A7-26B6-41B6-A0BB-2619AF02D500}"/>
          </ac:spMkLst>
        </pc:spChg>
        <pc:spChg chg="mod">
          <ac:chgData name="Pooria Pakrooh" userId="c66806a1-324d-42e8-83af-87f490d8d065" providerId="ADAL" clId="{09E8B6E6-5D8A-4EB7-B602-BF1F95EFC488}" dt="2021-12-22T20:50:02.790" v="7041" actId="1076"/>
          <ac:spMkLst>
            <pc:docMk/>
            <pc:sldMk cId="1721811354" sldId="576"/>
            <ac:spMk id="12" creationId="{C1EFCCB7-C1BA-4248-8EAD-B03D5EBD9E0A}"/>
          </ac:spMkLst>
        </pc:spChg>
        <pc:spChg chg="del mod">
          <ac:chgData name="Pooria Pakrooh" userId="c66806a1-324d-42e8-83af-87f490d8d065" providerId="ADAL" clId="{09E8B6E6-5D8A-4EB7-B602-BF1F95EFC488}" dt="2021-12-22T20:39:09.436" v="6758" actId="478"/>
          <ac:spMkLst>
            <pc:docMk/>
            <pc:sldMk cId="1721811354" sldId="576"/>
            <ac:spMk id="14" creationId="{90FEEEB1-3BC7-4C64-A151-9E8F5482A1D0}"/>
          </ac:spMkLst>
        </pc:spChg>
        <pc:spChg chg="mod">
          <ac:chgData name="Pooria Pakrooh" userId="c66806a1-324d-42e8-83af-87f490d8d065" providerId="ADAL" clId="{09E8B6E6-5D8A-4EB7-B602-BF1F95EFC488}" dt="2021-12-23T00:27:02.925" v="8136" actId="1076"/>
          <ac:spMkLst>
            <pc:docMk/>
            <pc:sldMk cId="1721811354" sldId="576"/>
            <ac:spMk id="15" creationId="{E6CABA12-9939-4A75-93A3-6F3204F4DE17}"/>
          </ac:spMkLst>
        </pc:spChg>
        <pc:spChg chg="add mod">
          <ac:chgData name="Pooria Pakrooh" userId="c66806a1-324d-42e8-83af-87f490d8d065" providerId="ADAL" clId="{09E8B6E6-5D8A-4EB7-B602-BF1F95EFC488}" dt="2021-12-22T20:49:17.560" v="7030" actId="20577"/>
          <ac:spMkLst>
            <pc:docMk/>
            <pc:sldMk cId="1721811354" sldId="576"/>
            <ac:spMk id="33" creationId="{FB1249D5-4BC6-4793-9349-7CCB67419559}"/>
          </ac:spMkLst>
        </pc:spChg>
        <pc:spChg chg="add mod">
          <ac:chgData name="Pooria Pakrooh" userId="c66806a1-324d-42e8-83af-87f490d8d065" providerId="ADAL" clId="{09E8B6E6-5D8A-4EB7-B602-BF1F95EFC488}" dt="2021-12-22T20:49:17.560" v="7030" actId="20577"/>
          <ac:spMkLst>
            <pc:docMk/>
            <pc:sldMk cId="1721811354" sldId="576"/>
            <ac:spMk id="35" creationId="{FE7CCEFF-0F3D-489C-A079-D7F5D73865C0}"/>
          </ac:spMkLst>
        </pc:spChg>
        <pc:spChg chg="add mod">
          <ac:chgData name="Pooria Pakrooh" userId="c66806a1-324d-42e8-83af-87f490d8d065" providerId="ADAL" clId="{09E8B6E6-5D8A-4EB7-B602-BF1F95EFC488}" dt="2021-12-22T20:50:18.260" v="7044" actId="1076"/>
          <ac:spMkLst>
            <pc:docMk/>
            <pc:sldMk cId="1721811354" sldId="576"/>
            <ac:spMk id="36" creationId="{483E30F3-602B-47EF-B5D4-CD7AD0B85A79}"/>
          </ac:spMkLst>
        </pc:spChg>
        <pc:spChg chg="add mod">
          <ac:chgData name="Pooria Pakrooh" userId="c66806a1-324d-42e8-83af-87f490d8d065" providerId="ADAL" clId="{09E8B6E6-5D8A-4EB7-B602-BF1F95EFC488}" dt="2021-12-22T20:49:17.560" v="7030" actId="20577"/>
          <ac:spMkLst>
            <pc:docMk/>
            <pc:sldMk cId="1721811354" sldId="576"/>
            <ac:spMk id="37" creationId="{FF029015-2FE8-497C-8105-7EC010094D95}"/>
          </ac:spMkLst>
        </pc:spChg>
        <pc:spChg chg="add del mod">
          <ac:chgData name="Pooria Pakrooh" userId="c66806a1-324d-42e8-83af-87f490d8d065" providerId="ADAL" clId="{09E8B6E6-5D8A-4EB7-B602-BF1F95EFC488}" dt="2021-12-22T20:47:02.242" v="6957" actId="478"/>
          <ac:spMkLst>
            <pc:docMk/>
            <pc:sldMk cId="1721811354" sldId="576"/>
            <ac:spMk id="40" creationId="{2AFC2067-0A56-472C-866C-58285BB545E9}"/>
          </ac:spMkLst>
        </pc:spChg>
        <pc:spChg chg="add mod">
          <ac:chgData name="Pooria Pakrooh" userId="c66806a1-324d-42e8-83af-87f490d8d065" providerId="ADAL" clId="{09E8B6E6-5D8A-4EB7-B602-BF1F95EFC488}" dt="2021-12-22T20:50:52.803" v="7049" actId="164"/>
          <ac:spMkLst>
            <pc:docMk/>
            <pc:sldMk cId="1721811354" sldId="576"/>
            <ac:spMk id="41" creationId="{0562FE57-70CD-42DF-BE1C-980AC08FB945}"/>
          </ac:spMkLst>
        </pc:spChg>
        <pc:spChg chg="add mod">
          <ac:chgData name="Pooria Pakrooh" userId="c66806a1-324d-42e8-83af-87f490d8d065" providerId="ADAL" clId="{09E8B6E6-5D8A-4EB7-B602-BF1F95EFC488}" dt="2021-12-22T20:50:52.803" v="7049" actId="164"/>
          <ac:spMkLst>
            <pc:docMk/>
            <pc:sldMk cId="1721811354" sldId="576"/>
            <ac:spMk id="42" creationId="{E23BDAF2-120F-400E-BDE1-87A2F9B4B789}"/>
          </ac:spMkLst>
        </pc:spChg>
        <pc:grpChg chg="add del mod">
          <ac:chgData name="Pooria Pakrooh" userId="c66806a1-324d-42e8-83af-87f490d8d065" providerId="ADAL" clId="{09E8B6E6-5D8A-4EB7-B602-BF1F95EFC488}" dt="2021-12-22T20:27:53.611" v="6734" actId="478"/>
          <ac:grpSpMkLst>
            <pc:docMk/>
            <pc:sldMk cId="1721811354" sldId="576"/>
            <ac:grpSpMk id="7" creationId="{D41DAA28-F1C5-4551-9CF5-0D5B9627AC51}"/>
          </ac:grpSpMkLst>
        </pc:grpChg>
        <pc:grpChg chg="mod topLvl">
          <ac:chgData name="Pooria Pakrooh" userId="c66806a1-324d-42e8-83af-87f490d8d065" providerId="ADAL" clId="{09E8B6E6-5D8A-4EB7-B602-BF1F95EFC488}" dt="2021-12-22T20:49:17.560" v="7030" actId="20577"/>
          <ac:grpSpMkLst>
            <pc:docMk/>
            <pc:sldMk cId="1721811354" sldId="576"/>
            <ac:grpSpMk id="8" creationId="{319F7B19-49EB-4A30-8898-55980A96A938}"/>
          </ac:grpSpMkLst>
        </pc:grpChg>
        <pc:grpChg chg="mod">
          <ac:chgData name="Pooria Pakrooh" userId="c66806a1-324d-42e8-83af-87f490d8d065" providerId="ADAL" clId="{09E8B6E6-5D8A-4EB7-B602-BF1F95EFC488}" dt="2021-12-22T20:49:17.560" v="7030" actId="20577"/>
          <ac:grpSpMkLst>
            <pc:docMk/>
            <pc:sldMk cId="1721811354" sldId="576"/>
            <ac:grpSpMk id="10" creationId="{39593666-DD6B-49E3-B36F-8C11790E3330}"/>
          </ac:grpSpMkLst>
        </pc:grpChg>
        <pc:grpChg chg="mod">
          <ac:chgData name="Pooria Pakrooh" userId="c66806a1-324d-42e8-83af-87f490d8d065" providerId="ADAL" clId="{09E8B6E6-5D8A-4EB7-B602-BF1F95EFC488}" dt="2021-12-22T20:49:17.560" v="7030" actId="20577"/>
          <ac:grpSpMkLst>
            <pc:docMk/>
            <pc:sldMk cId="1721811354" sldId="576"/>
            <ac:grpSpMk id="13" creationId="{CDABEA83-54F4-4E39-82C7-0F1151B1404E}"/>
          </ac:grpSpMkLst>
        </pc:grpChg>
        <pc:grpChg chg="add mod">
          <ac:chgData name="Pooria Pakrooh" userId="c66806a1-324d-42e8-83af-87f490d8d065" providerId="ADAL" clId="{09E8B6E6-5D8A-4EB7-B602-BF1F95EFC488}" dt="2021-12-22T20:49:17.560" v="7030" actId="20577"/>
          <ac:grpSpMkLst>
            <pc:docMk/>
            <pc:sldMk cId="1721811354" sldId="576"/>
            <ac:grpSpMk id="38" creationId="{A4A76F2F-0025-4106-BBAA-EA71F5F4E809}"/>
          </ac:grpSpMkLst>
        </pc:grpChg>
        <pc:grpChg chg="add mod">
          <ac:chgData name="Pooria Pakrooh" userId="c66806a1-324d-42e8-83af-87f490d8d065" providerId="ADAL" clId="{09E8B6E6-5D8A-4EB7-B602-BF1F95EFC488}" dt="2021-12-22T20:50:52.803" v="7049" actId="164"/>
          <ac:grpSpMkLst>
            <pc:docMk/>
            <pc:sldMk cId="1721811354" sldId="576"/>
            <ac:grpSpMk id="39" creationId="{934ED5F0-BDBA-4F0D-A098-DBE08A10FE53}"/>
          </ac:grpSpMkLst>
        </pc:grpChg>
        <pc:grpChg chg="add mod">
          <ac:chgData name="Pooria Pakrooh" userId="c66806a1-324d-42e8-83af-87f490d8d065" providerId="ADAL" clId="{09E8B6E6-5D8A-4EB7-B602-BF1F95EFC488}" dt="2021-12-23T00:26:55.372" v="8134" actId="1076"/>
          <ac:grpSpMkLst>
            <pc:docMk/>
            <pc:sldMk cId="1721811354" sldId="576"/>
            <ac:grpSpMk id="44" creationId="{5B633D5A-24BE-46C4-B80D-CE2BD8A3D32A}"/>
          </ac:grpSpMkLst>
        </pc:grpChg>
        <pc:cxnChg chg="mod">
          <ac:chgData name="Pooria Pakrooh" userId="c66806a1-324d-42e8-83af-87f490d8d065" providerId="ADAL" clId="{09E8B6E6-5D8A-4EB7-B602-BF1F95EFC488}" dt="2021-12-22T20:49:17.560" v="7030" actId="20577"/>
          <ac:cxnSpMkLst>
            <pc:docMk/>
            <pc:sldMk cId="1721811354" sldId="576"/>
            <ac:cxnSpMk id="16" creationId="{CFD65FF2-CAB7-48A4-BFF3-3E36B01683C7}"/>
          </ac:cxnSpMkLst>
        </pc:cxnChg>
        <pc:cxnChg chg="mod">
          <ac:chgData name="Pooria Pakrooh" userId="c66806a1-324d-42e8-83af-87f490d8d065" providerId="ADAL" clId="{09E8B6E6-5D8A-4EB7-B602-BF1F95EFC488}" dt="2021-12-22T20:49:56.541" v="7040" actId="14100"/>
          <ac:cxnSpMkLst>
            <pc:docMk/>
            <pc:sldMk cId="1721811354" sldId="576"/>
            <ac:cxnSpMk id="17" creationId="{F1B9EED6-C751-4F83-9A6F-E1CFBD9F7488}"/>
          </ac:cxnSpMkLst>
        </pc:cxnChg>
        <pc:cxnChg chg="mod">
          <ac:chgData name="Pooria Pakrooh" userId="c66806a1-324d-42e8-83af-87f490d8d065" providerId="ADAL" clId="{09E8B6E6-5D8A-4EB7-B602-BF1F95EFC488}" dt="2021-12-22T20:49:17.560" v="7030" actId="20577"/>
          <ac:cxnSpMkLst>
            <pc:docMk/>
            <pc:sldMk cId="1721811354" sldId="576"/>
            <ac:cxnSpMk id="18" creationId="{6F402E4B-56F1-4702-94F8-78CE016586BC}"/>
          </ac:cxnSpMkLst>
        </pc:cxnChg>
        <pc:cxnChg chg="mod">
          <ac:chgData name="Pooria Pakrooh" userId="c66806a1-324d-42e8-83af-87f490d8d065" providerId="ADAL" clId="{09E8B6E6-5D8A-4EB7-B602-BF1F95EFC488}" dt="2021-12-22T20:50:14.616" v="7043" actId="1076"/>
          <ac:cxnSpMkLst>
            <pc:docMk/>
            <pc:sldMk cId="1721811354" sldId="576"/>
            <ac:cxnSpMk id="19" creationId="{4A8C40EA-39E0-4409-B1FB-7C4DAC298AA6}"/>
          </ac:cxnSpMkLst>
        </pc:cxnChg>
        <pc:cxnChg chg="mod">
          <ac:chgData name="Pooria Pakrooh" userId="c66806a1-324d-42e8-83af-87f490d8d065" providerId="ADAL" clId="{09E8B6E6-5D8A-4EB7-B602-BF1F95EFC488}" dt="2021-12-22T20:49:17.560" v="7030" actId="20577"/>
          <ac:cxnSpMkLst>
            <pc:docMk/>
            <pc:sldMk cId="1721811354" sldId="576"/>
            <ac:cxnSpMk id="20" creationId="{E4A2FD56-CBA9-4DD8-9904-3023A6F87E67}"/>
          </ac:cxnSpMkLst>
        </pc:cxnChg>
        <pc:cxnChg chg="mod">
          <ac:chgData name="Pooria Pakrooh" userId="c66806a1-324d-42e8-83af-87f490d8d065" providerId="ADAL" clId="{09E8B6E6-5D8A-4EB7-B602-BF1F95EFC488}" dt="2021-12-22T20:49:17.560" v="7030" actId="20577"/>
          <ac:cxnSpMkLst>
            <pc:docMk/>
            <pc:sldMk cId="1721811354" sldId="576"/>
            <ac:cxnSpMk id="21" creationId="{B5592DF2-94EE-4AEF-B42B-D2A984CC5015}"/>
          </ac:cxnSpMkLst>
        </pc:cxnChg>
        <pc:cxnChg chg="add mod">
          <ac:chgData name="Pooria Pakrooh" userId="c66806a1-324d-42e8-83af-87f490d8d065" providerId="ADAL" clId="{09E8B6E6-5D8A-4EB7-B602-BF1F95EFC488}" dt="2021-12-22T20:49:17.560" v="7030" actId="20577"/>
          <ac:cxnSpMkLst>
            <pc:docMk/>
            <pc:sldMk cId="1721811354" sldId="576"/>
            <ac:cxnSpMk id="26" creationId="{DA0A90EB-81B0-46FF-AF1A-0E4B31A76627}"/>
          </ac:cxnSpMkLst>
        </pc:cxnChg>
        <pc:cxnChg chg="add mod">
          <ac:chgData name="Pooria Pakrooh" userId="c66806a1-324d-42e8-83af-87f490d8d065" providerId="ADAL" clId="{09E8B6E6-5D8A-4EB7-B602-BF1F95EFC488}" dt="2021-12-22T20:49:17.560" v="7030" actId="20577"/>
          <ac:cxnSpMkLst>
            <pc:docMk/>
            <pc:sldMk cId="1721811354" sldId="576"/>
            <ac:cxnSpMk id="28" creationId="{5812FA37-C381-46D0-8BD3-02FF65E6F3E5}"/>
          </ac:cxnSpMkLst>
        </pc:cxnChg>
        <pc:cxnChg chg="add mod">
          <ac:chgData name="Pooria Pakrooh" userId="c66806a1-324d-42e8-83af-87f490d8d065" providerId="ADAL" clId="{09E8B6E6-5D8A-4EB7-B602-BF1F95EFC488}" dt="2021-12-22T20:49:17.560" v="7030" actId="20577"/>
          <ac:cxnSpMkLst>
            <pc:docMk/>
            <pc:sldMk cId="1721811354" sldId="576"/>
            <ac:cxnSpMk id="32" creationId="{B15B2B55-2E36-4D7B-A515-B0DB7BAE6BD1}"/>
          </ac:cxnSpMkLst>
        </pc:cxnChg>
      </pc:sldChg>
      <pc:sldMasterChg chg="delSldLayout">
        <pc:chgData name="Pooria Pakrooh" userId="c66806a1-324d-42e8-83af-87f490d8d065" providerId="ADAL" clId="{09E8B6E6-5D8A-4EB7-B602-BF1F95EFC488}" dt="2021-12-21T20:41:45.976" v="3114" actId="47"/>
        <pc:sldMasterMkLst>
          <pc:docMk/>
          <pc:sldMasterMk cId="0" sldId="2147483648"/>
        </pc:sldMasterMkLst>
        <pc:sldLayoutChg chg="del">
          <pc:chgData name="Pooria Pakrooh" userId="c66806a1-324d-42e8-83af-87f490d8d065" providerId="ADAL" clId="{09E8B6E6-5D8A-4EB7-B602-BF1F95EFC488}" dt="2021-12-21T20:41:45.976" v="3114" actId="47"/>
          <pc:sldLayoutMkLst>
            <pc:docMk/>
            <pc:sldMasterMk cId="0" sldId="2147483648"/>
            <pc:sldLayoutMk cId="1556606409" sldId="2147483651"/>
          </pc:sldLayoutMkLst>
        </pc:sldLayoutChg>
      </pc:sldMasterChg>
    </pc:docChg>
  </pc:docChgLst>
  <pc:docChgLst>
    <pc:chgData name="Pooria Pakrooh" userId="c66806a1-324d-42e8-83af-87f490d8d065" providerId="ADAL" clId="{263316D6-5B50-4027-AE0C-67426F476072}"/>
    <pc:docChg chg="addSld delSld modSld delSection modSection">
      <pc:chgData name="Pooria Pakrooh" userId="c66806a1-324d-42e8-83af-87f490d8d065" providerId="ADAL" clId="{263316D6-5B50-4027-AE0C-67426F476072}" dt="2022-01-18T22:09:51.065" v="1"/>
      <pc:docMkLst>
        <pc:docMk/>
      </pc:docMkLst>
      <pc:sldChg chg="del">
        <pc:chgData name="Pooria Pakrooh" userId="c66806a1-324d-42e8-83af-87f490d8d065" providerId="ADAL" clId="{263316D6-5B50-4027-AE0C-67426F476072}" dt="2022-01-18T22:09:49.386" v="0" actId="47"/>
        <pc:sldMkLst>
          <pc:docMk/>
          <pc:sldMk cId="0" sldId="256"/>
        </pc:sldMkLst>
      </pc:sldChg>
      <pc:sldChg chg="del">
        <pc:chgData name="Pooria Pakrooh" userId="c66806a1-324d-42e8-83af-87f490d8d065" providerId="ADAL" clId="{263316D6-5B50-4027-AE0C-67426F476072}" dt="2022-01-18T22:09:49.386" v="0" actId="47"/>
        <pc:sldMkLst>
          <pc:docMk/>
          <pc:sldMk cId="3898656181" sldId="257"/>
        </pc:sldMkLst>
      </pc:sldChg>
      <pc:sldChg chg="del">
        <pc:chgData name="Pooria Pakrooh" userId="c66806a1-324d-42e8-83af-87f490d8d065" providerId="ADAL" clId="{263316D6-5B50-4027-AE0C-67426F476072}" dt="2022-01-18T22:09:49.386" v="0" actId="47"/>
        <pc:sldMkLst>
          <pc:docMk/>
          <pc:sldMk cId="1517142352" sldId="258"/>
        </pc:sldMkLst>
      </pc:sldChg>
      <pc:sldChg chg="add">
        <pc:chgData name="Pooria Pakrooh" userId="c66806a1-324d-42e8-83af-87f490d8d065" providerId="ADAL" clId="{263316D6-5B50-4027-AE0C-67426F476072}" dt="2022-01-18T22:09:51.065" v="1"/>
        <pc:sldMkLst>
          <pc:docMk/>
          <pc:sldMk cId="0" sldId="259"/>
        </pc:sldMkLst>
      </pc:sldChg>
      <pc:sldChg chg="add del">
        <pc:chgData name="Pooria Pakrooh" userId="c66806a1-324d-42e8-83af-87f490d8d065" providerId="ADAL" clId="{263316D6-5B50-4027-AE0C-67426F476072}" dt="2022-01-18T22:09:51.065" v="1"/>
        <pc:sldMkLst>
          <pc:docMk/>
          <pc:sldMk cId="3916771493" sldId="265"/>
        </pc:sldMkLst>
      </pc:sldChg>
      <pc:sldChg chg="add del">
        <pc:chgData name="Pooria Pakrooh" userId="c66806a1-324d-42e8-83af-87f490d8d065" providerId="ADAL" clId="{263316D6-5B50-4027-AE0C-67426F476072}" dt="2022-01-18T22:09:51.065" v="1"/>
        <pc:sldMkLst>
          <pc:docMk/>
          <pc:sldMk cId="1583719868" sldId="270"/>
        </pc:sldMkLst>
      </pc:sldChg>
      <pc:sldChg chg="add del">
        <pc:chgData name="Pooria Pakrooh" userId="c66806a1-324d-42e8-83af-87f490d8d065" providerId="ADAL" clId="{263316D6-5B50-4027-AE0C-67426F476072}" dt="2022-01-18T22:09:51.065" v="1"/>
        <pc:sldMkLst>
          <pc:docMk/>
          <pc:sldMk cId="3512155482" sldId="272"/>
        </pc:sldMkLst>
      </pc:sldChg>
      <pc:sldChg chg="add del">
        <pc:chgData name="Pooria Pakrooh" userId="c66806a1-324d-42e8-83af-87f490d8d065" providerId="ADAL" clId="{263316D6-5B50-4027-AE0C-67426F476072}" dt="2022-01-18T22:09:51.065" v="1"/>
        <pc:sldMkLst>
          <pc:docMk/>
          <pc:sldMk cId="3070540043" sldId="273"/>
        </pc:sldMkLst>
      </pc:sldChg>
      <pc:sldChg chg="add del">
        <pc:chgData name="Pooria Pakrooh" userId="c66806a1-324d-42e8-83af-87f490d8d065" providerId="ADAL" clId="{263316D6-5B50-4027-AE0C-67426F476072}" dt="2022-01-18T22:09:51.065" v="1"/>
        <pc:sldMkLst>
          <pc:docMk/>
          <pc:sldMk cId="1920021035" sldId="277"/>
        </pc:sldMkLst>
      </pc:sldChg>
      <pc:sldChg chg="del">
        <pc:chgData name="Pooria Pakrooh" userId="c66806a1-324d-42e8-83af-87f490d8d065" providerId="ADAL" clId="{263316D6-5B50-4027-AE0C-67426F476072}" dt="2022-01-18T22:09:49.386" v="0" actId="47"/>
        <pc:sldMkLst>
          <pc:docMk/>
          <pc:sldMk cId="1185693473" sldId="282"/>
        </pc:sldMkLst>
      </pc:sldChg>
      <pc:sldChg chg="add del">
        <pc:chgData name="Pooria Pakrooh" userId="c66806a1-324d-42e8-83af-87f490d8d065" providerId="ADAL" clId="{263316D6-5B50-4027-AE0C-67426F476072}" dt="2022-01-18T22:09:51.065" v="1"/>
        <pc:sldMkLst>
          <pc:docMk/>
          <pc:sldMk cId="2101454328" sldId="574"/>
        </pc:sldMkLst>
      </pc:sldChg>
      <pc:sldChg chg="del">
        <pc:chgData name="Pooria Pakrooh" userId="c66806a1-324d-42e8-83af-87f490d8d065" providerId="ADAL" clId="{263316D6-5B50-4027-AE0C-67426F476072}" dt="2022-01-18T22:09:49.386" v="0" actId="47"/>
        <pc:sldMkLst>
          <pc:docMk/>
          <pc:sldMk cId="1822224899" sldId="576"/>
        </pc:sldMkLst>
      </pc:sldChg>
      <pc:sldChg chg="add del">
        <pc:chgData name="Pooria Pakrooh" userId="c66806a1-324d-42e8-83af-87f490d8d065" providerId="ADAL" clId="{263316D6-5B50-4027-AE0C-67426F476072}" dt="2022-01-18T22:09:51.065" v="1"/>
        <pc:sldMkLst>
          <pc:docMk/>
          <pc:sldMk cId="4148740041" sldId="577"/>
        </pc:sldMkLst>
      </pc:sldChg>
      <pc:sldChg chg="add del">
        <pc:chgData name="Pooria Pakrooh" userId="c66806a1-324d-42e8-83af-87f490d8d065" providerId="ADAL" clId="{263316D6-5B50-4027-AE0C-67426F476072}" dt="2022-01-18T22:09:51.065" v="1"/>
        <pc:sldMkLst>
          <pc:docMk/>
          <pc:sldMk cId="2443844009" sldId="578"/>
        </pc:sldMkLst>
      </pc:sldChg>
      <pc:sldChg chg="del">
        <pc:chgData name="Pooria Pakrooh" userId="c66806a1-324d-42e8-83af-87f490d8d065" providerId="ADAL" clId="{263316D6-5B50-4027-AE0C-67426F476072}" dt="2022-01-18T22:09:49.386" v="0" actId="47"/>
        <pc:sldMkLst>
          <pc:docMk/>
          <pc:sldMk cId="135346738" sldId="579"/>
        </pc:sldMkLst>
      </pc:sldChg>
      <pc:sldChg chg="del">
        <pc:chgData name="Pooria Pakrooh" userId="c66806a1-324d-42e8-83af-87f490d8d065" providerId="ADAL" clId="{263316D6-5B50-4027-AE0C-67426F476072}" dt="2022-01-18T22:09:49.386" v="0" actId="47"/>
        <pc:sldMkLst>
          <pc:docMk/>
          <pc:sldMk cId="568434349" sldId="580"/>
        </pc:sldMkLst>
      </pc:sldChg>
      <pc:sldChg chg="del">
        <pc:chgData name="Pooria Pakrooh" userId="c66806a1-324d-42e8-83af-87f490d8d065" providerId="ADAL" clId="{263316D6-5B50-4027-AE0C-67426F476072}" dt="2022-01-18T22:09:49.386" v="0" actId="47"/>
        <pc:sldMkLst>
          <pc:docMk/>
          <pc:sldMk cId="1713114775" sldId="958"/>
        </pc:sldMkLst>
      </pc:sldChg>
      <pc:sldChg chg="add del">
        <pc:chgData name="Pooria Pakrooh" userId="c66806a1-324d-42e8-83af-87f490d8d065" providerId="ADAL" clId="{263316D6-5B50-4027-AE0C-67426F476072}" dt="2022-01-18T22:09:51.065" v="1"/>
        <pc:sldMkLst>
          <pc:docMk/>
          <pc:sldMk cId="3326647827" sldId="1759"/>
        </pc:sldMkLst>
      </pc:sldChg>
      <pc:sldChg chg="add del">
        <pc:chgData name="Pooria Pakrooh" userId="c66806a1-324d-42e8-83af-87f490d8d065" providerId="ADAL" clId="{263316D6-5B50-4027-AE0C-67426F476072}" dt="2022-01-18T22:09:51.065" v="1"/>
        <pc:sldMkLst>
          <pc:docMk/>
          <pc:sldMk cId="2340782219" sldId="1761"/>
        </pc:sldMkLst>
      </pc:sldChg>
      <pc:sldChg chg="add del">
        <pc:chgData name="Pooria Pakrooh" userId="c66806a1-324d-42e8-83af-87f490d8d065" providerId="ADAL" clId="{263316D6-5B50-4027-AE0C-67426F476072}" dt="2022-01-18T22:09:51.065" v="1"/>
        <pc:sldMkLst>
          <pc:docMk/>
          <pc:sldMk cId="4263702704" sldId="1762"/>
        </pc:sldMkLst>
      </pc:sldChg>
      <pc:sldChg chg="add del">
        <pc:chgData name="Pooria Pakrooh" userId="c66806a1-324d-42e8-83af-87f490d8d065" providerId="ADAL" clId="{263316D6-5B50-4027-AE0C-67426F476072}" dt="2022-01-18T22:09:51.065" v="1"/>
        <pc:sldMkLst>
          <pc:docMk/>
          <pc:sldMk cId="3568968986" sldId="1763"/>
        </pc:sldMkLst>
      </pc:sldChg>
      <pc:sldChg chg="add del">
        <pc:chgData name="Pooria Pakrooh" userId="c66806a1-324d-42e8-83af-87f490d8d065" providerId="ADAL" clId="{263316D6-5B50-4027-AE0C-67426F476072}" dt="2022-01-18T22:09:51.065" v="1"/>
        <pc:sldMkLst>
          <pc:docMk/>
          <pc:sldMk cId="4207894485" sldId="1764"/>
        </pc:sldMkLst>
      </pc:sldChg>
      <pc:sldChg chg="del">
        <pc:chgData name="Pooria Pakrooh" userId="c66806a1-324d-42e8-83af-87f490d8d065" providerId="ADAL" clId="{263316D6-5B50-4027-AE0C-67426F476072}" dt="2022-01-18T22:09:49.386" v="0" actId="47"/>
        <pc:sldMkLst>
          <pc:docMk/>
          <pc:sldMk cId="3261568391" sldId="1765"/>
        </pc:sldMkLst>
      </pc:sldChg>
      <pc:sldChg chg="add del">
        <pc:chgData name="Pooria Pakrooh" userId="c66806a1-324d-42e8-83af-87f490d8d065" providerId="ADAL" clId="{263316D6-5B50-4027-AE0C-67426F476072}" dt="2022-01-18T22:09:51.065" v="1"/>
        <pc:sldMkLst>
          <pc:docMk/>
          <pc:sldMk cId="2973786494" sldId="1767"/>
        </pc:sldMkLst>
      </pc:sldChg>
      <pc:sldChg chg="add del">
        <pc:chgData name="Pooria Pakrooh" userId="c66806a1-324d-42e8-83af-87f490d8d065" providerId="ADAL" clId="{263316D6-5B50-4027-AE0C-67426F476072}" dt="2022-01-18T22:09:51.065" v="1"/>
        <pc:sldMkLst>
          <pc:docMk/>
          <pc:sldMk cId="2239979532" sldId="1768"/>
        </pc:sldMkLst>
      </pc:sldChg>
      <pc:sldChg chg="del">
        <pc:chgData name="Pooria Pakrooh" userId="c66806a1-324d-42e8-83af-87f490d8d065" providerId="ADAL" clId="{263316D6-5B50-4027-AE0C-67426F476072}" dt="2022-01-18T22:09:49.386" v="0" actId="47"/>
        <pc:sldMkLst>
          <pc:docMk/>
          <pc:sldMk cId="3102424937" sldId="1769"/>
        </pc:sldMkLst>
      </pc:sldChg>
      <pc:sldChg chg="add del">
        <pc:chgData name="Pooria Pakrooh" userId="c66806a1-324d-42e8-83af-87f490d8d065" providerId="ADAL" clId="{263316D6-5B50-4027-AE0C-67426F476072}" dt="2022-01-18T22:09:51.065" v="1"/>
        <pc:sldMkLst>
          <pc:docMk/>
          <pc:sldMk cId="1235952207" sldId="1770"/>
        </pc:sldMkLst>
      </pc:sldChg>
      <pc:sldChg chg="add del">
        <pc:chgData name="Pooria Pakrooh" userId="c66806a1-324d-42e8-83af-87f490d8d065" providerId="ADAL" clId="{263316D6-5B50-4027-AE0C-67426F476072}" dt="2022-01-18T22:09:51.065" v="1"/>
        <pc:sldMkLst>
          <pc:docMk/>
          <pc:sldMk cId="171379228" sldId="1771"/>
        </pc:sldMkLst>
      </pc:sldChg>
      <pc:sldChg chg="add">
        <pc:chgData name="Pooria Pakrooh" userId="c66806a1-324d-42e8-83af-87f490d8d065" providerId="ADAL" clId="{263316D6-5B50-4027-AE0C-67426F476072}" dt="2022-01-18T22:09:51.065" v="1"/>
        <pc:sldMkLst>
          <pc:docMk/>
          <pc:sldMk cId="2247219885" sldId="1772"/>
        </pc:sldMkLst>
      </pc:sldChg>
      <pc:sldChg chg="add">
        <pc:chgData name="Pooria Pakrooh" userId="c66806a1-324d-42e8-83af-87f490d8d065" providerId="ADAL" clId="{263316D6-5B50-4027-AE0C-67426F476072}" dt="2022-01-18T22:09:51.065" v="1"/>
        <pc:sldMkLst>
          <pc:docMk/>
          <pc:sldMk cId="0" sldId="1773"/>
        </pc:sldMkLst>
      </pc:sldChg>
      <pc:sldMasterChg chg="delSldLayout">
        <pc:chgData name="Pooria Pakrooh" userId="c66806a1-324d-42e8-83af-87f490d8d065" providerId="ADAL" clId="{263316D6-5B50-4027-AE0C-67426F476072}" dt="2022-01-18T22:09:49.386" v="0" actId="47"/>
        <pc:sldMasterMkLst>
          <pc:docMk/>
          <pc:sldMasterMk cId="0" sldId="2147483648"/>
        </pc:sldMasterMkLst>
        <pc:sldLayoutChg chg="del">
          <pc:chgData name="Pooria Pakrooh" userId="c66806a1-324d-42e8-83af-87f490d8d065" providerId="ADAL" clId="{263316D6-5B50-4027-AE0C-67426F476072}" dt="2022-01-18T22:09:49.386" v="0" actId="47"/>
          <pc:sldLayoutMkLst>
            <pc:docMk/>
            <pc:sldMasterMk cId="0" sldId="2147483648"/>
            <pc:sldLayoutMk cId="3943484443" sldId="2147483651"/>
          </pc:sldLayoutMkLst>
        </pc:sldLayoutChg>
      </pc:sldMasterChg>
    </pc:docChg>
  </pc:docChgLst>
  <pc:docChgLst>
    <pc:chgData name="Steve Shellhammer" userId="0e71f22d-ee3e-49c0-82ff-dbc290af8082" providerId="ADAL" clId="{5AE2CC8C-54BD-4BD0-9392-2A265393AAE9}"/>
    <pc:docChg chg="undo custSel addSld delSld modSld">
      <pc:chgData name="Steve Shellhammer" userId="0e71f22d-ee3e-49c0-82ff-dbc290af8082" providerId="ADAL" clId="{5AE2CC8C-54BD-4BD0-9392-2A265393AAE9}" dt="2021-04-26T23:57:39.962" v="5190" actId="1076"/>
      <pc:docMkLst>
        <pc:docMk/>
      </pc:docMkLst>
      <pc:sldChg chg="delSp modSp mod">
        <pc:chgData name="Steve Shellhammer" userId="0e71f22d-ee3e-49c0-82ff-dbc290af8082" providerId="ADAL" clId="{5AE2CC8C-54BD-4BD0-9392-2A265393AAE9}" dt="2021-04-23T16:13:36.031" v="4833"/>
        <pc:sldMkLst>
          <pc:docMk/>
          <pc:sldMk cId="0" sldId="256"/>
        </pc:sldMkLst>
        <pc:spChg chg="del mod">
          <ac:chgData name="Steve Shellhammer" userId="0e71f22d-ee3e-49c0-82ff-dbc290af8082" providerId="ADAL" clId="{5AE2CC8C-54BD-4BD0-9392-2A265393AAE9}" dt="2021-04-21T22:28:33.202" v="61" actId="478"/>
          <ac:spMkLst>
            <pc:docMk/>
            <pc:sldMk cId="0" sldId="256"/>
            <ac:spMk id="11" creationId="{BAEB70CC-9A5D-4B0A-92C5-447F817E277A}"/>
          </ac:spMkLst>
        </pc:spChg>
        <pc:spChg chg="mod">
          <ac:chgData name="Steve Shellhammer" userId="0e71f22d-ee3e-49c0-82ff-dbc290af8082" providerId="ADAL" clId="{5AE2CC8C-54BD-4BD0-9392-2A265393AAE9}" dt="2021-04-21T22:29:38.106" v="64" actId="14100"/>
          <ac:spMkLst>
            <pc:docMk/>
            <pc:sldMk cId="0" sldId="256"/>
            <ac:spMk id="3073" creationId="{00000000-0000-0000-0000-000000000000}"/>
          </ac:spMkLst>
        </pc:spChg>
        <pc:spChg chg="mod">
          <ac:chgData name="Steve Shellhammer" userId="0e71f22d-ee3e-49c0-82ff-dbc290af8082" providerId="ADAL" clId="{5AE2CC8C-54BD-4BD0-9392-2A265393AAE9}" dt="2021-04-21T22:29:11.685" v="63" actId="20577"/>
          <ac:spMkLst>
            <pc:docMk/>
            <pc:sldMk cId="0" sldId="256"/>
            <ac:spMk id="3074" creationId="{00000000-0000-0000-0000-000000000000}"/>
          </ac:spMkLst>
        </pc:spChg>
        <pc:graphicFrameChg chg="mod modGraphic">
          <ac:chgData name="Steve Shellhammer" userId="0e71f22d-ee3e-49c0-82ff-dbc290af8082" providerId="ADAL" clId="{5AE2CC8C-54BD-4BD0-9392-2A265393AAE9}" dt="2021-04-23T16:13:36.031" v="4833"/>
          <ac:graphicFrameMkLst>
            <pc:docMk/>
            <pc:sldMk cId="0" sldId="256"/>
            <ac:graphicFrameMk id="10" creationId="{56BFF8FC-15E6-4208-9DB8-296FB6B5AC3E}"/>
          </ac:graphicFrameMkLst>
        </pc:graphicFrameChg>
      </pc:sldChg>
      <pc:sldChg chg="del">
        <pc:chgData name="Steve Shellhammer" userId="0e71f22d-ee3e-49c0-82ff-dbc290af8082" providerId="ADAL" clId="{5AE2CC8C-54BD-4BD0-9392-2A265393AAE9}" dt="2021-04-21T23:44:51.117" v="4548" actId="47"/>
        <pc:sldMkLst>
          <pc:docMk/>
          <pc:sldMk cId="1967477002" sldId="482"/>
        </pc:sldMkLst>
      </pc:sldChg>
      <pc:sldChg chg="del">
        <pc:chgData name="Steve Shellhammer" userId="0e71f22d-ee3e-49c0-82ff-dbc290af8082" providerId="ADAL" clId="{5AE2CC8C-54BD-4BD0-9392-2A265393AAE9}" dt="2021-04-21T23:44:51.117" v="4548" actId="47"/>
        <pc:sldMkLst>
          <pc:docMk/>
          <pc:sldMk cId="1084003677" sldId="483"/>
        </pc:sldMkLst>
      </pc:sldChg>
      <pc:sldChg chg="del">
        <pc:chgData name="Steve Shellhammer" userId="0e71f22d-ee3e-49c0-82ff-dbc290af8082" providerId="ADAL" clId="{5AE2CC8C-54BD-4BD0-9392-2A265393AAE9}" dt="2021-04-21T23:44:51.117" v="4548" actId="47"/>
        <pc:sldMkLst>
          <pc:docMk/>
          <pc:sldMk cId="1098337821" sldId="484"/>
        </pc:sldMkLst>
      </pc:sldChg>
      <pc:sldChg chg="del">
        <pc:chgData name="Steve Shellhammer" userId="0e71f22d-ee3e-49c0-82ff-dbc290af8082" providerId="ADAL" clId="{5AE2CC8C-54BD-4BD0-9392-2A265393AAE9}" dt="2021-04-21T23:44:51.117" v="4548" actId="47"/>
        <pc:sldMkLst>
          <pc:docMk/>
          <pc:sldMk cId="658309821" sldId="485"/>
        </pc:sldMkLst>
      </pc:sldChg>
      <pc:sldChg chg="del">
        <pc:chgData name="Steve Shellhammer" userId="0e71f22d-ee3e-49c0-82ff-dbc290af8082" providerId="ADAL" clId="{5AE2CC8C-54BD-4BD0-9392-2A265393AAE9}" dt="2021-04-21T23:44:51.117" v="4548" actId="47"/>
        <pc:sldMkLst>
          <pc:docMk/>
          <pc:sldMk cId="3393319472" sldId="486"/>
        </pc:sldMkLst>
      </pc:sldChg>
      <pc:sldChg chg="del">
        <pc:chgData name="Steve Shellhammer" userId="0e71f22d-ee3e-49c0-82ff-dbc290af8082" providerId="ADAL" clId="{5AE2CC8C-54BD-4BD0-9392-2A265393AAE9}" dt="2021-04-21T23:44:51.117" v="4548" actId="47"/>
        <pc:sldMkLst>
          <pc:docMk/>
          <pc:sldMk cId="4284133424" sldId="487"/>
        </pc:sldMkLst>
      </pc:sldChg>
      <pc:sldChg chg="del">
        <pc:chgData name="Steve Shellhammer" userId="0e71f22d-ee3e-49c0-82ff-dbc290af8082" providerId="ADAL" clId="{5AE2CC8C-54BD-4BD0-9392-2A265393AAE9}" dt="2021-04-21T23:44:51.117" v="4548" actId="47"/>
        <pc:sldMkLst>
          <pc:docMk/>
          <pc:sldMk cId="1663599620" sldId="488"/>
        </pc:sldMkLst>
      </pc:sldChg>
      <pc:sldChg chg="del">
        <pc:chgData name="Steve Shellhammer" userId="0e71f22d-ee3e-49c0-82ff-dbc290af8082" providerId="ADAL" clId="{5AE2CC8C-54BD-4BD0-9392-2A265393AAE9}" dt="2021-04-21T23:44:51.117" v="4548" actId="47"/>
        <pc:sldMkLst>
          <pc:docMk/>
          <pc:sldMk cId="715842681" sldId="489"/>
        </pc:sldMkLst>
      </pc:sldChg>
      <pc:sldChg chg="del">
        <pc:chgData name="Steve Shellhammer" userId="0e71f22d-ee3e-49c0-82ff-dbc290af8082" providerId="ADAL" clId="{5AE2CC8C-54BD-4BD0-9392-2A265393AAE9}" dt="2021-04-21T23:44:51.117" v="4548" actId="47"/>
        <pc:sldMkLst>
          <pc:docMk/>
          <pc:sldMk cId="3250604963" sldId="490"/>
        </pc:sldMkLst>
      </pc:sldChg>
      <pc:sldChg chg="del">
        <pc:chgData name="Steve Shellhammer" userId="0e71f22d-ee3e-49c0-82ff-dbc290af8082" providerId="ADAL" clId="{5AE2CC8C-54BD-4BD0-9392-2A265393AAE9}" dt="2021-04-21T23:44:51.117" v="4548" actId="47"/>
        <pc:sldMkLst>
          <pc:docMk/>
          <pc:sldMk cId="4154146102" sldId="491"/>
        </pc:sldMkLst>
      </pc:sldChg>
      <pc:sldChg chg="del">
        <pc:chgData name="Steve Shellhammer" userId="0e71f22d-ee3e-49c0-82ff-dbc290af8082" providerId="ADAL" clId="{5AE2CC8C-54BD-4BD0-9392-2A265393AAE9}" dt="2021-04-21T23:44:51.117" v="4548" actId="47"/>
        <pc:sldMkLst>
          <pc:docMk/>
          <pc:sldMk cId="2084330954" sldId="492"/>
        </pc:sldMkLst>
      </pc:sldChg>
      <pc:sldChg chg="del">
        <pc:chgData name="Steve Shellhammer" userId="0e71f22d-ee3e-49c0-82ff-dbc290af8082" providerId="ADAL" clId="{5AE2CC8C-54BD-4BD0-9392-2A265393AAE9}" dt="2021-04-21T23:44:51.117" v="4548" actId="47"/>
        <pc:sldMkLst>
          <pc:docMk/>
          <pc:sldMk cId="1053439342" sldId="493"/>
        </pc:sldMkLst>
      </pc:sldChg>
      <pc:sldChg chg="del">
        <pc:chgData name="Steve Shellhammer" userId="0e71f22d-ee3e-49c0-82ff-dbc290af8082" providerId="ADAL" clId="{5AE2CC8C-54BD-4BD0-9392-2A265393AAE9}" dt="2021-04-21T23:44:51.117" v="4548" actId="47"/>
        <pc:sldMkLst>
          <pc:docMk/>
          <pc:sldMk cId="573313430" sldId="494"/>
        </pc:sldMkLst>
      </pc:sldChg>
      <pc:sldChg chg="modSp new mod">
        <pc:chgData name="Steve Shellhammer" userId="0e71f22d-ee3e-49c0-82ff-dbc290af8082" providerId="ADAL" clId="{5AE2CC8C-54BD-4BD0-9392-2A265393AAE9}" dt="2021-04-23T16:15:43.962" v="4876" actId="20577"/>
        <pc:sldMkLst>
          <pc:docMk/>
          <pc:sldMk cId="892577509" sldId="495"/>
        </pc:sldMkLst>
        <pc:spChg chg="mod">
          <ac:chgData name="Steve Shellhammer" userId="0e71f22d-ee3e-49c0-82ff-dbc290af8082" providerId="ADAL" clId="{5AE2CC8C-54BD-4BD0-9392-2A265393AAE9}" dt="2021-04-21T22:30:58.846" v="87" actId="20577"/>
          <ac:spMkLst>
            <pc:docMk/>
            <pc:sldMk cId="892577509" sldId="495"/>
            <ac:spMk id="2" creationId="{65C8E21A-9D73-42A7-8E70-24C3E6711C3C}"/>
          </ac:spMkLst>
        </pc:spChg>
        <pc:spChg chg="mod">
          <ac:chgData name="Steve Shellhammer" userId="0e71f22d-ee3e-49c0-82ff-dbc290af8082" providerId="ADAL" clId="{5AE2CC8C-54BD-4BD0-9392-2A265393AAE9}" dt="2021-04-23T16:15:43.962" v="4876" actId="20577"/>
          <ac:spMkLst>
            <pc:docMk/>
            <pc:sldMk cId="892577509" sldId="495"/>
            <ac:spMk id="3" creationId="{BA401E54-9A0D-467D-ABE5-FB4EB6F57B76}"/>
          </ac:spMkLst>
        </pc:spChg>
      </pc:sldChg>
      <pc:sldChg chg="modSp new mod">
        <pc:chgData name="Steve Shellhammer" userId="0e71f22d-ee3e-49c0-82ff-dbc290af8082" providerId="ADAL" clId="{5AE2CC8C-54BD-4BD0-9392-2A265393AAE9}" dt="2021-04-21T22:45:11.045" v="309" actId="255"/>
        <pc:sldMkLst>
          <pc:docMk/>
          <pc:sldMk cId="1472924119" sldId="496"/>
        </pc:sldMkLst>
        <pc:spChg chg="mod">
          <ac:chgData name="Steve Shellhammer" userId="0e71f22d-ee3e-49c0-82ff-dbc290af8082" providerId="ADAL" clId="{5AE2CC8C-54BD-4BD0-9392-2A265393AAE9}" dt="2021-04-21T22:37:36.825" v="294" actId="20577"/>
          <ac:spMkLst>
            <pc:docMk/>
            <pc:sldMk cId="1472924119" sldId="496"/>
            <ac:spMk id="2" creationId="{79AF1BB4-FA2B-4F0A-990E-47BD6E5EC3A1}"/>
          </ac:spMkLst>
        </pc:spChg>
        <pc:spChg chg="mod">
          <ac:chgData name="Steve Shellhammer" userId="0e71f22d-ee3e-49c0-82ff-dbc290af8082" providerId="ADAL" clId="{5AE2CC8C-54BD-4BD0-9392-2A265393AAE9}" dt="2021-04-21T22:45:11.045" v="309" actId="255"/>
          <ac:spMkLst>
            <pc:docMk/>
            <pc:sldMk cId="1472924119" sldId="496"/>
            <ac:spMk id="3" creationId="{9DE5CA36-B3A2-4376-A3B1-313C5A61EE74}"/>
          </ac:spMkLst>
        </pc:spChg>
      </pc:sldChg>
      <pc:sldChg chg="addSp delSp modSp new mod">
        <pc:chgData name="Steve Shellhammer" userId="0e71f22d-ee3e-49c0-82ff-dbc290af8082" providerId="ADAL" clId="{5AE2CC8C-54BD-4BD0-9392-2A265393AAE9}" dt="2021-04-22T00:02:03.780" v="4672" actId="14100"/>
        <pc:sldMkLst>
          <pc:docMk/>
          <pc:sldMk cId="2963953603" sldId="497"/>
        </pc:sldMkLst>
        <pc:spChg chg="mod">
          <ac:chgData name="Steve Shellhammer" userId="0e71f22d-ee3e-49c0-82ff-dbc290af8082" providerId="ADAL" clId="{5AE2CC8C-54BD-4BD0-9392-2A265393AAE9}" dt="2021-04-22T00:02:03.780" v="4672" actId="14100"/>
          <ac:spMkLst>
            <pc:docMk/>
            <pc:sldMk cId="2963953603" sldId="497"/>
            <ac:spMk id="2" creationId="{F99666DC-C4C2-4206-A43C-68C6D7DF4861}"/>
          </ac:spMkLst>
        </pc:spChg>
        <pc:spChg chg="mod">
          <ac:chgData name="Steve Shellhammer" userId="0e71f22d-ee3e-49c0-82ff-dbc290af8082" providerId="ADAL" clId="{5AE2CC8C-54BD-4BD0-9392-2A265393AAE9}" dt="2021-04-22T00:01:43.374" v="4666" actId="1036"/>
          <ac:spMkLst>
            <pc:docMk/>
            <pc:sldMk cId="2963953603" sldId="497"/>
            <ac:spMk id="3" creationId="{7111A924-DE11-4B4C-B125-5E466FD208EC}"/>
          </ac:spMkLst>
        </pc:spChg>
        <pc:spChg chg="add mod">
          <ac:chgData name="Steve Shellhammer" userId="0e71f22d-ee3e-49c0-82ff-dbc290af8082" providerId="ADAL" clId="{5AE2CC8C-54BD-4BD0-9392-2A265393AAE9}" dt="2021-04-22T00:01:43.374" v="4666" actId="1036"/>
          <ac:spMkLst>
            <pc:docMk/>
            <pc:sldMk cId="2963953603" sldId="497"/>
            <ac:spMk id="9" creationId="{CC44E1AF-96C3-4B51-9CED-1881F89E8E77}"/>
          </ac:spMkLst>
        </pc:spChg>
        <pc:picChg chg="add del mod">
          <ac:chgData name="Steve Shellhammer" userId="0e71f22d-ee3e-49c0-82ff-dbc290af8082" providerId="ADAL" clId="{5AE2CC8C-54BD-4BD0-9392-2A265393AAE9}" dt="2021-04-21T23:08:13.796" v="1151" actId="478"/>
          <ac:picMkLst>
            <pc:docMk/>
            <pc:sldMk cId="2963953603" sldId="497"/>
            <ac:picMk id="8" creationId="{6E9BA21D-D9C7-4EDD-838C-C7A7F91B957A}"/>
          </ac:picMkLst>
        </pc:picChg>
        <pc:picChg chg="del">
          <ac:chgData name="Steve Shellhammer" userId="0e71f22d-ee3e-49c0-82ff-dbc290af8082" providerId="ADAL" clId="{5AE2CC8C-54BD-4BD0-9392-2A265393AAE9}" dt="2021-04-21T23:08:39.577" v="1152" actId="478"/>
          <ac:picMkLst>
            <pc:docMk/>
            <pc:sldMk cId="2963953603" sldId="497"/>
            <ac:picMk id="10" creationId="{E18B5114-0087-4FA3-BFBA-765F0F74C232}"/>
          </ac:picMkLst>
        </pc:picChg>
        <pc:picChg chg="add mod">
          <ac:chgData name="Steve Shellhammer" userId="0e71f22d-ee3e-49c0-82ff-dbc290af8082" providerId="ADAL" clId="{5AE2CC8C-54BD-4BD0-9392-2A265393AAE9}" dt="2021-04-22T00:01:43.374" v="4666" actId="1036"/>
          <ac:picMkLst>
            <pc:docMk/>
            <pc:sldMk cId="2963953603" sldId="497"/>
            <ac:picMk id="12" creationId="{1912E62C-D68A-4C06-A304-6F8D6F059FEC}"/>
          </ac:picMkLst>
        </pc:picChg>
      </pc:sldChg>
      <pc:sldChg chg="addSp modSp new mod">
        <pc:chgData name="Steve Shellhammer" userId="0e71f22d-ee3e-49c0-82ff-dbc290af8082" providerId="ADAL" clId="{5AE2CC8C-54BD-4BD0-9392-2A265393AAE9}" dt="2021-04-22T00:02:59.966" v="4689" actId="14100"/>
        <pc:sldMkLst>
          <pc:docMk/>
          <pc:sldMk cId="700908960" sldId="498"/>
        </pc:sldMkLst>
        <pc:spChg chg="mod">
          <ac:chgData name="Steve Shellhammer" userId="0e71f22d-ee3e-49c0-82ff-dbc290af8082" providerId="ADAL" clId="{5AE2CC8C-54BD-4BD0-9392-2A265393AAE9}" dt="2021-04-22T00:02:59.966" v="4689" actId="14100"/>
          <ac:spMkLst>
            <pc:docMk/>
            <pc:sldMk cId="700908960" sldId="498"/>
            <ac:spMk id="2" creationId="{0C524286-70E5-4805-A30D-C30785D0A169}"/>
          </ac:spMkLst>
        </pc:spChg>
        <pc:spChg chg="mod">
          <ac:chgData name="Steve Shellhammer" userId="0e71f22d-ee3e-49c0-82ff-dbc290af8082" providerId="ADAL" clId="{5AE2CC8C-54BD-4BD0-9392-2A265393AAE9}" dt="2021-04-22T00:02:34.942" v="4684" actId="1036"/>
          <ac:spMkLst>
            <pc:docMk/>
            <pc:sldMk cId="700908960" sldId="498"/>
            <ac:spMk id="3" creationId="{5A2506E9-055C-47F5-B780-9EB7BE3A9BBE}"/>
          </ac:spMkLst>
        </pc:spChg>
        <pc:spChg chg="add mod">
          <ac:chgData name="Steve Shellhammer" userId="0e71f22d-ee3e-49c0-82ff-dbc290af8082" providerId="ADAL" clId="{5AE2CC8C-54BD-4BD0-9392-2A265393AAE9}" dt="2021-04-22T00:02:41.966" v="4688" actId="1036"/>
          <ac:spMkLst>
            <pc:docMk/>
            <pc:sldMk cId="700908960" sldId="498"/>
            <ac:spMk id="9" creationId="{5209FE2E-E864-4B84-9250-BDF9F1143C85}"/>
          </ac:spMkLst>
        </pc:spChg>
        <pc:spChg chg="add mod">
          <ac:chgData name="Steve Shellhammer" userId="0e71f22d-ee3e-49c0-82ff-dbc290af8082" providerId="ADAL" clId="{5AE2CC8C-54BD-4BD0-9392-2A265393AAE9}" dt="2021-04-21T23:27:43.505" v="2644" actId="1036"/>
          <ac:spMkLst>
            <pc:docMk/>
            <pc:sldMk cId="700908960" sldId="498"/>
            <ac:spMk id="10" creationId="{DE6368CD-1FA1-42A6-8BC2-F616B32B1757}"/>
          </ac:spMkLst>
        </pc:spChg>
        <pc:picChg chg="add mod">
          <ac:chgData name="Steve Shellhammer" userId="0e71f22d-ee3e-49c0-82ff-dbc290af8082" providerId="ADAL" clId="{5AE2CC8C-54BD-4BD0-9392-2A265393AAE9}" dt="2021-04-22T00:02:34.942" v="4684" actId="1036"/>
          <ac:picMkLst>
            <pc:docMk/>
            <pc:sldMk cId="700908960" sldId="498"/>
            <ac:picMk id="8" creationId="{66F4EBC2-186E-4292-8B3C-0D14A4570965}"/>
          </ac:picMkLst>
        </pc:picChg>
      </pc:sldChg>
      <pc:sldChg chg="modSp new mod">
        <pc:chgData name="Steve Shellhammer" userId="0e71f22d-ee3e-49c0-82ff-dbc290af8082" providerId="ADAL" clId="{5AE2CC8C-54BD-4BD0-9392-2A265393AAE9}" dt="2021-04-23T16:22:45.238" v="5142" actId="1076"/>
        <pc:sldMkLst>
          <pc:docMk/>
          <pc:sldMk cId="333785664" sldId="499"/>
        </pc:sldMkLst>
        <pc:spChg chg="mod">
          <ac:chgData name="Steve Shellhammer" userId="0e71f22d-ee3e-49c0-82ff-dbc290af8082" providerId="ADAL" clId="{5AE2CC8C-54BD-4BD0-9392-2A265393AAE9}" dt="2021-04-21T23:19:28.056" v="2141" actId="14100"/>
          <ac:spMkLst>
            <pc:docMk/>
            <pc:sldMk cId="333785664" sldId="499"/>
            <ac:spMk id="2" creationId="{57FDA659-E8DD-48E1-9BB8-71E8602F0131}"/>
          </ac:spMkLst>
        </pc:spChg>
        <pc:spChg chg="mod">
          <ac:chgData name="Steve Shellhammer" userId="0e71f22d-ee3e-49c0-82ff-dbc290af8082" providerId="ADAL" clId="{5AE2CC8C-54BD-4BD0-9392-2A265393AAE9}" dt="2021-04-23T16:22:45.238" v="5142" actId="1076"/>
          <ac:spMkLst>
            <pc:docMk/>
            <pc:sldMk cId="333785664" sldId="499"/>
            <ac:spMk id="3" creationId="{25816A25-D745-4898-9F55-B6E15A282E09}"/>
          </ac:spMkLst>
        </pc:spChg>
      </pc:sldChg>
      <pc:sldChg chg="modSp new mod">
        <pc:chgData name="Steve Shellhammer" userId="0e71f22d-ee3e-49c0-82ff-dbc290af8082" providerId="ADAL" clId="{5AE2CC8C-54BD-4BD0-9392-2A265393AAE9}" dt="2021-04-23T16:24:02.849" v="5170" actId="20577"/>
        <pc:sldMkLst>
          <pc:docMk/>
          <pc:sldMk cId="4037900903" sldId="500"/>
        </pc:sldMkLst>
        <pc:spChg chg="mod">
          <ac:chgData name="Steve Shellhammer" userId="0e71f22d-ee3e-49c0-82ff-dbc290af8082" providerId="ADAL" clId="{5AE2CC8C-54BD-4BD0-9392-2A265393AAE9}" dt="2021-04-21T23:30:06.492" v="2654" actId="20577"/>
          <ac:spMkLst>
            <pc:docMk/>
            <pc:sldMk cId="4037900903" sldId="500"/>
            <ac:spMk id="2" creationId="{DD303749-4E48-49BA-B517-34967E6EC8A0}"/>
          </ac:spMkLst>
        </pc:spChg>
        <pc:spChg chg="mod">
          <ac:chgData name="Steve Shellhammer" userId="0e71f22d-ee3e-49c0-82ff-dbc290af8082" providerId="ADAL" clId="{5AE2CC8C-54BD-4BD0-9392-2A265393AAE9}" dt="2021-04-23T16:24:02.849" v="5170" actId="20577"/>
          <ac:spMkLst>
            <pc:docMk/>
            <pc:sldMk cId="4037900903" sldId="500"/>
            <ac:spMk id="3" creationId="{5A8E1A93-57F9-4A16-A00E-4DAFC991DBE7}"/>
          </ac:spMkLst>
        </pc:spChg>
      </pc:sldChg>
      <pc:sldChg chg="modSp new mod">
        <pc:chgData name="Steve Shellhammer" userId="0e71f22d-ee3e-49c0-82ff-dbc290af8082" providerId="ADAL" clId="{5AE2CC8C-54BD-4BD0-9392-2A265393AAE9}" dt="2021-04-23T16:24:26.875" v="5175" actId="14100"/>
        <pc:sldMkLst>
          <pc:docMk/>
          <pc:sldMk cId="514910755" sldId="501"/>
        </pc:sldMkLst>
        <pc:spChg chg="mod">
          <ac:chgData name="Steve Shellhammer" userId="0e71f22d-ee3e-49c0-82ff-dbc290af8082" providerId="ADAL" clId="{5AE2CC8C-54BD-4BD0-9392-2A265393AAE9}" dt="2021-04-21T23:36:56.678" v="3574" actId="20577"/>
          <ac:spMkLst>
            <pc:docMk/>
            <pc:sldMk cId="514910755" sldId="501"/>
            <ac:spMk id="2" creationId="{2E5F2D5C-CD52-4140-9D25-98553406A1AD}"/>
          </ac:spMkLst>
        </pc:spChg>
        <pc:spChg chg="mod">
          <ac:chgData name="Steve Shellhammer" userId="0e71f22d-ee3e-49c0-82ff-dbc290af8082" providerId="ADAL" clId="{5AE2CC8C-54BD-4BD0-9392-2A265393AAE9}" dt="2021-04-23T16:24:26.875" v="5175" actId="14100"/>
          <ac:spMkLst>
            <pc:docMk/>
            <pc:sldMk cId="514910755" sldId="501"/>
            <ac:spMk id="3" creationId="{FD0C5417-72D1-41FF-AAAF-A463CE1A52B3}"/>
          </ac:spMkLst>
        </pc:spChg>
      </pc:sldChg>
      <pc:sldChg chg="modSp new del mod">
        <pc:chgData name="Steve Shellhammer" userId="0e71f22d-ee3e-49c0-82ff-dbc290af8082" providerId="ADAL" clId="{5AE2CC8C-54BD-4BD0-9392-2A265393AAE9}" dt="2021-04-21T23:44:44.150" v="4547" actId="47"/>
        <pc:sldMkLst>
          <pc:docMk/>
          <pc:sldMk cId="1677217986" sldId="502"/>
        </pc:sldMkLst>
        <pc:spChg chg="mod">
          <ac:chgData name="Steve Shellhammer" userId="0e71f22d-ee3e-49c0-82ff-dbc290af8082" providerId="ADAL" clId="{5AE2CC8C-54BD-4BD0-9392-2A265393AAE9}" dt="2021-04-21T23:38:28.640" v="3755" actId="404"/>
          <ac:spMkLst>
            <pc:docMk/>
            <pc:sldMk cId="1677217986" sldId="502"/>
            <ac:spMk id="2" creationId="{283EE06D-443A-415C-B0A8-C4BF254D3ABF}"/>
          </ac:spMkLst>
        </pc:spChg>
        <pc:spChg chg="mod">
          <ac:chgData name="Steve Shellhammer" userId="0e71f22d-ee3e-49c0-82ff-dbc290af8082" providerId="ADAL" clId="{5AE2CC8C-54BD-4BD0-9392-2A265393AAE9}" dt="2021-04-21T23:44:33.111" v="4546" actId="1076"/>
          <ac:spMkLst>
            <pc:docMk/>
            <pc:sldMk cId="1677217986" sldId="502"/>
            <ac:spMk id="3" creationId="{02C19FC9-5226-4726-86D4-E7697EC9E905}"/>
          </ac:spMkLst>
        </pc:spChg>
      </pc:sldChg>
      <pc:sldChg chg="delSp modSp new mod">
        <pc:chgData name="Steve Shellhammer" userId="0e71f22d-ee3e-49c0-82ff-dbc290af8082" providerId="ADAL" clId="{5AE2CC8C-54BD-4BD0-9392-2A265393AAE9}" dt="2021-04-21T23:45:18.572" v="4579" actId="403"/>
        <pc:sldMkLst>
          <pc:docMk/>
          <pc:sldMk cId="3594223674" sldId="502"/>
        </pc:sldMkLst>
        <pc:spChg chg="mod">
          <ac:chgData name="Steve Shellhammer" userId="0e71f22d-ee3e-49c0-82ff-dbc290af8082" providerId="ADAL" clId="{5AE2CC8C-54BD-4BD0-9392-2A265393AAE9}" dt="2021-04-21T23:45:18.572" v="4579" actId="403"/>
          <ac:spMkLst>
            <pc:docMk/>
            <pc:sldMk cId="3594223674" sldId="502"/>
            <ac:spMk id="2" creationId="{FBE98FF8-1EC0-4E68-8129-F461E79EE84F}"/>
          </ac:spMkLst>
        </pc:spChg>
        <pc:spChg chg="del">
          <ac:chgData name="Steve Shellhammer" userId="0e71f22d-ee3e-49c0-82ff-dbc290af8082" providerId="ADAL" clId="{5AE2CC8C-54BD-4BD0-9392-2A265393AAE9}" dt="2021-04-21T23:45:09.585" v="4576" actId="478"/>
          <ac:spMkLst>
            <pc:docMk/>
            <pc:sldMk cId="3594223674" sldId="502"/>
            <ac:spMk id="3" creationId="{532DF462-13F9-4CC9-AAF7-8CCD3558E6FA}"/>
          </ac:spMkLst>
        </pc:spChg>
      </pc:sldChg>
      <pc:sldChg chg="addSp delSp modSp new mod">
        <pc:chgData name="Steve Shellhammer" userId="0e71f22d-ee3e-49c0-82ff-dbc290af8082" providerId="ADAL" clId="{5AE2CC8C-54BD-4BD0-9392-2A265393AAE9}" dt="2021-04-22T00:08:13.112" v="4810" actId="478"/>
        <pc:sldMkLst>
          <pc:docMk/>
          <pc:sldMk cId="3104585391" sldId="503"/>
        </pc:sldMkLst>
        <pc:spChg chg="mod">
          <ac:chgData name="Steve Shellhammer" userId="0e71f22d-ee3e-49c0-82ff-dbc290af8082" providerId="ADAL" clId="{5AE2CC8C-54BD-4BD0-9392-2A265393AAE9}" dt="2021-04-21T23:50:17.976" v="4600" actId="14100"/>
          <ac:spMkLst>
            <pc:docMk/>
            <pc:sldMk cId="3104585391" sldId="503"/>
            <ac:spMk id="2" creationId="{8F54DBDA-043B-4381-87F0-6E90E8C6BE86}"/>
          </ac:spMkLst>
        </pc:spChg>
        <pc:spChg chg="del mod">
          <ac:chgData name="Steve Shellhammer" userId="0e71f22d-ee3e-49c0-82ff-dbc290af8082" providerId="ADAL" clId="{5AE2CC8C-54BD-4BD0-9392-2A265393AAE9}" dt="2021-04-22T00:08:09.186" v="4809" actId="478"/>
          <ac:spMkLst>
            <pc:docMk/>
            <pc:sldMk cId="3104585391" sldId="503"/>
            <ac:spMk id="3" creationId="{2C40415E-9D07-4AF3-9DE7-559537B3FFD1}"/>
          </ac:spMkLst>
        </pc:spChg>
        <pc:spChg chg="add del mod">
          <ac:chgData name="Steve Shellhammer" userId="0e71f22d-ee3e-49c0-82ff-dbc290af8082" providerId="ADAL" clId="{5AE2CC8C-54BD-4BD0-9392-2A265393AAE9}" dt="2021-04-22T00:08:13.112" v="4810" actId="478"/>
          <ac:spMkLst>
            <pc:docMk/>
            <pc:sldMk cId="3104585391" sldId="503"/>
            <ac:spMk id="10" creationId="{57A14326-F08F-4E48-A205-6736914D4EC2}"/>
          </ac:spMkLst>
        </pc:spChg>
        <pc:picChg chg="add mod">
          <ac:chgData name="Steve Shellhammer" userId="0e71f22d-ee3e-49c0-82ff-dbc290af8082" providerId="ADAL" clId="{5AE2CC8C-54BD-4BD0-9392-2A265393AAE9}" dt="2021-04-21T23:50:13.347" v="4599" actId="1076"/>
          <ac:picMkLst>
            <pc:docMk/>
            <pc:sldMk cId="3104585391" sldId="503"/>
            <ac:picMk id="8" creationId="{97A4F42C-2FE3-413C-BA2D-92CB091B9F9B}"/>
          </ac:picMkLst>
        </pc:picChg>
      </pc:sldChg>
      <pc:sldChg chg="addSp delSp modSp new mod">
        <pc:chgData name="Steve Shellhammer" userId="0e71f22d-ee3e-49c0-82ff-dbc290af8082" providerId="ADAL" clId="{5AE2CC8C-54BD-4BD0-9392-2A265393AAE9}" dt="2021-04-22T00:00:37.375" v="4656" actId="1035"/>
        <pc:sldMkLst>
          <pc:docMk/>
          <pc:sldMk cId="668802648" sldId="504"/>
        </pc:sldMkLst>
        <pc:spChg chg="mod">
          <ac:chgData name="Steve Shellhammer" userId="0e71f22d-ee3e-49c0-82ff-dbc290af8082" providerId="ADAL" clId="{5AE2CC8C-54BD-4BD0-9392-2A265393AAE9}" dt="2021-04-22T00:00:33.646" v="4655" actId="14100"/>
          <ac:spMkLst>
            <pc:docMk/>
            <pc:sldMk cId="668802648" sldId="504"/>
            <ac:spMk id="2" creationId="{25E7DE1C-152D-4B01-9064-FE57A0465216}"/>
          </ac:spMkLst>
        </pc:spChg>
        <pc:spChg chg="del mod">
          <ac:chgData name="Steve Shellhammer" userId="0e71f22d-ee3e-49c0-82ff-dbc290af8082" providerId="ADAL" clId="{5AE2CC8C-54BD-4BD0-9392-2A265393AAE9}" dt="2021-04-21T23:55:24.744" v="4619" actId="478"/>
          <ac:spMkLst>
            <pc:docMk/>
            <pc:sldMk cId="668802648" sldId="504"/>
            <ac:spMk id="3" creationId="{D200EC5C-BC31-4B98-BD32-C2AA7CD20DFE}"/>
          </ac:spMkLst>
        </pc:spChg>
        <pc:spChg chg="add del mod">
          <ac:chgData name="Steve Shellhammer" userId="0e71f22d-ee3e-49c0-82ff-dbc290af8082" providerId="ADAL" clId="{5AE2CC8C-54BD-4BD0-9392-2A265393AAE9}" dt="2021-04-21T23:55:27.924" v="4620" actId="478"/>
          <ac:spMkLst>
            <pc:docMk/>
            <pc:sldMk cId="668802648" sldId="504"/>
            <ac:spMk id="10" creationId="{369F3F4C-B88A-4E98-AFF7-F9732F8E1218}"/>
          </ac:spMkLst>
        </pc:spChg>
        <pc:picChg chg="add mod">
          <ac:chgData name="Steve Shellhammer" userId="0e71f22d-ee3e-49c0-82ff-dbc290af8082" providerId="ADAL" clId="{5AE2CC8C-54BD-4BD0-9392-2A265393AAE9}" dt="2021-04-22T00:00:37.375" v="4656" actId="1035"/>
          <ac:picMkLst>
            <pc:docMk/>
            <pc:sldMk cId="668802648" sldId="504"/>
            <ac:picMk id="8" creationId="{0596CB9B-9C88-44A6-8CA8-54F8163B3466}"/>
          </ac:picMkLst>
        </pc:picChg>
      </pc:sldChg>
      <pc:sldChg chg="addSp delSp modSp new mod">
        <pc:chgData name="Steve Shellhammer" userId="0e71f22d-ee3e-49c0-82ff-dbc290af8082" providerId="ADAL" clId="{5AE2CC8C-54BD-4BD0-9392-2A265393AAE9}" dt="2021-04-22T00:00:18.576" v="4648" actId="14100"/>
        <pc:sldMkLst>
          <pc:docMk/>
          <pc:sldMk cId="1824480865" sldId="505"/>
        </pc:sldMkLst>
        <pc:spChg chg="mod">
          <ac:chgData name="Steve Shellhammer" userId="0e71f22d-ee3e-49c0-82ff-dbc290af8082" providerId="ADAL" clId="{5AE2CC8C-54BD-4BD0-9392-2A265393AAE9}" dt="2021-04-22T00:00:18.576" v="4648" actId="14100"/>
          <ac:spMkLst>
            <pc:docMk/>
            <pc:sldMk cId="1824480865" sldId="505"/>
            <ac:spMk id="2" creationId="{CDA8E8D4-8E9B-406B-BAF2-884FCADCAF59}"/>
          </ac:spMkLst>
        </pc:spChg>
        <pc:spChg chg="del">
          <ac:chgData name="Steve Shellhammer" userId="0e71f22d-ee3e-49c0-82ff-dbc290af8082" providerId="ADAL" clId="{5AE2CC8C-54BD-4BD0-9392-2A265393AAE9}" dt="2021-04-21T23:56:10.420" v="4637" actId="478"/>
          <ac:spMkLst>
            <pc:docMk/>
            <pc:sldMk cId="1824480865" sldId="505"/>
            <ac:spMk id="3" creationId="{4830D021-166E-4DFE-825A-4E9555FE5D3B}"/>
          </ac:spMkLst>
        </pc:spChg>
        <pc:picChg chg="add mod">
          <ac:chgData name="Steve Shellhammer" userId="0e71f22d-ee3e-49c0-82ff-dbc290af8082" providerId="ADAL" clId="{5AE2CC8C-54BD-4BD0-9392-2A265393AAE9}" dt="2021-04-22T00:00:15.543" v="4647" actId="1076"/>
          <ac:picMkLst>
            <pc:docMk/>
            <pc:sldMk cId="1824480865" sldId="505"/>
            <ac:picMk id="8" creationId="{AAB318AE-D66A-4078-B568-4BE61CF218DC}"/>
          </ac:picMkLst>
        </pc:picChg>
      </pc:sldChg>
      <pc:sldChg chg="addSp delSp modSp new mod">
        <pc:chgData name="Steve Shellhammer" userId="0e71f22d-ee3e-49c0-82ff-dbc290af8082" providerId="ADAL" clId="{5AE2CC8C-54BD-4BD0-9392-2A265393AAE9}" dt="2021-04-26T23:57:39.962" v="5190" actId="1076"/>
        <pc:sldMkLst>
          <pc:docMk/>
          <pc:sldMk cId="3929891046" sldId="506"/>
        </pc:sldMkLst>
        <pc:spChg chg="mod">
          <ac:chgData name="Steve Shellhammer" userId="0e71f22d-ee3e-49c0-82ff-dbc290af8082" providerId="ADAL" clId="{5AE2CC8C-54BD-4BD0-9392-2A265393AAE9}" dt="2021-04-26T23:57:33.515" v="5187" actId="20577"/>
          <ac:spMkLst>
            <pc:docMk/>
            <pc:sldMk cId="3929891046" sldId="506"/>
            <ac:spMk id="2" creationId="{E9AC5550-D991-455D-B49F-5020D9261CF4}"/>
          </ac:spMkLst>
        </pc:spChg>
        <pc:spChg chg="del">
          <ac:chgData name="Steve Shellhammer" userId="0e71f22d-ee3e-49c0-82ff-dbc290af8082" providerId="ADAL" clId="{5AE2CC8C-54BD-4BD0-9392-2A265393AAE9}" dt="2021-04-26T23:57:36.566" v="5188" actId="478"/>
          <ac:spMkLst>
            <pc:docMk/>
            <pc:sldMk cId="3929891046" sldId="506"/>
            <ac:spMk id="3" creationId="{95B5799D-4929-4E73-ADD2-756FB80D1512}"/>
          </ac:spMkLst>
        </pc:spChg>
        <pc:graphicFrameChg chg="add mod">
          <ac:chgData name="Steve Shellhammer" userId="0e71f22d-ee3e-49c0-82ff-dbc290af8082" providerId="ADAL" clId="{5AE2CC8C-54BD-4BD0-9392-2A265393AAE9}" dt="2021-04-26T23:57:39.962" v="5190" actId="1076"/>
          <ac:graphicFrameMkLst>
            <pc:docMk/>
            <pc:sldMk cId="3929891046" sldId="506"/>
            <ac:graphicFrameMk id="7" creationId="{0A894D0C-AFC5-4F8F-9C44-D60DEE33340F}"/>
          </ac:graphicFrameMkLst>
        </pc:graphicFrameChg>
      </pc:sldChg>
    </pc:docChg>
  </pc:docChgLst>
  <pc:docChgLst>
    <pc:chgData name="Steve Shellhammer" userId="0e71f22d-ee3e-49c0-82ff-dbc290af8082" providerId="ADAL" clId="{5F0A67CB-CEDB-45B7-8A9A-ED3672DC8F3B}"/>
    <pc:docChg chg="modSld">
      <pc:chgData name="Steve Shellhammer" userId="0e71f22d-ee3e-49c0-82ff-dbc290af8082" providerId="ADAL" clId="{5F0A67CB-CEDB-45B7-8A9A-ED3672DC8F3B}" dt="2021-07-02T22:24:51.268" v="43" actId="1076"/>
      <pc:docMkLst>
        <pc:docMk/>
      </pc:docMkLst>
      <pc:sldChg chg="modSp mod">
        <pc:chgData name="Steve Shellhammer" userId="0e71f22d-ee3e-49c0-82ff-dbc290af8082" providerId="ADAL" clId="{5F0A67CB-CEDB-45B7-8A9A-ED3672DC8F3B}" dt="2021-07-02T22:19:34.021" v="1" actId="20577"/>
        <pc:sldMkLst>
          <pc:docMk/>
          <pc:sldMk cId="0" sldId="256"/>
        </pc:sldMkLst>
        <pc:spChg chg="mod">
          <ac:chgData name="Steve Shellhammer" userId="0e71f22d-ee3e-49c0-82ff-dbc290af8082" providerId="ADAL" clId="{5F0A67CB-CEDB-45B7-8A9A-ED3672DC8F3B}" dt="2021-07-02T22:19:34.021" v="1" actId="20577"/>
          <ac:spMkLst>
            <pc:docMk/>
            <pc:sldMk cId="0" sldId="256"/>
            <ac:spMk id="3074" creationId="{00000000-0000-0000-0000-000000000000}"/>
          </ac:spMkLst>
        </pc:spChg>
      </pc:sldChg>
      <pc:sldChg chg="modSp mod">
        <pc:chgData name="Steve Shellhammer" userId="0e71f22d-ee3e-49c0-82ff-dbc290af8082" providerId="ADAL" clId="{5F0A67CB-CEDB-45B7-8A9A-ED3672DC8F3B}" dt="2021-07-02T22:24:51.268" v="43" actId="1076"/>
        <pc:sldMkLst>
          <pc:docMk/>
          <pc:sldMk cId="4109633702" sldId="511"/>
        </pc:sldMkLst>
        <pc:spChg chg="mod">
          <ac:chgData name="Steve Shellhammer" userId="0e71f22d-ee3e-49c0-82ff-dbc290af8082" providerId="ADAL" clId="{5F0A67CB-CEDB-45B7-8A9A-ED3672DC8F3B}" dt="2021-07-02T22:24:51.268" v="43" actId="1076"/>
          <ac:spMkLst>
            <pc:docMk/>
            <pc:sldMk cId="4109633702" sldId="511"/>
            <ac:spMk id="11" creationId="{C8B285BC-2FF4-48DD-ADB5-A6ED6F5AAF74}"/>
          </ac:spMkLst>
        </pc:spChg>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EC7EAF5A-E81D-446F-BBB4-58178CF8B8CD}"/>
    <pc:docChg chg="custSel addSld delSld modSld modMainMaster">
      <pc:chgData name="Steve Shellhammer" userId="0e71f22d-ee3e-49c0-82ff-dbc290af8082" providerId="ADAL" clId="{EC7EAF5A-E81D-446F-BBB4-58178CF8B8CD}" dt="2021-12-03T19:26:07.190" v="128" actId="1076"/>
      <pc:docMkLst>
        <pc:docMk/>
      </pc:docMkLst>
      <pc:sldChg chg="addSp delSp modSp mod">
        <pc:chgData name="Steve Shellhammer" userId="0e71f22d-ee3e-49c0-82ff-dbc290af8082" providerId="ADAL" clId="{EC7EAF5A-E81D-446F-BBB4-58178CF8B8CD}" dt="2021-12-03T19:26:07.190" v="128" actId="1076"/>
        <pc:sldMkLst>
          <pc:docMk/>
          <pc:sldMk cId="0" sldId="256"/>
        </pc:sldMkLst>
        <pc:spChg chg="add del mod">
          <ac:chgData name="Steve Shellhammer" userId="0e71f22d-ee3e-49c0-82ff-dbc290af8082" providerId="ADAL" clId="{EC7EAF5A-E81D-446F-BBB4-58178CF8B8CD}" dt="2021-12-03T19:19:41.399" v="5" actId="478"/>
          <ac:spMkLst>
            <pc:docMk/>
            <pc:sldMk cId="0" sldId="256"/>
            <ac:spMk id="4" creationId="{42F48EBE-FFA5-4B9C-AD0C-4B4D4ADBA73F}"/>
          </ac:spMkLst>
        </pc:spChg>
        <pc:spChg chg="add del mod">
          <ac:chgData name="Steve Shellhammer" userId="0e71f22d-ee3e-49c0-82ff-dbc290af8082" providerId="ADAL" clId="{EC7EAF5A-E81D-446F-BBB4-58178CF8B8CD}" dt="2021-12-03T19:19:46.202" v="7" actId="478"/>
          <ac:spMkLst>
            <pc:docMk/>
            <pc:sldMk cId="0" sldId="256"/>
            <ac:spMk id="6" creationId="{4D58AA10-36CF-480B-B67E-41689FF0CC0C}"/>
          </ac:spMkLst>
        </pc:spChg>
        <pc:spChg chg="add mod">
          <ac:chgData name="Steve Shellhammer" userId="0e71f22d-ee3e-49c0-82ff-dbc290af8082" providerId="ADAL" clId="{EC7EAF5A-E81D-446F-BBB4-58178CF8B8CD}" dt="2021-12-03T19:26:07.190" v="128" actId="1076"/>
          <ac:spMkLst>
            <pc:docMk/>
            <pc:sldMk cId="0" sldId="256"/>
            <ac:spMk id="13" creationId="{B174A07A-A2F2-4EE2-986E-A8B6D335C346}"/>
          </ac:spMkLst>
        </pc:spChg>
        <pc:spChg chg="del">
          <ac:chgData name="Steve Shellhammer" userId="0e71f22d-ee3e-49c0-82ff-dbc290af8082" providerId="ADAL" clId="{EC7EAF5A-E81D-446F-BBB4-58178CF8B8CD}" dt="2021-12-03T19:19:44.377" v="6" actId="478"/>
          <ac:spMkLst>
            <pc:docMk/>
            <pc:sldMk cId="0" sldId="256"/>
            <ac:spMk id="3073"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4" creationId="{00000000-0000-0000-0000-000000000000}"/>
          </ac:spMkLst>
        </pc:spChg>
        <pc:spChg chg="del">
          <ac:chgData name="Steve Shellhammer" userId="0e71f22d-ee3e-49c0-82ff-dbc290af8082" providerId="ADAL" clId="{EC7EAF5A-E81D-446F-BBB4-58178CF8B8CD}" dt="2021-12-03T19:19:38.970" v="4" actId="478"/>
          <ac:spMkLst>
            <pc:docMk/>
            <pc:sldMk cId="0" sldId="256"/>
            <ac:spMk id="3076" creationId="{00000000-0000-0000-0000-000000000000}"/>
          </ac:spMkLst>
        </pc:spChg>
        <pc:graphicFrameChg chg="del">
          <ac:chgData name="Steve Shellhammer" userId="0e71f22d-ee3e-49c0-82ff-dbc290af8082" providerId="ADAL" clId="{EC7EAF5A-E81D-446F-BBB4-58178CF8B8CD}" dt="2021-12-03T19:19:38.970" v="4" actId="478"/>
          <ac:graphicFrameMkLst>
            <pc:docMk/>
            <pc:sldMk cId="0" sldId="256"/>
            <ac:graphicFrameMk id="10" creationId="{56BFF8FC-15E6-4208-9DB8-296FB6B5AC3E}"/>
          </ac:graphicFrameMkLst>
        </pc:graphicFrameChg>
      </pc:sldChg>
      <pc:sldChg chg="new">
        <pc:chgData name="Steve Shellhammer" userId="0e71f22d-ee3e-49c0-82ff-dbc290af8082" providerId="ADAL" clId="{EC7EAF5A-E81D-446F-BBB4-58178CF8B8CD}" dt="2021-12-03T19:18:10.653" v="3" actId="680"/>
        <pc:sldMkLst>
          <pc:docMk/>
          <pc:sldMk cId="3455688865" sldId="257"/>
        </pc:sldMkLst>
      </pc:sldChg>
      <pc:sldChg chg="del">
        <pc:chgData name="Steve Shellhammer" userId="0e71f22d-ee3e-49c0-82ff-dbc290af8082" providerId="ADAL" clId="{EC7EAF5A-E81D-446F-BBB4-58178CF8B8CD}" dt="2021-12-03T19:18:06.383" v="2" actId="47"/>
        <pc:sldMkLst>
          <pc:docMk/>
          <pc:sldMk cId="892837641" sldId="261"/>
        </pc:sldMkLst>
      </pc:sldChg>
      <pc:sldChg chg="del">
        <pc:chgData name="Steve Shellhammer" userId="0e71f22d-ee3e-49c0-82ff-dbc290af8082" providerId="ADAL" clId="{EC7EAF5A-E81D-446F-BBB4-58178CF8B8CD}" dt="2021-12-03T19:18:06.383" v="2" actId="47"/>
        <pc:sldMkLst>
          <pc:docMk/>
          <pc:sldMk cId="1059277879" sldId="262"/>
        </pc:sldMkLst>
      </pc:sldChg>
      <pc:sldChg chg="del">
        <pc:chgData name="Steve Shellhammer" userId="0e71f22d-ee3e-49c0-82ff-dbc290af8082" providerId="ADAL" clId="{EC7EAF5A-E81D-446F-BBB4-58178CF8B8CD}" dt="2021-12-03T19:18:06.383" v="2" actId="47"/>
        <pc:sldMkLst>
          <pc:docMk/>
          <pc:sldMk cId="1245981238" sldId="263"/>
        </pc:sldMkLst>
      </pc:sldChg>
      <pc:sldChg chg="del">
        <pc:chgData name="Steve Shellhammer" userId="0e71f22d-ee3e-49c0-82ff-dbc290af8082" providerId="ADAL" clId="{EC7EAF5A-E81D-446F-BBB4-58178CF8B8CD}" dt="2021-12-03T19:18:06.383" v="2" actId="47"/>
        <pc:sldMkLst>
          <pc:docMk/>
          <pc:sldMk cId="3397110943" sldId="264"/>
        </pc:sldMkLst>
      </pc:sldChg>
      <pc:sldChg chg="del">
        <pc:chgData name="Steve Shellhammer" userId="0e71f22d-ee3e-49c0-82ff-dbc290af8082" providerId="ADAL" clId="{EC7EAF5A-E81D-446F-BBB4-58178CF8B8CD}" dt="2021-12-03T19:18:06.383" v="2" actId="47"/>
        <pc:sldMkLst>
          <pc:docMk/>
          <pc:sldMk cId="1637956651" sldId="265"/>
        </pc:sldMkLst>
      </pc:sldChg>
      <pc:sldChg chg="del">
        <pc:chgData name="Steve Shellhammer" userId="0e71f22d-ee3e-49c0-82ff-dbc290af8082" providerId="ADAL" clId="{EC7EAF5A-E81D-446F-BBB4-58178CF8B8CD}" dt="2021-12-03T19:18:06.383" v="2" actId="47"/>
        <pc:sldMkLst>
          <pc:docMk/>
          <pc:sldMk cId="32380300" sldId="266"/>
        </pc:sldMkLst>
      </pc:sldChg>
      <pc:sldChg chg="del">
        <pc:chgData name="Steve Shellhammer" userId="0e71f22d-ee3e-49c0-82ff-dbc290af8082" providerId="ADAL" clId="{EC7EAF5A-E81D-446F-BBB4-58178CF8B8CD}" dt="2021-12-03T19:18:06.383" v="2" actId="47"/>
        <pc:sldMkLst>
          <pc:docMk/>
          <pc:sldMk cId="3040133334" sldId="267"/>
        </pc:sldMkLst>
      </pc:sldChg>
      <pc:sldMasterChg chg="modSldLayout">
        <pc:chgData name="Steve Shellhammer" userId="0e71f22d-ee3e-49c0-82ff-dbc290af8082" providerId="ADAL" clId="{EC7EAF5A-E81D-446F-BBB4-58178CF8B8CD}" dt="2021-12-03T19:17:26.054" v="1" actId="20577"/>
        <pc:sldMasterMkLst>
          <pc:docMk/>
          <pc:sldMasterMk cId="0" sldId="2147483648"/>
        </pc:sldMasterMkLst>
        <pc:sldLayoutChg chg="modSp mod">
          <pc:chgData name="Steve Shellhammer" userId="0e71f22d-ee3e-49c0-82ff-dbc290af8082" providerId="ADAL" clId="{EC7EAF5A-E81D-446F-BBB4-58178CF8B8CD}" dt="2021-12-03T19:17:26.054" v="1" actId="20577"/>
          <pc:sldLayoutMkLst>
            <pc:docMk/>
            <pc:sldMasterMk cId="0" sldId="2147483648"/>
            <pc:sldLayoutMk cId="0" sldId="2147483650"/>
          </pc:sldLayoutMkLst>
          <pc:spChg chg="mod">
            <ac:chgData name="Steve Shellhammer" userId="0e71f22d-ee3e-49c0-82ff-dbc290af8082" providerId="ADAL" clId="{EC7EAF5A-E81D-446F-BBB4-58178CF8B8CD}" dt="2021-12-03T19:17:26.054"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D51FAECE-D089-466E-95E7-7851295A8625}"/>
    <pc:docChg chg="undo custSel addSld delSld modSld">
      <pc:chgData name="Steve Shellhammer" userId="0e71f22d-ee3e-49c0-82ff-dbc290af8082" providerId="ADAL" clId="{D51FAECE-D089-466E-95E7-7851295A8625}" dt="2021-08-23T18:58:50.112" v="2383" actId="20577"/>
      <pc:docMkLst>
        <pc:docMk/>
      </pc:docMkLst>
      <pc:sldChg chg="modSp mod">
        <pc:chgData name="Steve Shellhammer" userId="0e71f22d-ee3e-49c0-82ff-dbc290af8082" providerId="ADAL" clId="{D51FAECE-D089-466E-95E7-7851295A8625}" dt="2021-08-23T18:58:50.112" v="2383" actId="20577"/>
        <pc:sldMkLst>
          <pc:docMk/>
          <pc:sldMk cId="0" sldId="256"/>
        </pc:sldMkLst>
        <pc:spChg chg="mod">
          <ac:chgData name="Steve Shellhammer" userId="0e71f22d-ee3e-49c0-82ff-dbc290af8082" providerId="ADAL" clId="{D51FAECE-D089-466E-95E7-7851295A8625}" dt="2021-08-23T18:58:50.112" v="2383" actId="20577"/>
          <ac:spMkLst>
            <pc:docMk/>
            <pc:sldMk cId="0" sldId="256"/>
            <ac:spMk id="3073" creationId="{00000000-0000-0000-0000-000000000000}"/>
          </ac:spMkLst>
        </pc:spChg>
        <pc:spChg chg="mod">
          <ac:chgData name="Steve Shellhammer" userId="0e71f22d-ee3e-49c0-82ff-dbc290af8082" providerId="ADAL" clId="{D51FAECE-D089-466E-95E7-7851295A8625}" dt="2021-08-23T17:29:34.613" v="28" actId="20577"/>
          <ac:spMkLst>
            <pc:docMk/>
            <pc:sldMk cId="0" sldId="256"/>
            <ac:spMk id="3074" creationId="{00000000-0000-0000-0000-000000000000}"/>
          </ac:spMkLst>
        </pc:spChg>
        <pc:graphicFrameChg chg="modGraphic">
          <ac:chgData name="Steve Shellhammer" userId="0e71f22d-ee3e-49c0-82ff-dbc290af8082" providerId="ADAL" clId="{D51FAECE-D089-466E-95E7-7851295A8625}" dt="2021-08-23T17:30:08.221" v="30" actId="2165"/>
          <ac:graphicFrameMkLst>
            <pc:docMk/>
            <pc:sldMk cId="0" sldId="256"/>
            <ac:graphicFrameMk id="10" creationId="{56BFF8FC-15E6-4208-9DB8-296FB6B5AC3E}"/>
          </ac:graphicFrameMkLst>
        </pc:graphicFrameChg>
      </pc:sldChg>
      <pc:sldChg chg="del">
        <pc:chgData name="Steve Shellhammer" userId="0e71f22d-ee3e-49c0-82ff-dbc290af8082" providerId="ADAL" clId="{D51FAECE-D089-466E-95E7-7851295A8625}" dt="2021-08-23T17:35:59.644" v="487" actId="47"/>
        <pc:sldMkLst>
          <pc:docMk/>
          <pc:sldMk cId="2539548716" sldId="507"/>
        </pc:sldMkLst>
      </pc:sldChg>
      <pc:sldChg chg="del">
        <pc:chgData name="Steve Shellhammer" userId="0e71f22d-ee3e-49c0-82ff-dbc290af8082" providerId="ADAL" clId="{D51FAECE-D089-466E-95E7-7851295A8625}" dt="2021-08-23T17:35:59.644" v="487" actId="47"/>
        <pc:sldMkLst>
          <pc:docMk/>
          <pc:sldMk cId="1348969420" sldId="508"/>
        </pc:sldMkLst>
      </pc:sldChg>
      <pc:sldChg chg="del">
        <pc:chgData name="Steve Shellhammer" userId="0e71f22d-ee3e-49c0-82ff-dbc290af8082" providerId="ADAL" clId="{D51FAECE-D089-466E-95E7-7851295A8625}" dt="2021-08-23T17:35:59.644" v="487" actId="47"/>
        <pc:sldMkLst>
          <pc:docMk/>
          <pc:sldMk cId="696669391" sldId="509"/>
        </pc:sldMkLst>
      </pc:sldChg>
      <pc:sldChg chg="del">
        <pc:chgData name="Steve Shellhammer" userId="0e71f22d-ee3e-49c0-82ff-dbc290af8082" providerId="ADAL" clId="{D51FAECE-D089-466E-95E7-7851295A8625}" dt="2021-08-23T17:35:59.644" v="487" actId="47"/>
        <pc:sldMkLst>
          <pc:docMk/>
          <pc:sldMk cId="2530872900" sldId="510"/>
        </pc:sldMkLst>
      </pc:sldChg>
      <pc:sldChg chg="del">
        <pc:chgData name="Steve Shellhammer" userId="0e71f22d-ee3e-49c0-82ff-dbc290af8082" providerId="ADAL" clId="{D51FAECE-D089-466E-95E7-7851295A8625}" dt="2021-08-23T17:35:59.644" v="487" actId="47"/>
        <pc:sldMkLst>
          <pc:docMk/>
          <pc:sldMk cId="4109633702" sldId="511"/>
        </pc:sldMkLst>
      </pc:sldChg>
      <pc:sldChg chg="del">
        <pc:chgData name="Steve Shellhammer" userId="0e71f22d-ee3e-49c0-82ff-dbc290af8082" providerId="ADAL" clId="{D51FAECE-D089-466E-95E7-7851295A8625}" dt="2021-08-23T17:35:59.644" v="487" actId="47"/>
        <pc:sldMkLst>
          <pc:docMk/>
          <pc:sldMk cId="1261565682" sldId="514"/>
        </pc:sldMkLst>
      </pc:sldChg>
      <pc:sldChg chg="del">
        <pc:chgData name="Steve Shellhammer" userId="0e71f22d-ee3e-49c0-82ff-dbc290af8082" providerId="ADAL" clId="{D51FAECE-D089-466E-95E7-7851295A8625}" dt="2021-08-23T17:35:59.644" v="487" actId="47"/>
        <pc:sldMkLst>
          <pc:docMk/>
          <pc:sldMk cId="158806586" sldId="515"/>
        </pc:sldMkLst>
      </pc:sldChg>
      <pc:sldChg chg="del">
        <pc:chgData name="Steve Shellhammer" userId="0e71f22d-ee3e-49c0-82ff-dbc290af8082" providerId="ADAL" clId="{D51FAECE-D089-466E-95E7-7851295A8625}" dt="2021-08-23T17:35:59.644" v="487" actId="47"/>
        <pc:sldMkLst>
          <pc:docMk/>
          <pc:sldMk cId="4023721527" sldId="516"/>
        </pc:sldMkLst>
      </pc:sldChg>
      <pc:sldChg chg="del">
        <pc:chgData name="Steve Shellhammer" userId="0e71f22d-ee3e-49c0-82ff-dbc290af8082" providerId="ADAL" clId="{D51FAECE-D089-466E-95E7-7851295A8625}" dt="2021-08-23T17:35:59.644" v="487" actId="47"/>
        <pc:sldMkLst>
          <pc:docMk/>
          <pc:sldMk cId="296882006" sldId="520"/>
        </pc:sldMkLst>
      </pc:sldChg>
      <pc:sldChg chg="del">
        <pc:chgData name="Steve Shellhammer" userId="0e71f22d-ee3e-49c0-82ff-dbc290af8082" providerId="ADAL" clId="{D51FAECE-D089-466E-95E7-7851295A8625}" dt="2021-08-23T17:35:59.644" v="487" actId="47"/>
        <pc:sldMkLst>
          <pc:docMk/>
          <pc:sldMk cId="3832592430" sldId="522"/>
        </pc:sldMkLst>
      </pc:sldChg>
      <pc:sldChg chg="del">
        <pc:chgData name="Steve Shellhammer" userId="0e71f22d-ee3e-49c0-82ff-dbc290af8082" providerId="ADAL" clId="{D51FAECE-D089-466E-95E7-7851295A8625}" dt="2021-08-23T17:35:59.644" v="487" actId="47"/>
        <pc:sldMkLst>
          <pc:docMk/>
          <pc:sldMk cId="2782276938" sldId="523"/>
        </pc:sldMkLst>
      </pc:sldChg>
      <pc:sldChg chg="del">
        <pc:chgData name="Steve Shellhammer" userId="0e71f22d-ee3e-49c0-82ff-dbc290af8082" providerId="ADAL" clId="{D51FAECE-D089-466E-95E7-7851295A8625}" dt="2021-08-23T17:35:59.644" v="487" actId="47"/>
        <pc:sldMkLst>
          <pc:docMk/>
          <pc:sldMk cId="1027477533" sldId="524"/>
        </pc:sldMkLst>
      </pc:sldChg>
      <pc:sldChg chg="del">
        <pc:chgData name="Steve Shellhammer" userId="0e71f22d-ee3e-49c0-82ff-dbc290af8082" providerId="ADAL" clId="{D51FAECE-D089-466E-95E7-7851295A8625}" dt="2021-08-23T17:35:59.644" v="487" actId="47"/>
        <pc:sldMkLst>
          <pc:docMk/>
          <pc:sldMk cId="2938999793" sldId="525"/>
        </pc:sldMkLst>
      </pc:sldChg>
      <pc:sldChg chg="del">
        <pc:chgData name="Steve Shellhammer" userId="0e71f22d-ee3e-49c0-82ff-dbc290af8082" providerId="ADAL" clId="{D51FAECE-D089-466E-95E7-7851295A8625}" dt="2021-08-23T17:35:59.644" v="487" actId="47"/>
        <pc:sldMkLst>
          <pc:docMk/>
          <pc:sldMk cId="2483964135" sldId="526"/>
        </pc:sldMkLst>
      </pc:sldChg>
      <pc:sldChg chg="del">
        <pc:chgData name="Steve Shellhammer" userId="0e71f22d-ee3e-49c0-82ff-dbc290af8082" providerId="ADAL" clId="{D51FAECE-D089-466E-95E7-7851295A8625}" dt="2021-08-23T17:35:59.644" v="487" actId="47"/>
        <pc:sldMkLst>
          <pc:docMk/>
          <pc:sldMk cId="3931575800" sldId="527"/>
        </pc:sldMkLst>
      </pc:sldChg>
      <pc:sldChg chg="del">
        <pc:chgData name="Steve Shellhammer" userId="0e71f22d-ee3e-49c0-82ff-dbc290af8082" providerId="ADAL" clId="{D51FAECE-D089-466E-95E7-7851295A8625}" dt="2021-08-23T17:35:59.644" v="487" actId="47"/>
        <pc:sldMkLst>
          <pc:docMk/>
          <pc:sldMk cId="891740046" sldId="528"/>
        </pc:sldMkLst>
      </pc:sldChg>
      <pc:sldChg chg="modSp new mod">
        <pc:chgData name="Steve Shellhammer" userId="0e71f22d-ee3e-49c0-82ff-dbc290af8082" providerId="ADAL" clId="{D51FAECE-D089-466E-95E7-7851295A8625}" dt="2021-08-23T17:36:37.054" v="494" actId="20577"/>
        <pc:sldMkLst>
          <pc:docMk/>
          <pc:sldMk cId="491374436" sldId="529"/>
        </pc:sldMkLst>
        <pc:spChg chg="mod">
          <ac:chgData name="Steve Shellhammer" userId="0e71f22d-ee3e-49c0-82ff-dbc290af8082" providerId="ADAL" clId="{D51FAECE-D089-466E-95E7-7851295A8625}" dt="2021-08-23T17:33:42.734" v="450" actId="14100"/>
          <ac:spMkLst>
            <pc:docMk/>
            <pc:sldMk cId="491374436" sldId="529"/>
            <ac:spMk id="2" creationId="{29237DC3-B4FD-4D40-9365-C1B2D94049B7}"/>
          </ac:spMkLst>
        </pc:spChg>
        <pc:spChg chg="mod">
          <ac:chgData name="Steve Shellhammer" userId="0e71f22d-ee3e-49c0-82ff-dbc290af8082" providerId="ADAL" clId="{D51FAECE-D089-466E-95E7-7851295A8625}" dt="2021-08-23T17:36:37.054" v="494" actId="20577"/>
          <ac:spMkLst>
            <pc:docMk/>
            <pc:sldMk cId="491374436" sldId="529"/>
            <ac:spMk id="3" creationId="{89716238-1985-463C-A34E-E1EECFBE862E}"/>
          </ac:spMkLst>
        </pc:spChg>
      </pc:sldChg>
      <pc:sldChg chg="modSp new mod">
        <pc:chgData name="Steve Shellhammer" userId="0e71f22d-ee3e-49c0-82ff-dbc290af8082" providerId="ADAL" clId="{D51FAECE-D089-466E-95E7-7851295A8625}" dt="2021-08-23T17:44:39.994" v="1064"/>
        <pc:sldMkLst>
          <pc:docMk/>
          <pc:sldMk cId="1033386959" sldId="530"/>
        </pc:sldMkLst>
        <pc:spChg chg="mod">
          <ac:chgData name="Steve Shellhammer" userId="0e71f22d-ee3e-49c0-82ff-dbc290af8082" providerId="ADAL" clId="{D51FAECE-D089-466E-95E7-7851295A8625}" dt="2021-08-23T17:42:56.222" v="1048" actId="14100"/>
          <ac:spMkLst>
            <pc:docMk/>
            <pc:sldMk cId="1033386959" sldId="530"/>
            <ac:spMk id="2" creationId="{049B9A09-D664-49AA-AC53-A8415F49DB4A}"/>
          </ac:spMkLst>
        </pc:spChg>
        <pc:spChg chg="mod">
          <ac:chgData name="Steve Shellhammer" userId="0e71f22d-ee3e-49c0-82ff-dbc290af8082" providerId="ADAL" clId="{D51FAECE-D089-466E-95E7-7851295A8625}" dt="2021-08-23T17:44:39.994" v="1064"/>
          <ac:spMkLst>
            <pc:docMk/>
            <pc:sldMk cId="1033386959" sldId="530"/>
            <ac:spMk id="3" creationId="{FB91CA03-C543-4A7C-9AE8-6F0711F6E077}"/>
          </ac:spMkLst>
        </pc:spChg>
      </pc:sldChg>
      <pc:sldChg chg="addSp modSp new mod">
        <pc:chgData name="Steve Shellhammer" userId="0e71f22d-ee3e-49c0-82ff-dbc290af8082" providerId="ADAL" clId="{D51FAECE-D089-466E-95E7-7851295A8625}" dt="2021-08-23T17:50:26.425" v="1705" actId="1036"/>
        <pc:sldMkLst>
          <pc:docMk/>
          <pc:sldMk cId="3940175403" sldId="531"/>
        </pc:sldMkLst>
        <pc:spChg chg="mod">
          <ac:chgData name="Steve Shellhammer" userId="0e71f22d-ee3e-49c0-82ff-dbc290af8082" providerId="ADAL" clId="{D51FAECE-D089-466E-95E7-7851295A8625}" dt="2021-08-23T17:47:38.230" v="1506" actId="14100"/>
          <ac:spMkLst>
            <pc:docMk/>
            <pc:sldMk cId="3940175403" sldId="531"/>
            <ac:spMk id="2" creationId="{9D16DF8D-ACC9-469C-8019-662F960DB802}"/>
          </ac:spMkLst>
        </pc:spChg>
        <pc:spChg chg="mod">
          <ac:chgData name="Steve Shellhammer" userId="0e71f22d-ee3e-49c0-82ff-dbc290af8082" providerId="ADAL" clId="{D51FAECE-D089-466E-95E7-7851295A8625}" dt="2021-08-23T17:49:03.594" v="1535" actId="1076"/>
          <ac:spMkLst>
            <pc:docMk/>
            <pc:sldMk cId="3940175403" sldId="531"/>
            <ac:spMk id="3" creationId="{AECBD9F4-0DB3-4E1A-82CE-253323D5A4FB}"/>
          </ac:spMkLst>
        </pc:spChg>
        <pc:spChg chg="add mod">
          <ac:chgData name="Steve Shellhammer" userId="0e71f22d-ee3e-49c0-82ff-dbc290af8082" providerId="ADAL" clId="{D51FAECE-D089-466E-95E7-7851295A8625}" dt="2021-08-23T17:50:26.425" v="1705" actId="1036"/>
          <ac:spMkLst>
            <pc:docMk/>
            <pc:sldMk cId="3940175403" sldId="531"/>
            <ac:spMk id="7" creationId="{BB6A860E-7F78-409E-9233-E04FDEE94050}"/>
          </ac:spMkLst>
        </pc:spChg>
        <pc:spChg chg="add mod">
          <ac:chgData name="Steve Shellhammer" userId="0e71f22d-ee3e-49c0-82ff-dbc290af8082" providerId="ADAL" clId="{D51FAECE-D089-466E-95E7-7851295A8625}" dt="2021-08-23T17:49:06.824" v="1536" actId="1076"/>
          <ac:spMkLst>
            <pc:docMk/>
            <pc:sldMk cId="3940175403" sldId="531"/>
            <ac:spMk id="8" creationId="{273A1780-1574-4624-8BCE-ACC420C9E3FF}"/>
          </ac:spMkLst>
        </pc:spChg>
      </pc:sldChg>
      <pc:sldChg chg="addSp modSp new mod">
        <pc:chgData name="Steve Shellhammer" userId="0e71f22d-ee3e-49c0-82ff-dbc290af8082" providerId="ADAL" clId="{D51FAECE-D089-466E-95E7-7851295A8625}" dt="2021-08-23T17:53:49.065" v="1861" actId="255"/>
        <pc:sldMkLst>
          <pc:docMk/>
          <pc:sldMk cId="3646594998" sldId="532"/>
        </pc:sldMkLst>
        <pc:spChg chg="mod">
          <ac:chgData name="Steve Shellhammer" userId="0e71f22d-ee3e-49c0-82ff-dbc290af8082" providerId="ADAL" clId="{D51FAECE-D089-466E-95E7-7851295A8625}" dt="2021-08-23T17:51:18.966" v="1732" actId="14100"/>
          <ac:spMkLst>
            <pc:docMk/>
            <pc:sldMk cId="3646594998" sldId="532"/>
            <ac:spMk id="2" creationId="{31CAF199-15C9-4031-9702-BB339A032675}"/>
          </ac:spMkLst>
        </pc:spChg>
        <pc:spChg chg="mod">
          <ac:chgData name="Steve Shellhammer" userId="0e71f22d-ee3e-49c0-82ff-dbc290af8082" providerId="ADAL" clId="{D51FAECE-D089-466E-95E7-7851295A8625}" dt="2021-08-23T17:53:49.065" v="1861" actId="255"/>
          <ac:spMkLst>
            <pc:docMk/>
            <pc:sldMk cId="3646594998" sldId="532"/>
            <ac:spMk id="3" creationId="{E3764038-8339-481B-9020-985FC6E12F4D}"/>
          </ac:spMkLst>
        </pc:spChg>
        <pc:picChg chg="add mod">
          <ac:chgData name="Steve Shellhammer" userId="0e71f22d-ee3e-49c0-82ff-dbc290af8082" providerId="ADAL" clId="{D51FAECE-D089-466E-95E7-7851295A8625}" dt="2021-08-23T17:52:50.299" v="1743" actId="1076"/>
          <ac:picMkLst>
            <pc:docMk/>
            <pc:sldMk cId="3646594998" sldId="532"/>
            <ac:picMk id="8" creationId="{4E69EFE8-25AF-4AC2-B341-5B6C64DD508B}"/>
          </ac:picMkLst>
        </pc:picChg>
      </pc:sldChg>
      <pc:sldChg chg="addSp delSp modSp add mod">
        <pc:chgData name="Steve Shellhammer" userId="0e71f22d-ee3e-49c0-82ff-dbc290af8082" providerId="ADAL" clId="{D51FAECE-D089-466E-95E7-7851295A8625}" dt="2021-08-23T17:54:29.228" v="1866"/>
        <pc:sldMkLst>
          <pc:docMk/>
          <pc:sldMk cId="1470928392" sldId="533"/>
        </pc:sldMkLst>
        <pc:spChg chg="mod">
          <ac:chgData name="Steve Shellhammer" userId="0e71f22d-ee3e-49c0-82ff-dbc290af8082" providerId="ADAL" clId="{D51FAECE-D089-466E-95E7-7851295A8625}" dt="2021-08-23T17:51:48.969" v="1736" actId="20577"/>
          <ac:spMkLst>
            <pc:docMk/>
            <pc:sldMk cId="1470928392" sldId="533"/>
            <ac:spMk id="2" creationId="{31CAF199-15C9-4031-9702-BB339A032675}"/>
          </ac:spMkLst>
        </pc:spChg>
        <pc:spChg chg="del">
          <ac:chgData name="Steve Shellhammer" userId="0e71f22d-ee3e-49c0-82ff-dbc290af8082" providerId="ADAL" clId="{D51FAECE-D089-466E-95E7-7851295A8625}" dt="2021-08-23T17:54:19.202" v="1864" actId="478"/>
          <ac:spMkLst>
            <pc:docMk/>
            <pc:sldMk cId="1470928392" sldId="533"/>
            <ac:spMk id="3" creationId="{E3764038-8339-481B-9020-985FC6E12F4D}"/>
          </ac:spMkLst>
        </pc:spChg>
        <pc:spChg chg="add del mod">
          <ac:chgData name="Steve Shellhammer" userId="0e71f22d-ee3e-49c0-82ff-dbc290af8082" providerId="ADAL" clId="{D51FAECE-D089-466E-95E7-7851295A8625}" dt="2021-08-23T17:54:21.402" v="1865" actId="478"/>
          <ac:spMkLst>
            <pc:docMk/>
            <pc:sldMk cId="1470928392" sldId="533"/>
            <ac:spMk id="10" creationId="{592FAEE0-9225-4857-AC40-8DC74268C8F9}"/>
          </ac:spMkLst>
        </pc:spChg>
        <pc:spChg chg="add mod">
          <ac:chgData name="Steve Shellhammer" userId="0e71f22d-ee3e-49c0-82ff-dbc290af8082" providerId="ADAL" clId="{D51FAECE-D089-466E-95E7-7851295A8625}" dt="2021-08-23T17:54:29.228" v="1866"/>
          <ac:spMkLst>
            <pc:docMk/>
            <pc:sldMk cId="1470928392" sldId="533"/>
            <ac:spMk id="11" creationId="{C55376E0-B2FE-4B8E-9E7A-6B4F76A7266E}"/>
          </ac:spMkLst>
        </pc:spChg>
        <pc:picChg chg="add mod">
          <ac:chgData name="Steve Shellhammer" userId="0e71f22d-ee3e-49c0-82ff-dbc290af8082" providerId="ADAL" clId="{D51FAECE-D089-466E-95E7-7851295A8625}" dt="2021-08-23T17:54:16.487" v="1863" actId="1076"/>
          <ac:picMkLst>
            <pc:docMk/>
            <pc:sldMk cId="1470928392" sldId="533"/>
            <ac:picMk id="8" creationId="{665AEDEE-906F-46FB-82C2-D9C92A008788}"/>
          </ac:picMkLst>
        </pc:picChg>
      </pc:sldChg>
      <pc:sldChg chg="addSp delSp modSp add mod">
        <pc:chgData name="Steve Shellhammer" userId="0e71f22d-ee3e-49c0-82ff-dbc290af8082" providerId="ADAL" clId="{D51FAECE-D089-466E-95E7-7851295A8625}" dt="2021-08-23T17:54:53.993" v="1871" actId="1076"/>
        <pc:sldMkLst>
          <pc:docMk/>
          <pc:sldMk cId="3533804203" sldId="534"/>
        </pc:sldMkLst>
        <pc:spChg chg="mod">
          <ac:chgData name="Steve Shellhammer" userId="0e71f22d-ee3e-49c0-82ff-dbc290af8082" providerId="ADAL" clId="{D51FAECE-D089-466E-95E7-7851295A8625}" dt="2021-08-23T17:51:53.850" v="1738" actId="20577"/>
          <ac:spMkLst>
            <pc:docMk/>
            <pc:sldMk cId="3533804203" sldId="534"/>
            <ac:spMk id="2" creationId="{31CAF199-15C9-4031-9702-BB339A032675}"/>
          </ac:spMkLst>
        </pc:spChg>
        <pc:spChg chg="del">
          <ac:chgData name="Steve Shellhammer" userId="0e71f22d-ee3e-49c0-82ff-dbc290af8082" providerId="ADAL" clId="{D51FAECE-D089-466E-95E7-7851295A8625}" dt="2021-08-23T17:54:35.228" v="1867" actId="478"/>
          <ac:spMkLst>
            <pc:docMk/>
            <pc:sldMk cId="3533804203" sldId="534"/>
            <ac:spMk id="3" creationId="{E3764038-8339-481B-9020-985FC6E12F4D}"/>
          </ac:spMkLst>
        </pc:spChg>
        <pc:spChg chg="add del mod">
          <ac:chgData name="Steve Shellhammer" userId="0e71f22d-ee3e-49c0-82ff-dbc290af8082" providerId="ADAL" clId="{D51FAECE-D089-466E-95E7-7851295A8625}" dt="2021-08-23T17:54:36.824" v="1868" actId="478"/>
          <ac:spMkLst>
            <pc:docMk/>
            <pc:sldMk cId="3533804203" sldId="534"/>
            <ac:spMk id="10" creationId="{941529D6-D1DD-4FE6-9964-144D7C1A82EF}"/>
          </ac:spMkLst>
        </pc:spChg>
        <pc:spChg chg="add mod">
          <ac:chgData name="Steve Shellhammer" userId="0e71f22d-ee3e-49c0-82ff-dbc290af8082" providerId="ADAL" clId="{D51FAECE-D089-466E-95E7-7851295A8625}" dt="2021-08-23T17:54:44.076" v="1869"/>
          <ac:spMkLst>
            <pc:docMk/>
            <pc:sldMk cId="3533804203" sldId="534"/>
            <ac:spMk id="11" creationId="{D7DF42BD-5CAD-43AE-9548-1ADD60AD397A}"/>
          </ac:spMkLst>
        </pc:spChg>
        <pc:picChg chg="add mod">
          <ac:chgData name="Steve Shellhammer" userId="0e71f22d-ee3e-49c0-82ff-dbc290af8082" providerId="ADAL" clId="{D51FAECE-D089-466E-95E7-7851295A8625}" dt="2021-08-23T17:54:53.993" v="1871" actId="1076"/>
          <ac:picMkLst>
            <pc:docMk/>
            <pc:sldMk cId="3533804203" sldId="534"/>
            <ac:picMk id="8" creationId="{2C93B98A-35FA-4933-9A9B-D68CCACB4224}"/>
          </ac:picMkLst>
        </pc:picChg>
      </pc:sldChg>
      <pc:sldChg chg="addSp delSp modSp new mod">
        <pc:chgData name="Steve Shellhammer" userId="0e71f22d-ee3e-49c0-82ff-dbc290af8082" providerId="ADAL" clId="{D51FAECE-D089-466E-95E7-7851295A8625}" dt="2021-08-23T18:55:09.150" v="2082" actId="20577"/>
        <pc:sldMkLst>
          <pc:docMk/>
          <pc:sldMk cId="767981311" sldId="535"/>
        </pc:sldMkLst>
        <pc:spChg chg="mod">
          <ac:chgData name="Steve Shellhammer" userId="0e71f22d-ee3e-49c0-82ff-dbc290af8082" providerId="ADAL" clId="{D51FAECE-D089-466E-95E7-7851295A8625}" dt="2021-08-23T17:55:54.730" v="1904" actId="20577"/>
          <ac:spMkLst>
            <pc:docMk/>
            <pc:sldMk cId="767981311" sldId="535"/>
            <ac:spMk id="2" creationId="{FC699608-73A5-43E7-A209-403AAB704EE6}"/>
          </ac:spMkLst>
        </pc:spChg>
        <pc:spChg chg="del">
          <ac:chgData name="Steve Shellhammer" userId="0e71f22d-ee3e-49c0-82ff-dbc290af8082" providerId="ADAL" clId="{D51FAECE-D089-466E-95E7-7851295A8625}" dt="2021-08-23T17:56:32.675" v="1905" actId="3680"/>
          <ac:spMkLst>
            <pc:docMk/>
            <pc:sldMk cId="767981311" sldId="535"/>
            <ac:spMk id="3" creationId="{0FEA7BEB-06C4-4DDD-8C74-E35C6DDE42B0}"/>
          </ac:spMkLst>
        </pc:spChg>
        <pc:graphicFrameChg chg="add mod ord modGraphic">
          <ac:chgData name="Steve Shellhammer" userId="0e71f22d-ee3e-49c0-82ff-dbc290af8082" providerId="ADAL" clId="{D51FAECE-D089-466E-95E7-7851295A8625}" dt="2021-08-23T18:55:09.150" v="2082" actId="20577"/>
          <ac:graphicFrameMkLst>
            <pc:docMk/>
            <pc:sldMk cId="767981311" sldId="535"/>
            <ac:graphicFrameMk id="7" creationId="{E24FE839-38A3-4C47-B2D9-DBF4057B71AF}"/>
          </ac:graphicFrameMkLst>
        </pc:graphicFrameChg>
      </pc:sldChg>
      <pc:sldChg chg="modSp new mod">
        <pc:chgData name="Steve Shellhammer" userId="0e71f22d-ee3e-49c0-82ff-dbc290af8082" providerId="ADAL" clId="{D51FAECE-D089-466E-95E7-7851295A8625}" dt="2021-08-23T18:56:59.597" v="2379" actId="33524"/>
        <pc:sldMkLst>
          <pc:docMk/>
          <pc:sldMk cId="913928595" sldId="536"/>
        </pc:sldMkLst>
        <pc:spChg chg="mod">
          <ac:chgData name="Steve Shellhammer" userId="0e71f22d-ee3e-49c0-82ff-dbc290af8082" providerId="ADAL" clId="{D51FAECE-D089-466E-95E7-7851295A8625}" dt="2021-08-23T18:55:35.424" v="2090" actId="20577"/>
          <ac:spMkLst>
            <pc:docMk/>
            <pc:sldMk cId="913928595" sldId="536"/>
            <ac:spMk id="2" creationId="{1731B989-6599-4877-B37D-55AA4B2E7805}"/>
          </ac:spMkLst>
        </pc:spChg>
        <pc:spChg chg="mod">
          <ac:chgData name="Steve Shellhammer" userId="0e71f22d-ee3e-49c0-82ff-dbc290af8082" providerId="ADAL" clId="{D51FAECE-D089-466E-95E7-7851295A8625}" dt="2021-08-23T18:56:59.597" v="2379" actId="33524"/>
          <ac:spMkLst>
            <pc:docMk/>
            <pc:sldMk cId="913928595" sldId="536"/>
            <ac:spMk id="3" creationId="{27473B3F-F94D-4728-A0F8-88BFA6907F94}"/>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1209C8A9-9192-43C9-8B39-98BF0F5C28D9}"/>
    <pc:docChg chg="undo custSel addSld modSld">
      <pc:chgData name="Steve Shellhammer" userId="0e71f22d-ee3e-49c0-82ff-dbc290af8082" providerId="ADAL" clId="{1209C8A9-9192-43C9-8B39-98BF0F5C28D9}" dt="2021-09-03T22:00:33.564" v="3890" actId="20577"/>
      <pc:docMkLst>
        <pc:docMk/>
      </pc:docMkLst>
      <pc:sldChg chg="modSp mod">
        <pc:chgData name="Steve Shellhammer" userId="0e71f22d-ee3e-49c0-82ff-dbc290af8082" providerId="ADAL" clId="{1209C8A9-9192-43C9-8B39-98BF0F5C28D9}" dt="2021-09-03T22:00:33.564" v="3890" actId="20577"/>
        <pc:sldMkLst>
          <pc:docMk/>
          <pc:sldMk cId="0" sldId="256"/>
        </pc:sldMkLst>
        <pc:spChg chg="mod">
          <ac:chgData name="Steve Shellhammer" userId="0e71f22d-ee3e-49c0-82ff-dbc290af8082" providerId="ADAL" clId="{1209C8A9-9192-43C9-8B39-98BF0F5C28D9}" dt="2021-09-03T22:00:33.564" v="3890" actId="20577"/>
          <ac:spMkLst>
            <pc:docMk/>
            <pc:sldMk cId="0" sldId="256"/>
            <ac:spMk id="3073" creationId="{00000000-0000-0000-0000-000000000000}"/>
          </ac:spMkLst>
        </pc:spChg>
        <pc:spChg chg="mod">
          <ac:chgData name="Steve Shellhammer" userId="0e71f22d-ee3e-49c0-82ff-dbc290af8082" providerId="ADAL" clId="{1209C8A9-9192-43C9-8B39-98BF0F5C28D9}" dt="2021-09-01T17:33:30.131" v="3638" actId="20577"/>
          <ac:spMkLst>
            <pc:docMk/>
            <pc:sldMk cId="0" sldId="256"/>
            <ac:spMk id="3074" creationId="{00000000-0000-0000-0000-000000000000}"/>
          </ac:spMkLst>
        </pc:spChg>
      </pc:sldChg>
      <pc:sldChg chg="modSp mod">
        <pc:chgData name="Steve Shellhammer" userId="0e71f22d-ee3e-49c0-82ff-dbc290af8082" providerId="ADAL" clId="{1209C8A9-9192-43C9-8B39-98BF0F5C28D9}" dt="2021-09-01T17:33:40.403" v="3649" actId="20577"/>
        <pc:sldMkLst>
          <pc:docMk/>
          <pc:sldMk cId="491374436" sldId="529"/>
        </pc:sldMkLst>
        <pc:spChg chg="mod">
          <ac:chgData name="Steve Shellhammer" userId="0e71f22d-ee3e-49c0-82ff-dbc290af8082" providerId="ADAL" clId="{1209C8A9-9192-43C9-8B39-98BF0F5C28D9}" dt="2021-09-01T17:33:40.403" v="3649" actId="20577"/>
          <ac:spMkLst>
            <pc:docMk/>
            <pc:sldMk cId="491374436" sldId="529"/>
            <ac:spMk id="3" creationId="{89716238-1985-463C-A34E-E1EECFBE862E}"/>
          </ac:spMkLst>
        </pc:spChg>
      </pc:sldChg>
      <pc:sldChg chg="modSp mod">
        <pc:chgData name="Steve Shellhammer" userId="0e71f22d-ee3e-49c0-82ff-dbc290af8082" providerId="ADAL" clId="{1209C8A9-9192-43C9-8B39-98BF0F5C28D9}" dt="2021-09-01T17:34:22.051" v="3684" actId="20577"/>
        <pc:sldMkLst>
          <pc:docMk/>
          <pc:sldMk cId="1033386959" sldId="530"/>
        </pc:sldMkLst>
        <pc:spChg chg="mod">
          <ac:chgData name="Steve Shellhammer" userId="0e71f22d-ee3e-49c0-82ff-dbc290af8082" providerId="ADAL" clId="{1209C8A9-9192-43C9-8B39-98BF0F5C28D9}" dt="2021-09-01T17:34:22.051" v="3684" actId="20577"/>
          <ac:spMkLst>
            <pc:docMk/>
            <pc:sldMk cId="1033386959" sldId="530"/>
            <ac:spMk id="3" creationId="{FB91CA03-C543-4A7C-9AE8-6F0711F6E077}"/>
          </ac:spMkLst>
        </pc:spChg>
      </pc:sldChg>
      <pc:sldChg chg="modSp mod">
        <pc:chgData name="Steve Shellhammer" userId="0e71f22d-ee3e-49c0-82ff-dbc290af8082" providerId="ADAL" clId="{1209C8A9-9192-43C9-8B39-98BF0F5C28D9}" dt="2021-08-31T20:06:21.360" v="1708" actId="1076"/>
        <pc:sldMkLst>
          <pc:docMk/>
          <pc:sldMk cId="3940175403" sldId="531"/>
        </pc:sldMkLst>
        <pc:spChg chg="mod">
          <ac:chgData name="Steve Shellhammer" userId="0e71f22d-ee3e-49c0-82ff-dbc290af8082" providerId="ADAL" clId="{1209C8A9-9192-43C9-8B39-98BF0F5C28D9}" dt="2021-08-31T20:05:48.084" v="1654" actId="1076"/>
          <ac:spMkLst>
            <pc:docMk/>
            <pc:sldMk cId="3940175403" sldId="531"/>
            <ac:spMk id="2" creationId="{9D16DF8D-ACC9-469C-8019-662F960DB802}"/>
          </ac:spMkLst>
        </pc:spChg>
        <pc:spChg chg="mod">
          <ac:chgData name="Steve Shellhammer" userId="0e71f22d-ee3e-49c0-82ff-dbc290af8082" providerId="ADAL" clId="{1209C8A9-9192-43C9-8B39-98BF0F5C28D9}" dt="2021-08-31T20:05:51.033" v="1655" actId="1076"/>
          <ac:spMkLst>
            <pc:docMk/>
            <pc:sldMk cId="3940175403" sldId="531"/>
            <ac:spMk id="3" creationId="{AECBD9F4-0DB3-4E1A-82CE-253323D5A4FB}"/>
          </ac:spMkLst>
        </pc:spChg>
        <pc:spChg chg="mod">
          <ac:chgData name="Steve Shellhammer" userId="0e71f22d-ee3e-49c0-82ff-dbc290af8082" providerId="ADAL" clId="{1209C8A9-9192-43C9-8B39-98BF0F5C28D9}" dt="2021-08-31T20:06:21.360" v="1708" actId="1076"/>
          <ac:spMkLst>
            <pc:docMk/>
            <pc:sldMk cId="3940175403" sldId="531"/>
            <ac:spMk id="7" creationId="{BB6A860E-7F78-409E-9233-E04FDEE94050}"/>
          </ac:spMkLst>
        </pc:spChg>
        <pc:spChg chg="mod">
          <ac:chgData name="Steve Shellhammer" userId="0e71f22d-ee3e-49c0-82ff-dbc290af8082" providerId="ADAL" clId="{1209C8A9-9192-43C9-8B39-98BF0F5C28D9}" dt="2021-08-31T20:05:54.036" v="1656" actId="1076"/>
          <ac:spMkLst>
            <pc:docMk/>
            <pc:sldMk cId="3940175403" sldId="531"/>
            <ac:spMk id="8" creationId="{273A1780-1574-4624-8BCE-ACC420C9E3FF}"/>
          </ac:spMkLst>
        </pc:spChg>
      </pc:sldChg>
      <pc:sldChg chg="addSp delSp modSp mod">
        <pc:chgData name="Steve Shellhammer" userId="0e71f22d-ee3e-49c0-82ff-dbc290af8082" providerId="ADAL" clId="{1209C8A9-9192-43C9-8B39-98BF0F5C28D9}" dt="2021-08-31T20:18:28.224" v="1716" actId="1036"/>
        <pc:sldMkLst>
          <pc:docMk/>
          <pc:sldMk cId="3646594998" sldId="532"/>
        </pc:sldMkLst>
        <pc:spChg chg="mod">
          <ac:chgData name="Steve Shellhammer" userId="0e71f22d-ee3e-49c0-82ff-dbc290af8082" providerId="ADAL" clId="{1209C8A9-9192-43C9-8B39-98BF0F5C28D9}" dt="2021-08-31T20:04:49.629" v="1642" actId="20577"/>
          <ac:spMkLst>
            <pc:docMk/>
            <pc:sldMk cId="3646594998" sldId="532"/>
            <ac:spMk id="2" creationId="{31CAF199-15C9-4031-9702-BB339A032675}"/>
          </ac:spMkLst>
        </pc:spChg>
        <pc:picChg chg="del">
          <ac:chgData name="Steve Shellhammer" userId="0e71f22d-ee3e-49c0-82ff-dbc290af8082" providerId="ADAL" clId="{1209C8A9-9192-43C9-8B39-98BF0F5C28D9}" dt="2021-08-31T20:04:56.490" v="1643" actId="478"/>
          <ac:picMkLst>
            <pc:docMk/>
            <pc:sldMk cId="3646594998" sldId="532"/>
            <ac:picMk id="8" creationId="{4E69EFE8-25AF-4AC2-B341-5B6C64DD508B}"/>
          </ac:picMkLst>
        </pc:picChg>
        <pc:picChg chg="add mod">
          <ac:chgData name="Steve Shellhammer" userId="0e71f22d-ee3e-49c0-82ff-dbc290af8082" providerId="ADAL" clId="{1209C8A9-9192-43C9-8B39-98BF0F5C28D9}" dt="2021-08-31T20:18:28.224" v="1716" actId="1036"/>
          <ac:picMkLst>
            <pc:docMk/>
            <pc:sldMk cId="3646594998" sldId="532"/>
            <ac:picMk id="9" creationId="{647DB076-2993-40C3-8D81-A31C21E7064B}"/>
          </ac:picMkLst>
        </pc:picChg>
      </pc:sldChg>
      <pc:sldChg chg="addSp delSp modSp mod">
        <pc:chgData name="Steve Shellhammer" userId="0e71f22d-ee3e-49c0-82ff-dbc290af8082" providerId="ADAL" clId="{1209C8A9-9192-43C9-8B39-98BF0F5C28D9}" dt="2021-08-31T20:19:57.531" v="1821" actId="20577"/>
        <pc:sldMkLst>
          <pc:docMk/>
          <pc:sldMk cId="1470928392" sldId="533"/>
        </pc:sldMkLst>
        <pc:spChg chg="mod">
          <ac:chgData name="Steve Shellhammer" userId="0e71f22d-ee3e-49c0-82ff-dbc290af8082" providerId="ADAL" clId="{1209C8A9-9192-43C9-8B39-98BF0F5C28D9}" dt="2021-08-31T20:18:41.938" v="1731" actId="20577"/>
          <ac:spMkLst>
            <pc:docMk/>
            <pc:sldMk cId="1470928392" sldId="533"/>
            <ac:spMk id="2" creationId="{31CAF199-15C9-4031-9702-BB339A032675}"/>
          </ac:spMkLst>
        </pc:spChg>
        <pc:spChg chg="mod">
          <ac:chgData name="Steve Shellhammer" userId="0e71f22d-ee3e-49c0-82ff-dbc290af8082" providerId="ADAL" clId="{1209C8A9-9192-43C9-8B39-98BF0F5C28D9}" dt="2021-08-31T20:19:57.531" v="1821" actId="20577"/>
          <ac:spMkLst>
            <pc:docMk/>
            <pc:sldMk cId="1470928392" sldId="533"/>
            <ac:spMk id="11" creationId="{C55376E0-B2FE-4B8E-9E7A-6B4F76A7266E}"/>
          </ac:spMkLst>
        </pc:spChg>
        <pc:picChg chg="add mod">
          <ac:chgData name="Steve Shellhammer" userId="0e71f22d-ee3e-49c0-82ff-dbc290af8082" providerId="ADAL" clId="{1209C8A9-9192-43C9-8B39-98BF0F5C28D9}" dt="2021-08-31T20:19:11.137" v="1735" actId="1076"/>
          <ac:picMkLst>
            <pc:docMk/>
            <pc:sldMk cId="1470928392" sldId="533"/>
            <ac:picMk id="7" creationId="{52FB47EA-9882-48CB-990D-139FBF7B9ADF}"/>
          </ac:picMkLst>
        </pc:picChg>
        <pc:picChg chg="del">
          <ac:chgData name="Steve Shellhammer" userId="0e71f22d-ee3e-49c0-82ff-dbc290af8082" providerId="ADAL" clId="{1209C8A9-9192-43C9-8B39-98BF0F5C28D9}" dt="2021-08-31T20:18:44.875" v="1732" actId="478"/>
          <ac:picMkLst>
            <pc:docMk/>
            <pc:sldMk cId="1470928392" sldId="533"/>
            <ac:picMk id="8" creationId="{665AEDEE-906F-46FB-82C2-D9C92A008788}"/>
          </ac:picMkLst>
        </pc:picChg>
      </pc:sldChg>
      <pc:sldChg chg="addSp delSp modSp mod">
        <pc:chgData name="Steve Shellhammer" userId="0e71f22d-ee3e-49c0-82ff-dbc290af8082" providerId="ADAL" clId="{1209C8A9-9192-43C9-8B39-98BF0F5C28D9}" dt="2021-08-31T20:21:01.608" v="1917" actId="1076"/>
        <pc:sldMkLst>
          <pc:docMk/>
          <pc:sldMk cId="3533804203" sldId="534"/>
        </pc:sldMkLst>
        <pc:spChg chg="mod">
          <ac:chgData name="Steve Shellhammer" userId="0e71f22d-ee3e-49c0-82ff-dbc290af8082" providerId="ADAL" clId="{1209C8A9-9192-43C9-8B39-98BF0F5C28D9}" dt="2021-08-31T20:20:10.940" v="1836" actId="20577"/>
          <ac:spMkLst>
            <pc:docMk/>
            <pc:sldMk cId="3533804203" sldId="534"/>
            <ac:spMk id="2" creationId="{31CAF199-15C9-4031-9702-BB339A032675}"/>
          </ac:spMkLst>
        </pc:spChg>
        <pc:spChg chg="mod">
          <ac:chgData name="Steve Shellhammer" userId="0e71f22d-ee3e-49c0-82ff-dbc290af8082" providerId="ADAL" clId="{1209C8A9-9192-43C9-8B39-98BF0F5C28D9}" dt="2021-08-31T20:21:01.608" v="1917" actId="1076"/>
          <ac:spMkLst>
            <pc:docMk/>
            <pc:sldMk cId="3533804203" sldId="534"/>
            <ac:spMk id="11" creationId="{D7DF42BD-5CAD-43AE-9548-1ADD60AD397A}"/>
          </ac:spMkLst>
        </pc:spChg>
        <pc:picChg chg="add mod">
          <ac:chgData name="Steve Shellhammer" userId="0e71f22d-ee3e-49c0-82ff-dbc290af8082" providerId="ADAL" clId="{1209C8A9-9192-43C9-8B39-98BF0F5C28D9}" dt="2021-08-31T20:20:31.601" v="1840" actId="1076"/>
          <ac:picMkLst>
            <pc:docMk/>
            <pc:sldMk cId="3533804203" sldId="534"/>
            <ac:picMk id="7" creationId="{9A42B9CE-6527-48BF-8BA5-DA4A5F9C5FD6}"/>
          </ac:picMkLst>
        </pc:picChg>
        <pc:picChg chg="del">
          <ac:chgData name="Steve Shellhammer" userId="0e71f22d-ee3e-49c0-82ff-dbc290af8082" providerId="ADAL" clId="{1209C8A9-9192-43C9-8B39-98BF0F5C28D9}" dt="2021-08-31T20:20:13.857" v="1837" actId="478"/>
          <ac:picMkLst>
            <pc:docMk/>
            <pc:sldMk cId="3533804203" sldId="534"/>
            <ac:picMk id="8" creationId="{2C93B98A-35FA-4933-9A9B-D68CCACB4224}"/>
          </ac:picMkLst>
        </pc:picChg>
      </pc:sldChg>
      <pc:sldChg chg="addSp modSp mod">
        <pc:chgData name="Steve Shellhammer" userId="0e71f22d-ee3e-49c0-82ff-dbc290af8082" providerId="ADAL" clId="{1209C8A9-9192-43C9-8B39-98BF0F5C28D9}" dt="2021-08-31T20:37:19.901" v="2577" actId="20577"/>
        <pc:sldMkLst>
          <pc:docMk/>
          <pc:sldMk cId="767981311" sldId="535"/>
        </pc:sldMkLst>
        <pc:spChg chg="mod">
          <ac:chgData name="Steve Shellhammer" userId="0e71f22d-ee3e-49c0-82ff-dbc290af8082" providerId="ADAL" clId="{1209C8A9-9192-43C9-8B39-98BF0F5C28D9}" dt="2021-08-31T20:35:28.320" v="2542" actId="403"/>
          <ac:spMkLst>
            <pc:docMk/>
            <pc:sldMk cId="767981311" sldId="535"/>
            <ac:spMk id="2" creationId="{FC699608-73A5-43E7-A209-403AAB704EE6}"/>
          </ac:spMkLst>
        </pc:spChg>
        <pc:graphicFrameChg chg="mod modGraphic">
          <ac:chgData name="Steve Shellhammer" userId="0e71f22d-ee3e-49c0-82ff-dbc290af8082" providerId="ADAL" clId="{1209C8A9-9192-43C9-8B39-98BF0F5C28D9}" dt="2021-08-31T20:34:57.134" v="2521" actId="1035"/>
          <ac:graphicFrameMkLst>
            <pc:docMk/>
            <pc:sldMk cId="767981311" sldId="535"/>
            <ac:graphicFrameMk id="7" creationId="{E24FE839-38A3-4C47-B2D9-DBF4057B71AF}"/>
          </ac:graphicFrameMkLst>
        </pc:graphicFrameChg>
        <pc:graphicFrameChg chg="add mod modGraphic">
          <ac:chgData name="Steve Shellhammer" userId="0e71f22d-ee3e-49c0-82ff-dbc290af8082" providerId="ADAL" clId="{1209C8A9-9192-43C9-8B39-98BF0F5C28D9}" dt="2021-08-31T20:35:02.494" v="2527" actId="1035"/>
          <ac:graphicFrameMkLst>
            <pc:docMk/>
            <pc:sldMk cId="767981311" sldId="535"/>
            <ac:graphicFrameMk id="8" creationId="{E0775CCC-B8B3-45EA-BF72-15F58CE472B4}"/>
          </ac:graphicFrameMkLst>
        </pc:graphicFrameChg>
        <pc:graphicFrameChg chg="add mod modGraphic">
          <ac:chgData name="Steve Shellhammer" userId="0e71f22d-ee3e-49c0-82ff-dbc290af8082" providerId="ADAL" clId="{1209C8A9-9192-43C9-8B39-98BF0F5C28D9}" dt="2021-08-31T20:37:19.901" v="2577" actId="20577"/>
          <ac:graphicFrameMkLst>
            <pc:docMk/>
            <pc:sldMk cId="767981311" sldId="535"/>
            <ac:graphicFrameMk id="9" creationId="{7BF35FCA-7C9F-46A4-9E37-985419BA76EC}"/>
          </ac:graphicFrameMkLst>
        </pc:graphicFrameChg>
      </pc:sldChg>
      <pc:sldChg chg="modSp mod">
        <pc:chgData name="Steve Shellhammer" userId="0e71f22d-ee3e-49c0-82ff-dbc290af8082" providerId="ADAL" clId="{1209C8A9-9192-43C9-8B39-98BF0F5C28D9}" dt="2021-09-01T17:39:20.365" v="3877" actId="20577"/>
        <pc:sldMkLst>
          <pc:docMk/>
          <pc:sldMk cId="913928595" sldId="536"/>
        </pc:sldMkLst>
        <pc:spChg chg="mod">
          <ac:chgData name="Steve Shellhammer" userId="0e71f22d-ee3e-49c0-82ff-dbc290af8082" providerId="ADAL" clId="{1209C8A9-9192-43C9-8B39-98BF0F5C28D9}" dt="2021-08-31T20:48:03.426" v="3621" actId="14100"/>
          <ac:spMkLst>
            <pc:docMk/>
            <pc:sldMk cId="913928595" sldId="536"/>
            <ac:spMk id="2" creationId="{1731B989-6599-4877-B37D-55AA4B2E7805}"/>
          </ac:spMkLst>
        </pc:spChg>
        <pc:spChg chg="mod">
          <ac:chgData name="Steve Shellhammer" userId="0e71f22d-ee3e-49c0-82ff-dbc290af8082" providerId="ADAL" clId="{1209C8A9-9192-43C9-8B39-98BF0F5C28D9}" dt="2021-09-01T17:39:20.365" v="3877" actId="20577"/>
          <ac:spMkLst>
            <pc:docMk/>
            <pc:sldMk cId="913928595" sldId="536"/>
            <ac:spMk id="3" creationId="{27473B3F-F94D-4728-A0F8-88BFA6907F94}"/>
          </ac:spMkLst>
        </pc:spChg>
      </pc:sldChg>
      <pc:sldChg chg="modSp new mod">
        <pc:chgData name="Steve Shellhammer" userId="0e71f22d-ee3e-49c0-82ff-dbc290af8082" providerId="ADAL" clId="{1209C8A9-9192-43C9-8B39-98BF0F5C28D9}" dt="2021-09-01T17:35:42.264" v="3710" actId="1076"/>
        <pc:sldMkLst>
          <pc:docMk/>
          <pc:sldMk cId="2716857888" sldId="537"/>
        </pc:sldMkLst>
        <pc:spChg chg="mod">
          <ac:chgData name="Steve Shellhammer" userId="0e71f22d-ee3e-49c0-82ff-dbc290af8082" providerId="ADAL" clId="{1209C8A9-9192-43C9-8B39-98BF0F5C28D9}" dt="2021-08-31T20:45:47.504" v="3604" actId="20577"/>
          <ac:spMkLst>
            <pc:docMk/>
            <pc:sldMk cId="2716857888" sldId="537"/>
            <ac:spMk id="2" creationId="{CD84D45E-28A5-469D-B401-C64378FCCE57}"/>
          </ac:spMkLst>
        </pc:spChg>
        <pc:spChg chg="mod">
          <ac:chgData name="Steve Shellhammer" userId="0e71f22d-ee3e-49c0-82ff-dbc290af8082" providerId="ADAL" clId="{1209C8A9-9192-43C9-8B39-98BF0F5C28D9}" dt="2021-09-01T17:35:42.264" v="3710" actId="1076"/>
          <ac:spMkLst>
            <pc:docMk/>
            <pc:sldMk cId="2716857888" sldId="537"/>
            <ac:spMk id="3" creationId="{FF2DE659-4786-4C44-B6D7-E9E05E77C420}"/>
          </ac:spMkLst>
        </pc:spChg>
      </pc:sldChg>
      <pc:sldChg chg="addSp modSp new mod">
        <pc:chgData name="Steve Shellhammer" userId="0e71f22d-ee3e-49c0-82ff-dbc290af8082" providerId="ADAL" clId="{1209C8A9-9192-43C9-8B39-98BF0F5C28D9}" dt="2021-09-01T17:37:48.667" v="3777" actId="14734"/>
        <pc:sldMkLst>
          <pc:docMk/>
          <pc:sldMk cId="2538287792" sldId="538"/>
        </pc:sldMkLst>
        <pc:spChg chg="mod">
          <ac:chgData name="Steve Shellhammer" userId="0e71f22d-ee3e-49c0-82ff-dbc290af8082" providerId="ADAL" clId="{1209C8A9-9192-43C9-8B39-98BF0F5C28D9}" dt="2021-08-31T19:58:22.500" v="1011" actId="404"/>
          <ac:spMkLst>
            <pc:docMk/>
            <pc:sldMk cId="2538287792" sldId="538"/>
            <ac:spMk id="2" creationId="{56161B0A-D743-4495-B8AF-AC7FDC50FDF3}"/>
          </ac:spMkLst>
        </pc:spChg>
        <pc:spChg chg="mod">
          <ac:chgData name="Steve Shellhammer" userId="0e71f22d-ee3e-49c0-82ff-dbc290af8082" providerId="ADAL" clId="{1209C8A9-9192-43C9-8B39-98BF0F5C28D9}" dt="2021-08-31T19:59:05.482" v="1151" actId="14100"/>
          <ac:spMkLst>
            <pc:docMk/>
            <pc:sldMk cId="2538287792" sldId="538"/>
            <ac:spMk id="3" creationId="{A63EAF5C-C5E9-4D89-BAC9-1EF79FEB547C}"/>
          </ac:spMkLst>
        </pc:spChg>
        <pc:graphicFrameChg chg="add mod modGraphic">
          <ac:chgData name="Steve Shellhammer" userId="0e71f22d-ee3e-49c0-82ff-dbc290af8082" providerId="ADAL" clId="{1209C8A9-9192-43C9-8B39-98BF0F5C28D9}" dt="2021-09-01T17:37:48.667" v="3777" actId="14734"/>
          <ac:graphicFrameMkLst>
            <pc:docMk/>
            <pc:sldMk cId="2538287792" sldId="538"/>
            <ac:graphicFrameMk id="7" creationId="{E54EDD74-709A-4443-8907-3952F027D198}"/>
          </ac:graphicFrameMkLst>
        </pc:graphicFrameChg>
      </pc:sldChg>
      <pc:sldChg chg="addSp delSp modSp add mod">
        <pc:chgData name="Steve Shellhammer" userId="0e71f22d-ee3e-49c0-82ff-dbc290af8082" providerId="ADAL" clId="{1209C8A9-9192-43C9-8B39-98BF0F5C28D9}" dt="2021-08-31T20:55:04.072" v="3622" actId="33524"/>
        <pc:sldMkLst>
          <pc:docMk/>
          <pc:sldMk cId="340634408" sldId="539"/>
        </pc:sldMkLst>
        <pc:spChg chg="mod">
          <ac:chgData name="Steve Shellhammer" userId="0e71f22d-ee3e-49c0-82ff-dbc290af8082" providerId="ADAL" clId="{1209C8A9-9192-43C9-8B39-98BF0F5C28D9}" dt="2021-08-31T20:21:26.380" v="1921" actId="20577"/>
          <ac:spMkLst>
            <pc:docMk/>
            <pc:sldMk cId="340634408" sldId="539"/>
            <ac:spMk id="2" creationId="{31CAF199-15C9-4031-9702-BB339A032675}"/>
          </ac:spMkLst>
        </pc:spChg>
        <pc:spChg chg="mod">
          <ac:chgData name="Steve Shellhammer" userId="0e71f22d-ee3e-49c0-82ff-dbc290af8082" providerId="ADAL" clId="{1209C8A9-9192-43C9-8B39-98BF0F5C28D9}" dt="2021-08-31T20:55:04.072" v="3622" actId="33524"/>
          <ac:spMkLst>
            <pc:docMk/>
            <pc:sldMk cId="340634408" sldId="539"/>
            <ac:spMk id="3" creationId="{E3764038-8339-481B-9020-985FC6E12F4D}"/>
          </ac:spMkLst>
        </pc:spChg>
        <pc:picChg chg="add mod">
          <ac:chgData name="Steve Shellhammer" userId="0e71f22d-ee3e-49c0-82ff-dbc290af8082" providerId="ADAL" clId="{1209C8A9-9192-43C9-8B39-98BF0F5C28D9}" dt="2021-08-31T20:23:14.612" v="2131" actId="1076"/>
          <ac:picMkLst>
            <pc:docMk/>
            <pc:sldMk cId="340634408" sldId="539"/>
            <ac:picMk id="8" creationId="{C89709B5-4B42-4FEB-8E75-4B844E94F447}"/>
          </ac:picMkLst>
        </pc:picChg>
        <pc:picChg chg="del">
          <ac:chgData name="Steve Shellhammer" userId="0e71f22d-ee3e-49c0-82ff-dbc290af8082" providerId="ADAL" clId="{1209C8A9-9192-43C9-8B39-98BF0F5C28D9}" dt="2021-08-31T20:21:23.788" v="1919" actId="478"/>
          <ac:picMkLst>
            <pc:docMk/>
            <pc:sldMk cId="340634408" sldId="539"/>
            <ac:picMk id="9" creationId="{647DB076-2993-40C3-8D81-A31C21E7064B}"/>
          </ac:picMkLst>
        </pc:picChg>
      </pc:sldChg>
      <pc:sldChg chg="addSp delSp modSp add mod">
        <pc:chgData name="Steve Shellhammer" userId="0e71f22d-ee3e-49c0-82ff-dbc290af8082" providerId="ADAL" clId="{1209C8A9-9192-43C9-8B39-98BF0F5C28D9}" dt="2021-08-31T20:24:46.246" v="2227" actId="14100"/>
        <pc:sldMkLst>
          <pc:docMk/>
          <pc:sldMk cId="3090575766" sldId="540"/>
        </pc:sldMkLst>
        <pc:spChg chg="mod">
          <ac:chgData name="Steve Shellhammer" userId="0e71f22d-ee3e-49c0-82ff-dbc290af8082" providerId="ADAL" clId="{1209C8A9-9192-43C9-8B39-98BF0F5C28D9}" dt="2021-08-31T20:21:34.876" v="1926" actId="20577"/>
          <ac:spMkLst>
            <pc:docMk/>
            <pc:sldMk cId="3090575766" sldId="540"/>
            <ac:spMk id="2" creationId="{31CAF199-15C9-4031-9702-BB339A032675}"/>
          </ac:spMkLst>
        </pc:spChg>
        <pc:spChg chg="mod">
          <ac:chgData name="Steve Shellhammer" userId="0e71f22d-ee3e-49c0-82ff-dbc290af8082" providerId="ADAL" clId="{1209C8A9-9192-43C9-8B39-98BF0F5C28D9}" dt="2021-08-31T20:24:46.246" v="2227" actId="14100"/>
          <ac:spMkLst>
            <pc:docMk/>
            <pc:sldMk cId="3090575766" sldId="540"/>
            <ac:spMk id="11" creationId="{C55376E0-B2FE-4B8E-9E7A-6B4F76A7266E}"/>
          </ac:spMkLst>
        </pc:spChg>
        <pc:picChg chg="del">
          <ac:chgData name="Steve Shellhammer" userId="0e71f22d-ee3e-49c0-82ff-dbc290af8082" providerId="ADAL" clId="{1209C8A9-9192-43C9-8B39-98BF0F5C28D9}" dt="2021-08-31T20:21:36.142" v="1927" actId="478"/>
          <ac:picMkLst>
            <pc:docMk/>
            <pc:sldMk cId="3090575766" sldId="540"/>
            <ac:picMk id="7" creationId="{52FB47EA-9882-48CB-990D-139FBF7B9ADF}"/>
          </ac:picMkLst>
        </pc:picChg>
        <pc:picChg chg="add mod">
          <ac:chgData name="Steve Shellhammer" userId="0e71f22d-ee3e-49c0-82ff-dbc290af8082" providerId="ADAL" clId="{1209C8A9-9192-43C9-8B39-98BF0F5C28D9}" dt="2021-08-31T20:23:49.887" v="2136" actId="1076"/>
          <ac:picMkLst>
            <pc:docMk/>
            <pc:sldMk cId="3090575766" sldId="540"/>
            <ac:picMk id="8" creationId="{D0F05E58-9FB4-48A8-B4B0-1582C0AD92C0}"/>
          </ac:picMkLst>
        </pc:picChg>
      </pc:sldChg>
      <pc:sldChg chg="addSp delSp modSp add mod">
        <pc:chgData name="Steve Shellhammer" userId="0e71f22d-ee3e-49c0-82ff-dbc290af8082" providerId="ADAL" clId="{1209C8A9-9192-43C9-8B39-98BF0F5C28D9}" dt="2021-08-31T20:25:23.455" v="2238" actId="1076"/>
        <pc:sldMkLst>
          <pc:docMk/>
          <pc:sldMk cId="3549475240" sldId="541"/>
        </pc:sldMkLst>
        <pc:spChg chg="mod">
          <ac:chgData name="Steve Shellhammer" userId="0e71f22d-ee3e-49c0-82ff-dbc290af8082" providerId="ADAL" clId="{1209C8A9-9192-43C9-8B39-98BF0F5C28D9}" dt="2021-08-31T20:21:43.628" v="1932" actId="20577"/>
          <ac:spMkLst>
            <pc:docMk/>
            <pc:sldMk cId="3549475240" sldId="541"/>
            <ac:spMk id="2" creationId="{31CAF199-15C9-4031-9702-BB339A032675}"/>
          </ac:spMkLst>
        </pc:spChg>
        <pc:spChg chg="mod">
          <ac:chgData name="Steve Shellhammer" userId="0e71f22d-ee3e-49c0-82ff-dbc290af8082" providerId="ADAL" clId="{1209C8A9-9192-43C9-8B39-98BF0F5C28D9}" dt="2021-08-31T20:25:12.783" v="2236" actId="20577"/>
          <ac:spMkLst>
            <pc:docMk/>
            <pc:sldMk cId="3549475240" sldId="541"/>
            <ac:spMk id="11" creationId="{D7DF42BD-5CAD-43AE-9548-1ADD60AD397A}"/>
          </ac:spMkLst>
        </pc:spChg>
        <pc:picChg chg="del">
          <ac:chgData name="Steve Shellhammer" userId="0e71f22d-ee3e-49c0-82ff-dbc290af8082" providerId="ADAL" clId="{1209C8A9-9192-43C9-8B39-98BF0F5C28D9}" dt="2021-08-31T20:21:51.227" v="1937" actId="478"/>
          <ac:picMkLst>
            <pc:docMk/>
            <pc:sldMk cId="3549475240" sldId="541"/>
            <ac:picMk id="7" creationId="{9A42B9CE-6527-48BF-8BA5-DA4A5F9C5FD6}"/>
          </ac:picMkLst>
        </pc:picChg>
        <pc:picChg chg="add mod">
          <ac:chgData name="Steve Shellhammer" userId="0e71f22d-ee3e-49c0-82ff-dbc290af8082" providerId="ADAL" clId="{1209C8A9-9192-43C9-8B39-98BF0F5C28D9}" dt="2021-08-31T20:25:23.455" v="2238" actId="1076"/>
          <ac:picMkLst>
            <pc:docMk/>
            <pc:sldMk cId="3549475240" sldId="541"/>
            <ac:picMk id="8" creationId="{343AF9F1-6AE8-4FD6-BFD9-4670C9CB0FE5}"/>
          </ac:picMkLst>
        </pc:picChg>
      </pc:sldChg>
      <pc:sldChg chg="addSp delSp modSp add mod">
        <pc:chgData name="Steve Shellhammer" userId="0e71f22d-ee3e-49c0-82ff-dbc290af8082" providerId="ADAL" clId="{1209C8A9-9192-43C9-8B39-98BF0F5C28D9}" dt="2021-08-31T20:55:16.594" v="3626" actId="20577"/>
        <pc:sldMkLst>
          <pc:docMk/>
          <pc:sldMk cId="3476637942" sldId="542"/>
        </pc:sldMkLst>
        <pc:spChg chg="mod">
          <ac:chgData name="Steve Shellhammer" userId="0e71f22d-ee3e-49c0-82ff-dbc290af8082" providerId="ADAL" clId="{1209C8A9-9192-43C9-8B39-98BF0F5C28D9}" dt="2021-08-31T20:25:40.077" v="2243" actId="20577"/>
          <ac:spMkLst>
            <pc:docMk/>
            <pc:sldMk cId="3476637942" sldId="542"/>
            <ac:spMk id="2" creationId="{31CAF199-15C9-4031-9702-BB339A032675}"/>
          </ac:spMkLst>
        </pc:spChg>
        <pc:spChg chg="mod">
          <ac:chgData name="Steve Shellhammer" userId="0e71f22d-ee3e-49c0-82ff-dbc290af8082" providerId="ADAL" clId="{1209C8A9-9192-43C9-8B39-98BF0F5C28D9}" dt="2021-08-31T20:55:16.594" v="3626" actId="20577"/>
          <ac:spMkLst>
            <pc:docMk/>
            <pc:sldMk cId="3476637942" sldId="542"/>
            <ac:spMk id="3" creationId="{E3764038-8339-481B-9020-985FC6E12F4D}"/>
          </ac:spMkLst>
        </pc:spChg>
        <pc:picChg chg="del">
          <ac:chgData name="Steve Shellhammer" userId="0e71f22d-ee3e-49c0-82ff-dbc290af8082" providerId="ADAL" clId="{1209C8A9-9192-43C9-8B39-98BF0F5C28D9}" dt="2021-08-31T20:25:37.252" v="2240" actId="478"/>
          <ac:picMkLst>
            <pc:docMk/>
            <pc:sldMk cId="3476637942" sldId="542"/>
            <ac:picMk id="8" creationId="{C89709B5-4B42-4FEB-8E75-4B844E94F447}"/>
          </ac:picMkLst>
        </pc:picChg>
        <pc:picChg chg="add mod">
          <ac:chgData name="Steve Shellhammer" userId="0e71f22d-ee3e-49c0-82ff-dbc290af8082" providerId="ADAL" clId="{1209C8A9-9192-43C9-8B39-98BF0F5C28D9}" dt="2021-08-31T20:26:23.080" v="2259" actId="1076"/>
          <ac:picMkLst>
            <pc:docMk/>
            <pc:sldMk cId="3476637942" sldId="542"/>
            <ac:picMk id="9" creationId="{4B45FDC5-A49C-486F-A1A1-3D301CEDF617}"/>
          </ac:picMkLst>
        </pc:picChg>
      </pc:sldChg>
      <pc:sldChg chg="addSp delSp modSp add mod">
        <pc:chgData name="Steve Shellhammer" userId="0e71f22d-ee3e-49c0-82ff-dbc290af8082" providerId="ADAL" clId="{1209C8A9-9192-43C9-8B39-98BF0F5C28D9}" dt="2021-08-31T20:55:22.562" v="3630" actId="20577"/>
        <pc:sldMkLst>
          <pc:docMk/>
          <pc:sldMk cId="1889909565" sldId="543"/>
        </pc:sldMkLst>
        <pc:spChg chg="mod">
          <ac:chgData name="Steve Shellhammer" userId="0e71f22d-ee3e-49c0-82ff-dbc290af8082" providerId="ADAL" clId="{1209C8A9-9192-43C9-8B39-98BF0F5C28D9}" dt="2021-08-31T20:25:50.941" v="2251" actId="20577"/>
          <ac:spMkLst>
            <pc:docMk/>
            <pc:sldMk cId="1889909565" sldId="543"/>
            <ac:spMk id="2" creationId="{31CAF199-15C9-4031-9702-BB339A032675}"/>
          </ac:spMkLst>
        </pc:spChg>
        <pc:spChg chg="mod">
          <ac:chgData name="Steve Shellhammer" userId="0e71f22d-ee3e-49c0-82ff-dbc290af8082" providerId="ADAL" clId="{1209C8A9-9192-43C9-8B39-98BF0F5C28D9}" dt="2021-08-31T20:55:22.562" v="3630" actId="20577"/>
          <ac:spMkLst>
            <pc:docMk/>
            <pc:sldMk cId="1889909565" sldId="543"/>
            <ac:spMk id="11" creationId="{C55376E0-B2FE-4B8E-9E7A-6B4F76A7266E}"/>
          </ac:spMkLst>
        </pc:spChg>
        <pc:picChg chg="add mod">
          <ac:chgData name="Steve Shellhammer" userId="0e71f22d-ee3e-49c0-82ff-dbc290af8082" providerId="ADAL" clId="{1209C8A9-9192-43C9-8B39-98BF0F5C28D9}" dt="2021-08-31T20:26:42.368" v="2262" actId="1076"/>
          <ac:picMkLst>
            <pc:docMk/>
            <pc:sldMk cId="1889909565" sldId="543"/>
            <ac:picMk id="7" creationId="{0C63919B-6B40-48A6-AA49-CF774E1E64EB}"/>
          </ac:picMkLst>
        </pc:picChg>
        <pc:picChg chg="del">
          <ac:chgData name="Steve Shellhammer" userId="0e71f22d-ee3e-49c0-82ff-dbc290af8082" providerId="ADAL" clId="{1209C8A9-9192-43C9-8B39-98BF0F5C28D9}" dt="2021-08-31T20:25:52.779" v="2252" actId="478"/>
          <ac:picMkLst>
            <pc:docMk/>
            <pc:sldMk cId="1889909565" sldId="543"/>
            <ac:picMk id="8" creationId="{D0F05E58-9FB4-48A8-B4B0-1582C0AD92C0}"/>
          </ac:picMkLst>
        </pc:picChg>
      </pc:sldChg>
      <pc:sldChg chg="addSp delSp modSp add mod">
        <pc:chgData name="Steve Shellhammer" userId="0e71f22d-ee3e-49c0-82ff-dbc290af8082" providerId="ADAL" clId="{1209C8A9-9192-43C9-8B39-98BF0F5C28D9}" dt="2021-08-31T20:55:27.226" v="3634" actId="20577"/>
        <pc:sldMkLst>
          <pc:docMk/>
          <pc:sldMk cId="2976029669" sldId="544"/>
        </pc:sldMkLst>
        <pc:spChg chg="mod">
          <ac:chgData name="Steve Shellhammer" userId="0e71f22d-ee3e-49c0-82ff-dbc290af8082" providerId="ADAL" clId="{1209C8A9-9192-43C9-8B39-98BF0F5C28D9}" dt="2021-08-31T20:26:03.278" v="2256" actId="20577"/>
          <ac:spMkLst>
            <pc:docMk/>
            <pc:sldMk cId="2976029669" sldId="544"/>
            <ac:spMk id="2" creationId="{31CAF199-15C9-4031-9702-BB339A032675}"/>
          </ac:spMkLst>
        </pc:spChg>
        <pc:spChg chg="mod">
          <ac:chgData name="Steve Shellhammer" userId="0e71f22d-ee3e-49c0-82ff-dbc290af8082" providerId="ADAL" clId="{1209C8A9-9192-43C9-8B39-98BF0F5C28D9}" dt="2021-08-31T20:55:27.226" v="3634" actId="20577"/>
          <ac:spMkLst>
            <pc:docMk/>
            <pc:sldMk cId="2976029669" sldId="544"/>
            <ac:spMk id="11" creationId="{D7DF42BD-5CAD-43AE-9548-1ADD60AD397A}"/>
          </ac:spMkLst>
        </pc:spChg>
        <pc:picChg chg="add mod">
          <ac:chgData name="Steve Shellhammer" userId="0e71f22d-ee3e-49c0-82ff-dbc290af8082" providerId="ADAL" clId="{1209C8A9-9192-43C9-8B39-98BF0F5C28D9}" dt="2021-08-31T20:27:02.321" v="2266" actId="1076"/>
          <ac:picMkLst>
            <pc:docMk/>
            <pc:sldMk cId="2976029669" sldId="544"/>
            <ac:picMk id="7" creationId="{DBA7501A-E71B-495F-89E1-DDAB763DACEF}"/>
          </ac:picMkLst>
        </pc:picChg>
        <pc:picChg chg="del">
          <ac:chgData name="Steve Shellhammer" userId="0e71f22d-ee3e-49c0-82ff-dbc290af8082" providerId="ADAL" clId="{1209C8A9-9192-43C9-8B39-98BF0F5C28D9}" dt="2021-08-31T20:25:56.283" v="2253" actId="478"/>
          <ac:picMkLst>
            <pc:docMk/>
            <pc:sldMk cId="2976029669" sldId="544"/>
            <ac:picMk id="8" creationId="{343AF9F1-6AE8-4FD6-BFD9-4670C9CB0FE5}"/>
          </ac:picMkLst>
        </pc:picChg>
      </pc:sldChg>
    </pc:docChg>
  </pc:docChgLst>
  <pc:docChgLst>
    <pc:chgData name="Pooria Pakrooh" userId="c66806a1-324d-42e8-83af-87f490d8d065" providerId="ADAL" clId="{AB7961F3-9B2F-4A2C-A07E-7E1617E038F9}"/>
    <pc:docChg chg="custSel addSld modSld">
      <pc:chgData name="Pooria Pakrooh" userId="c66806a1-324d-42e8-83af-87f490d8d065" providerId="ADAL" clId="{AB7961F3-9B2F-4A2C-A07E-7E1617E038F9}" dt="2021-12-20T18:13:32.328" v="42" actId="20577"/>
      <pc:docMkLst>
        <pc:docMk/>
      </pc:docMkLst>
      <pc:sldChg chg="modSp mod">
        <pc:chgData name="Pooria Pakrooh" userId="c66806a1-324d-42e8-83af-87f490d8d065" providerId="ADAL" clId="{AB7961F3-9B2F-4A2C-A07E-7E1617E038F9}" dt="2021-12-20T18:13:32.328" v="42" actId="20577"/>
        <pc:sldMkLst>
          <pc:docMk/>
          <pc:sldMk cId="2050348170" sldId="262"/>
        </pc:sldMkLst>
        <pc:spChg chg="mod">
          <ac:chgData name="Pooria Pakrooh" userId="c66806a1-324d-42e8-83af-87f490d8d065" providerId="ADAL" clId="{AB7961F3-9B2F-4A2C-A07E-7E1617E038F9}" dt="2021-12-20T18:13:32.328" v="42" actId="20577"/>
          <ac:spMkLst>
            <pc:docMk/>
            <pc:sldMk cId="2050348170" sldId="262"/>
            <ac:spMk id="3" creationId="{40C6B959-E3DB-4156-9050-C0BFC80D248D}"/>
          </ac:spMkLst>
        </pc:spChg>
      </pc:sldChg>
      <pc:sldChg chg="modSp">
        <pc:chgData name="Pooria Pakrooh" userId="c66806a1-324d-42e8-83af-87f490d8d065" providerId="ADAL" clId="{AB7961F3-9B2F-4A2C-A07E-7E1617E038F9}" dt="2021-12-14T23:26:45.949" v="0" actId="20577"/>
        <pc:sldMkLst>
          <pc:docMk/>
          <pc:sldMk cId="3916771493" sldId="265"/>
        </pc:sldMkLst>
        <pc:spChg chg="mod">
          <ac:chgData name="Pooria Pakrooh" userId="c66806a1-324d-42e8-83af-87f490d8d065" providerId="ADAL" clId="{AB7961F3-9B2F-4A2C-A07E-7E1617E038F9}" dt="2021-12-14T23:26:45.949" v="0" actId="20577"/>
          <ac:spMkLst>
            <pc:docMk/>
            <pc:sldMk cId="3916771493" sldId="265"/>
            <ac:spMk id="3" creationId="{5BBB7AA6-485D-4CF1-9605-AA7A2C645398}"/>
          </ac:spMkLst>
        </pc:spChg>
      </pc:sldChg>
      <pc:sldChg chg="modSp mod">
        <pc:chgData name="Pooria Pakrooh" userId="c66806a1-324d-42e8-83af-87f490d8d065" providerId="ADAL" clId="{AB7961F3-9B2F-4A2C-A07E-7E1617E038F9}" dt="2021-12-20T17:42:54.697" v="1" actId="207"/>
        <pc:sldMkLst>
          <pc:docMk/>
          <pc:sldMk cId="3014532768" sldId="266"/>
        </pc:sldMkLst>
        <pc:spChg chg="mod">
          <ac:chgData name="Pooria Pakrooh" userId="c66806a1-324d-42e8-83af-87f490d8d065" providerId="ADAL" clId="{AB7961F3-9B2F-4A2C-A07E-7E1617E038F9}" dt="2021-12-20T17:42:54.697" v="1" actId="207"/>
          <ac:spMkLst>
            <pc:docMk/>
            <pc:sldMk cId="3014532768" sldId="266"/>
            <ac:spMk id="3" creationId="{5BBB7AA6-485D-4CF1-9605-AA7A2C645398}"/>
          </ac:spMkLst>
        </pc:spChg>
      </pc:sldChg>
      <pc:sldChg chg="modSp add mod">
        <pc:chgData name="Pooria Pakrooh" userId="c66806a1-324d-42e8-83af-87f490d8d065" providerId="ADAL" clId="{AB7961F3-9B2F-4A2C-A07E-7E1617E038F9}" dt="2021-12-20T17:54:14.333" v="37"/>
        <pc:sldMkLst>
          <pc:docMk/>
          <pc:sldMk cId="4281741735" sldId="267"/>
        </pc:sldMkLst>
        <pc:spChg chg="mod">
          <ac:chgData name="Pooria Pakrooh" userId="c66806a1-324d-42e8-83af-87f490d8d065" providerId="ADAL" clId="{AB7961F3-9B2F-4A2C-A07E-7E1617E038F9}" dt="2021-12-20T17:54:04.608" v="36" actId="20577"/>
          <ac:spMkLst>
            <pc:docMk/>
            <pc:sldMk cId="4281741735" sldId="267"/>
            <ac:spMk id="2" creationId="{8F1A794C-39FD-484C-897F-2A26F2B9B3D2}"/>
          </ac:spMkLst>
        </pc:spChg>
        <pc:spChg chg="mod">
          <ac:chgData name="Pooria Pakrooh" userId="c66806a1-324d-42e8-83af-87f490d8d065" providerId="ADAL" clId="{AB7961F3-9B2F-4A2C-A07E-7E1617E038F9}" dt="2021-12-20T17:54:14.333" v="37"/>
          <ac:spMkLst>
            <pc:docMk/>
            <pc:sldMk cId="4281741735" sldId="267"/>
            <ac:spMk id="3" creationId="{39104F7F-C06F-41E5-BD46-ECE04723FAF0}"/>
          </ac:spMkLst>
        </pc:spChg>
      </pc:sldChg>
    </pc:docChg>
  </pc:docChgLst>
  <pc:docChgLst>
    <pc:chgData name="Steve Shellhammer" userId="0e71f22d-ee3e-49c0-82ff-dbc290af8082" providerId="ADAL" clId="{AAEDEB64-F97E-42B0-9F9D-BC1747B99782}"/>
    <pc:docChg chg="custSel addSld delSld modSld">
      <pc:chgData name="Steve Shellhammer" userId="0e71f22d-ee3e-49c0-82ff-dbc290af8082" providerId="ADAL" clId="{AAEDEB64-F97E-42B0-9F9D-BC1747B99782}" dt="2021-10-20T16:10:29.538" v="2544" actId="1076"/>
      <pc:docMkLst>
        <pc:docMk/>
      </pc:docMkLst>
      <pc:sldChg chg="modSp mod">
        <pc:chgData name="Steve Shellhammer" userId="0e71f22d-ee3e-49c0-82ff-dbc290af8082" providerId="ADAL" clId="{AAEDEB64-F97E-42B0-9F9D-BC1747B99782}" dt="2021-09-13T18:59:04.128" v="2380" actId="403"/>
        <pc:sldMkLst>
          <pc:docMk/>
          <pc:sldMk cId="0" sldId="256"/>
        </pc:sldMkLst>
        <pc:spChg chg="mod">
          <ac:chgData name="Steve Shellhammer" userId="0e71f22d-ee3e-49c0-82ff-dbc290af8082" providerId="ADAL" clId="{AAEDEB64-F97E-42B0-9F9D-BC1747B99782}" dt="2021-09-13T18:59:04.128" v="2380" actId="403"/>
          <ac:spMkLst>
            <pc:docMk/>
            <pc:sldMk cId="0" sldId="256"/>
            <ac:spMk id="3073" creationId="{00000000-0000-0000-0000-000000000000}"/>
          </ac:spMkLst>
        </pc:spChg>
      </pc:sldChg>
      <pc:sldChg chg="del">
        <pc:chgData name="Steve Shellhammer" userId="0e71f22d-ee3e-49c0-82ff-dbc290af8082" providerId="ADAL" clId="{AAEDEB64-F97E-42B0-9F9D-BC1747B99782}" dt="2021-09-13T18:02:59.734" v="51" actId="47"/>
        <pc:sldMkLst>
          <pc:docMk/>
          <pc:sldMk cId="491374436" sldId="529"/>
        </pc:sldMkLst>
      </pc:sldChg>
      <pc:sldChg chg="del">
        <pc:chgData name="Steve Shellhammer" userId="0e71f22d-ee3e-49c0-82ff-dbc290af8082" providerId="ADAL" clId="{AAEDEB64-F97E-42B0-9F9D-BC1747B99782}" dt="2021-09-13T18:02:59.734" v="51" actId="47"/>
        <pc:sldMkLst>
          <pc:docMk/>
          <pc:sldMk cId="1033386959" sldId="530"/>
        </pc:sldMkLst>
      </pc:sldChg>
      <pc:sldChg chg="del">
        <pc:chgData name="Steve Shellhammer" userId="0e71f22d-ee3e-49c0-82ff-dbc290af8082" providerId="ADAL" clId="{AAEDEB64-F97E-42B0-9F9D-BC1747B99782}" dt="2021-09-13T18:02:59.734" v="51" actId="47"/>
        <pc:sldMkLst>
          <pc:docMk/>
          <pc:sldMk cId="3940175403" sldId="531"/>
        </pc:sldMkLst>
      </pc:sldChg>
      <pc:sldChg chg="del">
        <pc:chgData name="Steve Shellhammer" userId="0e71f22d-ee3e-49c0-82ff-dbc290af8082" providerId="ADAL" clId="{AAEDEB64-F97E-42B0-9F9D-BC1747B99782}" dt="2021-09-13T18:02:59.734" v="51" actId="47"/>
        <pc:sldMkLst>
          <pc:docMk/>
          <pc:sldMk cId="3646594998" sldId="532"/>
        </pc:sldMkLst>
      </pc:sldChg>
      <pc:sldChg chg="del">
        <pc:chgData name="Steve Shellhammer" userId="0e71f22d-ee3e-49c0-82ff-dbc290af8082" providerId="ADAL" clId="{AAEDEB64-F97E-42B0-9F9D-BC1747B99782}" dt="2021-09-13T18:02:59.734" v="51" actId="47"/>
        <pc:sldMkLst>
          <pc:docMk/>
          <pc:sldMk cId="1470928392" sldId="533"/>
        </pc:sldMkLst>
      </pc:sldChg>
      <pc:sldChg chg="del">
        <pc:chgData name="Steve Shellhammer" userId="0e71f22d-ee3e-49c0-82ff-dbc290af8082" providerId="ADAL" clId="{AAEDEB64-F97E-42B0-9F9D-BC1747B99782}" dt="2021-09-13T18:02:59.734" v="51" actId="47"/>
        <pc:sldMkLst>
          <pc:docMk/>
          <pc:sldMk cId="3533804203" sldId="534"/>
        </pc:sldMkLst>
      </pc:sldChg>
      <pc:sldChg chg="del">
        <pc:chgData name="Steve Shellhammer" userId="0e71f22d-ee3e-49c0-82ff-dbc290af8082" providerId="ADAL" clId="{AAEDEB64-F97E-42B0-9F9D-BC1747B99782}" dt="2021-09-13T18:02:59.734" v="51" actId="47"/>
        <pc:sldMkLst>
          <pc:docMk/>
          <pc:sldMk cId="767981311" sldId="535"/>
        </pc:sldMkLst>
      </pc:sldChg>
      <pc:sldChg chg="del">
        <pc:chgData name="Steve Shellhammer" userId="0e71f22d-ee3e-49c0-82ff-dbc290af8082" providerId="ADAL" clId="{AAEDEB64-F97E-42B0-9F9D-BC1747B99782}" dt="2021-09-13T18:02:59.734" v="51" actId="47"/>
        <pc:sldMkLst>
          <pc:docMk/>
          <pc:sldMk cId="913928595" sldId="536"/>
        </pc:sldMkLst>
      </pc:sldChg>
      <pc:sldChg chg="del">
        <pc:chgData name="Steve Shellhammer" userId="0e71f22d-ee3e-49c0-82ff-dbc290af8082" providerId="ADAL" clId="{AAEDEB64-F97E-42B0-9F9D-BC1747B99782}" dt="2021-09-13T18:02:59.734" v="51" actId="47"/>
        <pc:sldMkLst>
          <pc:docMk/>
          <pc:sldMk cId="2716857888" sldId="537"/>
        </pc:sldMkLst>
      </pc:sldChg>
      <pc:sldChg chg="del">
        <pc:chgData name="Steve Shellhammer" userId="0e71f22d-ee3e-49c0-82ff-dbc290af8082" providerId="ADAL" clId="{AAEDEB64-F97E-42B0-9F9D-BC1747B99782}" dt="2021-09-13T18:02:59.734" v="51" actId="47"/>
        <pc:sldMkLst>
          <pc:docMk/>
          <pc:sldMk cId="2538287792" sldId="538"/>
        </pc:sldMkLst>
      </pc:sldChg>
      <pc:sldChg chg="del">
        <pc:chgData name="Steve Shellhammer" userId="0e71f22d-ee3e-49c0-82ff-dbc290af8082" providerId="ADAL" clId="{AAEDEB64-F97E-42B0-9F9D-BC1747B99782}" dt="2021-09-13T18:02:59.734" v="51" actId="47"/>
        <pc:sldMkLst>
          <pc:docMk/>
          <pc:sldMk cId="340634408" sldId="539"/>
        </pc:sldMkLst>
      </pc:sldChg>
      <pc:sldChg chg="del">
        <pc:chgData name="Steve Shellhammer" userId="0e71f22d-ee3e-49c0-82ff-dbc290af8082" providerId="ADAL" clId="{AAEDEB64-F97E-42B0-9F9D-BC1747B99782}" dt="2021-09-13T18:02:59.734" v="51" actId="47"/>
        <pc:sldMkLst>
          <pc:docMk/>
          <pc:sldMk cId="3090575766" sldId="540"/>
        </pc:sldMkLst>
      </pc:sldChg>
      <pc:sldChg chg="del">
        <pc:chgData name="Steve Shellhammer" userId="0e71f22d-ee3e-49c0-82ff-dbc290af8082" providerId="ADAL" clId="{AAEDEB64-F97E-42B0-9F9D-BC1747B99782}" dt="2021-09-13T18:02:59.734" v="51" actId="47"/>
        <pc:sldMkLst>
          <pc:docMk/>
          <pc:sldMk cId="3549475240" sldId="541"/>
        </pc:sldMkLst>
      </pc:sldChg>
      <pc:sldChg chg="del">
        <pc:chgData name="Steve Shellhammer" userId="0e71f22d-ee3e-49c0-82ff-dbc290af8082" providerId="ADAL" clId="{AAEDEB64-F97E-42B0-9F9D-BC1747B99782}" dt="2021-09-13T18:02:59.734" v="51" actId="47"/>
        <pc:sldMkLst>
          <pc:docMk/>
          <pc:sldMk cId="3476637942" sldId="542"/>
        </pc:sldMkLst>
      </pc:sldChg>
      <pc:sldChg chg="del">
        <pc:chgData name="Steve Shellhammer" userId="0e71f22d-ee3e-49c0-82ff-dbc290af8082" providerId="ADAL" clId="{AAEDEB64-F97E-42B0-9F9D-BC1747B99782}" dt="2021-09-13T18:02:59.734" v="51" actId="47"/>
        <pc:sldMkLst>
          <pc:docMk/>
          <pc:sldMk cId="1889909565" sldId="543"/>
        </pc:sldMkLst>
      </pc:sldChg>
      <pc:sldChg chg="del">
        <pc:chgData name="Steve Shellhammer" userId="0e71f22d-ee3e-49c0-82ff-dbc290af8082" providerId="ADAL" clId="{AAEDEB64-F97E-42B0-9F9D-BC1747B99782}" dt="2021-09-13T18:02:59.734" v="51" actId="47"/>
        <pc:sldMkLst>
          <pc:docMk/>
          <pc:sldMk cId="2976029669" sldId="544"/>
        </pc:sldMkLst>
      </pc:sldChg>
      <pc:sldChg chg="modSp new mod">
        <pc:chgData name="Steve Shellhammer" userId="0e71f22d-ee3e-49c0-82ff-dbc290af8082" providerId="ADAL" clId="{AAEDEB64-F97E-42B0-9F9D-BC1747B99782}" dt="2021-09-13T18:07:20.477" v="529" actId="20577"/>
        <pc:sldMkLst>
          <pc:docMk/>
          <pc:sldMk cId="3498791066" sldId="545"/>
        </pc:sldMkLst>
        <pc:spChg chg="mod">
          <ac:chgData name="Steve Shellhammer" userId="0e71f22d-ee3e-49c0-82ff-dbc290af8082" providerId="ADAL" clId="{AAEDEB64-F97E-42B0-9F9D-BC1747B99782}" dt="2021-09-13T18:02:51.484" v="50" actId="20577"/>
          <ac:spMkLst>
            <pc:docMk/>
            <pc:sldMk cId="3498791066" sldId="545"/>
            <ac:spMk id="2" creationId="{DBB865E1-66BB-4E99-AFB8-B9FC8335739F}"/>
          </ac:spMkLst>
        </pc:spChg>
        <pc:spChg chg="mod">
          <ac:chgData name="Steve Shellhammer" userId="0e71f22d-ee3e-49c0-82ff-dbc290af8082" providerId="ADAL" clId="{AAEDEB64-F97E-42B0-9F9D-BC1747B99782}" dt="2021-09-13T18:07:20.477" v="529" actId="20577"/>
          <ac:spMkLst>
            <pc:docMk/>
            <pc:sldMk cId="3498791066" sldId="545"/>
            <ac:spMk id="3" creationId="{7BDE425A-7E50-40DC-A01C-11D3B10172BB}"/>
          </ac:spMkLst>
        </pc:spChg>
      </pc:sldChg>
      <pc:sldChg chg="modSp new mod">
        <pc:chgData name="Steve Shellhammer" userId="0e71f22d-ee3e-49c0-82ff-dbc290af8082" providerId="ADAL" clId="{AAEDEB64-F97E-42B0-9F9D-BC1747B99782}" dt="2021-10-20T16:10:29.538" v="2544" actId="1076"/>
        <pc:sldMkLst>
          <pc:docMk/>
          <pc:sldMk cId="1901122027" sldId="546"/>
        </pc:sldMkLst>
        <pc:spChg chg="mod">
          <ac:chgData name="Steve Shellhammer" userId="0e71f22d-ee3e-49c0-82ff-dbc290af8082" providerId="ADAL" clId="{AAEDEB64-F97E-42B0-9F9D-BC1747B99782}" dt="2021-10-20T16:10:25.035" v="2543" actId="14100"/>
          <ac:spMkLst>
            <pc:docMk/>
            <pc:sldMk cId="1901122027" sldId="546"/>
            <ac:spMk id="2" creationId="{4F42D96D-5D4B-499B-B007-17ED728D7A0A}"/>
          </ac:spMkLst>
        </pc:spChg>
        <pc:spChg chg="mod">
          <ac:chgData name="Steve Shellhammer" userId="0e71f22d-ee3e-49c0-82ff-dbc290af8082" providerId="ADAL" clId="{AAEDEB64-F97E-42B0-9F9D-BC1747B99782}" dt="2021-10-20T16:10:29.538" v="2544" actId="1076"/>
          <ac:spMkLst>
            <pc:docMk/>
            <pc:sldMk cId="1901122027" sldId="546"/>
            <ac:spMk id="3" creationId="{4E135912-6393-43A9-A457-771465DA055A}"/>
          </ac:spMkLst>
        </pc:spChg>
      </pc:sldChg>
      <pc:sldChg chg="addSp modSp new mod">
        <pc:chgData name="Steve Shellhammer" userId="0e71f22d-ee3e-49c0-82ff-dbc290af8082" providerId="ADAL" clId="{AAEDEB64-F97E-42B0-9F9D-BC1747B99782}" dt="2021-09-13T18:58:33.859" v="2374" actId="1076"/>
        <pc:sldMkLst>
          <pc:docMk/>
          <pc:sldMk cId="3418168406" sldId="547"/>
        </pc:sldMkLst>
        <pc:spChg chg="mod">
          <ac:chgData name="Steve Shellhammer" userId="0e71f22d-ee3e-49c0-82ff-dbc290af8082" providerId="ADAL" clId="{AAEDEB64-F97E-42B0-9F9D-BC1747B99782}" dt="2021-09-13T18:53:22.193" v="1909" actId="14100"/>
          <ac:spMkLst>
            <pc:docMk/>
            <pc:sldMk cId="3418168406" sldId="547"/>
            <ac:spMk id="2" creationId="{12226F6C-21E3-4716-8528-A0C521F7D5EE}"/>
          </ac:spMkLst>
        </pc:spChg>
        <pc:spChg chg="mod">
          <ac:chgData name="Steve Shellhammer" userId="0e71f22d-ee3e-49c0-82ff-dbc290af8082" providerId="ADAL" clId="{AAEDEB64-F97E-42B0-9F9D-BC1747B99782}" dt="2021-09-13T18:58:33.859" v="2374" actId="1076"/>
          <ac:spMkLst>
            <pc:docMk/>
            <pc:sldMk cId="3418168406" sldId="547"/>
            <ac:spMk id="3" creationId="{A0B6F6BF-BB41-4C53-8EE0-61F28885CE16}"/>
          </ac:spMkLst>
        </pc:spChg>
        <pc:spChg chg="add mod">
          <ac:chgData name="Steve Shellhammer" userId="0e71f22d-ee3e-49c0-82ff-dbc290af8082" providerId="ADAL" clId="{AAEDEB64-F97E-42B0-9F9D-BC1747B99782}" dt="2021-09-13T18:58:04.236" v="2294" actId="20577"/>
          <ac:spMkLst>
            <pc:docMk/>
            <pc:sldMk cId="3418168406" sldId="547"/>
            <ac:spMk id="7" creationId="{FB6E9F5D-13A7-41EC-BF46-4854766A00A5}"/>
          </ac:spMkLst>
        </pc:spChg>
        <pc:spChg chg="add mod">
          <ac:chgData name="Steve Shellhammer" userId="0e71f22d-ee3e-49c0-82ff-dbc290af8082" providerId="ADAL" clId="{AAEDEB64-F97E-42B0-9F9D-BC1747B99782}" dt="2021-09-13T18:58:29.526" v="2373" actId="1076"/>
          <ac:spMkLst>
            <pc:docMk/>
            <pc:sldMk cId="3418168406" sldId="547"/>
            <ac:spMk id="8" creationId="{AFE74DAA-5AB5-431B-8ED4-4310BD6FA4BE}"/>
          </ac:spMkLst>
        </pc:spChg>
      </pc:sldChg>
    </pc:docChg>
  </pc:docChgLst>
  <pc:docChgLst>
    <pc:chgData name="Pooria Pakrooh" userId="S::ppakrooh@qti.qualcomm.com::c66806a1-324d-42e8-83af-87f490d8d065" providerId="AD" clId="Web-{5ACAEEB8-EB03-0910-092F-325D51FA6BBA}"/>
    <pc:docChg chg="modSld">
      <pc:chgData name="Pooria Pakrooh" userId="S::ppakrooh@qti.qualcomm.com::c66806a1-324d-42e8-83af-87f490d8d065" providerId="AD" clId="Web-{5ACAEEB8-EB03-0910-092F-325D51FA6BBA}" dt="2022-01-18T22:11:41.550" v="2" actId="20577"/>
      <pc:docMkLst>
        <pc:docMk/>
      </pc:docMkLst>
      <pc:sldChg chg="delSp">
        <pc:chgData name="Pooria Pakrooh" userId="S::ppakrooh@qti.qualcomm.com::c66806a1-324d-42e8-83af-87f490d8d065" providerId="AD" clId="Web-{5ACAEEB8-EB03-0910-092F-325D51FA6BBA}" dt="2022-01-18T22:11:34.316" v="0"/>
        <pc:sldMkLst>
          <pc:docMk/>
          <pc:sldMk cId="0" sldId="259"/>
        </pc:sldMkLst>
        <pc:spChg chg="del">
          <ac:chgData name="Pooria Pakrooh" userId="S::ppakrooh@qti.qualcomm.com::c66806a1-324d-42e8-83af-87f490d8d065" providerId="AD" clId="Web-{5ACAEEB8-EB03-0910-092F-325D51FA6BBA}" dt="2022-01-18T22:11:34.316" v="0"/>
          <ac:spMkLst>
            <pc:docMk/>
            <pc:sldMk cId="0" sldId="259"/>
            <ac:spMk id="5" creationId="{00000000-0000-0000-0000-000000000000}"/>
          </ac:spMkLst>
        </pc:spChg>
      </pc:sldChg>
      <pc:sldChg chg="modSp">
        <pc:chgData name="Pooria Pakrooh" userId="S::ppakrooh@qti.qualcomm.com::c66806a1-324d-42e8-83af-87f490d8d065" providerId="AD" clId="Web-{5ACAEEB8-EB03-0910-092F-325D51FA6BBA}" dt="2022-01-18T22:11:41.550" v="2" actId="20577"/>
        <pc:sldMkLst>
          <pc:docMk/>
          <pc:sldMk cId="0" sldId="1773"/>
        </pc:sldMkLst>
        <pc:spChg chg="mod">
          <ac:chgData name="Pooria Pakrooh" userId="S::ppakrooh@qti.qualcomm.com::c66806a1-324d-42e8-83af-87f490d8d065" providerId="AD" clId="Web-{5ACAEEB8-EB03-0910-092F-325D51FA6BBA}" dt="2022-01-18T22:11:41.550" v="2" actId="20577"/>
          <ac:spMkLst>
            <pc:docMk/>
            <pc:sldMk cId="0" sldId="1773"/>
            <ac:spMk id="9" creationId="{0F8156B1-6147-49AB-80A0-EBC74EA8B269}"/>
          </ac:spMkLst>
        </pc:spChg>
      </pc:sldChg>
    </pc:docChg>
  </pc:docChgLst>
  <pc:docChgLst>
    <pc:chgData name="Steve Shellhammer" userId="0e71f22d-ee3e-49c0-82ff-dbc290af8082" providerId="ADAL" clId="{7FD98EB4-0735-4A71-B6D4-8697D04C3E05}"/>
    <pc:docChg chg="undo custSel addSld delSld modSld">
      <pc:chgData name="Steve Shellhammer" userId="0e71f22d-ee3e-49c0-82ff-dbc290af8082" providerId="ADAL" clId="{7FD98EB4-0735-4A71-B6D4-8697D04C3E05}" dt="2021-06-22T23:08:55.401" v="4693" actId="20577"/>
      <pc:docMkLst>
        <pc:docMk/>
      </pc:docMkLst>
      <pc:sldChg chg="modSp mod">
        <pc:chgData name="Steve Shellhammer" userId="0e71f22d-ee3e-49c0-82ff-dbc290af8082" providerId="ADAL" clId="{7FD98EB4-0735-4A71-B6D4-8697D04C3E05}" dt="2021-06-21T20:14:09.633" v="77"/>
        <pc:sldMkLst>
          <pc:docMk/>
          <pc:sldMk cId="0" sldId="256"/>
        </pc:sldMkLst>
        <pc:spChg chg="mod">
          <ac:chgData name="Steve Shellhammer" userId="0e71f22d-ee3e-49c0-82ff-dbc290af8082" providerId="ADAL" clId="{7FD98EB4-0735-4A71-B6D4-8697D04C3E05}" dt="2021-06-21T20:11:35.542" v="54" actId="404"/>
          <ac:spMkLst>
            <pc:docMk/>
            <pc:sldMk cId="0" sldId="256"/>
            <ac:spMk id="3073" creationId="{00000000-0000-0000-0000-000000000000}"/>
          </ac:spMkLst>
        </pc:spChg>
        <pc:spChg chg="mod">
          <ac:chgData name="Steve Shellhammer" userId="0e71f22d-ee3e-49c0-82ff-dbc290af8082" providerId="ADAL" clId="{7FD98EB4-0735-4A71-B6D4-8697D04C3E05}" dt="2021-06-21T20:11:46.522" v="56" actId="20577"/>
          <ac:spMkLst>
            <pc:docMk/>
            <pc:sldMk cId="0" sldId="256"/>
            <ac:spMk id="3074" creationId="{00000000-0000-0000-0000-000000000000}"/>
          </ac:spMkLst>
        </pc:spChg>
        <pc:graphicFrameChg chg="mod modGraphic">
          <ac:chgData name="Steve Shellhammer" userId="0e71f22d-ee3e-49c0-82ff-dbc290af8082" providerId="ADAL" clId="{7FD98EB4-0735-4A71-B6D4-8697D04C3E05}" dt="2021-06-21T20:14:09.633" v="77"/>
          <ac:graphicFrameMkLst>
            <pc:docMk/>
            <pc:sldMk cId="0" sldId="256"/>
            <ac:graphicFrameMk id="10" creationId="{56BFF8FC-15E6-4208-9DB8-296FB6B5AC3E}"/>
          </ac:graphicFrameMkLst>
        </pc:graphicFrameChg>
      </pc:sldChg>
      <pc:sldChg chg="del">
        <pc:chgData name="Steve Shellhammer" userId="0e71f22d-ee3e-49c0-82ff-dbc290af8082" providerId="ADAL" clId="{7FD98EB4-0735-4A71-B6D4-8697D04C3E05}" dt="2021-06-21T20:14:47.073" v="89" actId="47"/>
        <pc:sldMkLst>
          <pc:docMk/>
          <pc:sldMk cId="892577509" sldId="495"/>
        </pc:sldMkLst>
      </pc:sldChg>
      <pc:sldChg chg="del">
        <pc:chgData name="Steve Shellhammer" userId="0e71f22d-ee3e-49c0-82ff-dbc290af8082" providerId="ADAL" clId="{7FD98EB4-0735-4A71-B6D4-8697D04C3E05}" dt="2021-06-21T20:14:47.073" v="89" actId="47"/>
        <pc:sldMkLst>
          <pc:docMk/>
          <pc:sldMk cId="1472924119" sldId="496"/>
        </pc:sldMkLst>
      </pc:sldChg>
      <pc:sldChg chg="del">
        <pc:chgData name="Steve Shellhammer" userId="0e71f22d-ee3e-49c0-82ff-dbc290af8082" providerId="ADAL" clId="{7FD98EB4-0735-4A71-B6D4-8697D04C3E05}" dt="2021-06-21T20:14:47.073" v="89" actId="47"/>
        <pc:sldMkLst>
          <pc:docMk/>
          <pc:sldMk cId="2963953603" sldId="497"/>
        </pc:sldMkLst>
      </pc:sldChg>
      <pc:sldChg chg="del">
        <pc:chgData name="Steve Shellhammer" userId="0e71f22d-ee3e-49c0-82ff-dbc290af8082" providerId="ADAL" clId="{7FD98EB4-0735-4A71-B6D4-8697D04C3E05}" dt="2021-06-21T20:14:47.073" v="89" actId="47"/>
        <pc:sldMkLst>
          <pc:docMk/>
          <pc:sldMk cId="700908960" sldId="498"/>
        </pc:sldMkLst>
      </pc:sldChg>
      <pc:sldChg chg="del">
        <pc:chgData name="Steve Shellhammer" userId="0e71f22d-ee3e-49c0-82ff-dbc290af8082" providerId="ADAL" clId="{7FD98EB4-0735-4A71-B6D4-8697D04C3E05}" dt="2021-06-21T20:14:47.073" v="89" actId="47"/>
        <pc:sldMkLst>
          <pc:docMk/>
          <pc:sldMk cId="333785664" sldId="499"/>
        </pc:sldMkLst>
      </pc:sldChg>
      <pc:sldChg chg="del">
        <pc:chgData name="Steve Shellhammer" userId="0e71f22d-ee3e-49c0-82ff-dbc290af8082" providerId="ADAL" clId="{7FD98EB4-0735-4A71-B6D4-8697D04C3E05}" dt="2021-06-21T20:14:47.073" v="89" actId="47"/>
        <pc:sldMkLst>
          <pc:docMk/>
          <pc:sldMk cId="4037900903" sldId="500"/>
        </pc:sldMkLst>
      </pc:sldChg>
      <pc:sldChg chg="del">
        <pc:chgData name="Steve Shellhammer" userId="0e71f22d-ee3e-49c0-82ff-dbc290af8082" providerId="ADAL" clId="{7FD98EB4-0735-4A71-B6D4-8697D04C3E05}" dt="2021-06-21T20:14:47.073" v="89" actId="47"/>
        <pc:sldMkLst>
          <pc:docMk/>
          <pc:sldMk cId="514910755" sldId="501"/>
        </pc:sldMkLst>
      </pc:sldChg>
      <pc:sldChg chg="del">
        <pc:chgData name="Steve Shellhammer" userId="0e71f22d-ee3e-49c0-82ff-dbc290af8082" providerId="ADAL" clId="{7FD98EB4-0735-4A71-B6D4-8697D04C3E05}" dt="2021-06-21T20:14:47.073" v="89" actId="47"/>
        <pc:sldMkLst>
          <pc:docMk/>
          <pc:sldMk cId="3594223674" sldId="502"/>
        </pc:sldMkLst>
      </pc:sldChg>
      <pc:sldChg chg="del">
        <pc:chgData name="Steve Shellhammer" userId="0e71f22d-ee3e-49c0-82ff-dbc290af8082" providerId="ADAL" clId="{7FD98EB4-0735-4A71-B6D4-8697D04C3E05}" dt="2021-06-21T20:14:47.073" v="89" actId="47"/>
        <pc:sldMkLst>
          <pc:docMk/>
          <pc:sldMk cId="3104585391" sldId="503"/>
        </pc:sldMkLst>
      </pc:sldChg>
      <pc:sldChg chg="del">
        <pc:chgData name="Steve Shellhammer" userId="0e71f22d-ee3e-49c0-82ff-dbc290af8082" providerId="ADAL" clId="{7FD98EB4-0735-4A71-B6D4-8697D04C3E05}" dt="2021-06-21T20:14:47.073" v="89" actId="47"/>
        <pc:sldMkLst>
          <pc:docMk/>
          <pc:sldMk cId="668802648" sldId="504"/>
        </pc:sldMkLst>
      </pc:sldChg>
      <pc:sldChg chg="del">
        <pc:chgData name="Steve Shellhammer" userId="0e71f22d-ee3e-49c0-82ff-dbc290af8082" providerId="ADAL" clId="{7FD98EB4-0735-4A71-B6D4-8697D04C3E05}" dt="2021-06-21T20:14:47.073" v="89" actId="47"/>
        <pc:sldMkLst>
          <pc:docMk/>
          <pc:sldMk cId="1824480865" sldId="505"/>
        </pc:sldMkLst>
      </pc:sldChg>
      <pc:sldChg chg="del">
        <pc:chgData name="Steve Shellhammer" userId="0e71f22d-ee3e-49c0-82ff-dbc290af8082" providerId="ADAL" clId="{7FD98EB4-0735-4A71-B6D4-8697D04C3E05}" dt="2021-06-21T20:14:47.073" v="89" actId="47"/>
        <pc:sldMkLst>
          <pc:docMk/>
          <pc:sldMk cId="3929891046" sldId="506"/>
        </pc:sldMkLst>
      </pc:sldChg>
      <pc:sldChg chg="addSp modSp new mod">
        <pc:chgData name="Steve Shellhammer" userId="0e71f22d-ee3e-49c0-82ff-dbc290af8082" providerId="ADAL" clId="{7FD98EB4-0735-4A71-B6D4-8697D04C3E05}" dt="2021-06-21T20:35:37.542" v="681" actId="6549"/>
        <pc:sldMkLst>
          <pc:docMk/>
          <pc:sldMk cId="2539548716" sldId="507"/>
        </pc:sldMkLst>
        <pc:spChg chg="mod">
          <ac:chgData name="Steve Shellhammer" userId="0e71f22d-ee3e-49c0-82ff-dbc290af8082" providerId="ADAL" clId="{7FD98EB4-0735-4A71-B6D4-8697D04C3E05}" dt="2021-06-21T20:17:11.551" v="96" actId="14100"/>
          <ac:spMkLst>
            <pc:docMk/>
            <pc:sldMk cId="2539548716" sldId="507"/>
            <ac:spMk id="2" creationId="{215A241D-7FC9-4CDC-87DF-41815B1AF81C}"/>
          </ac:spMkLst>
        </pc:spChg>
        <pc:spChg chg="mod">
          <ac:chgData name="Steve Shellhammer" userId="0e71f22d-ee3e-49c0-82ff-dbc290af8082" providerId="ADAL" clId="{7FD98EB4-0735-4A71-B6D4-8697D04C3E05}" dt="2021-06-21T20:35:37.542" v="681" actId="6549"/>
          <ac:spMkLst>
            <pc:docMk/>
            <pc:sldMk cId="2539548716" sldId="507"/>
            <ac:spMk id="3" creationId="{EA047805-A180-4C08-BD26-4E2C237DE358}"/>
          </ac:spMkLst>
        </pc:spChg>
        <pc:spChg chg="add mod">
          <ac:chgData name="Steve Shellhammer" userId="0e71f22d-ee3e-49c0-82ff-dbc290af8082" providerId="ADAL" clId="{7FD98EB4-0735-4A71-B6D4-8697D04C3E05}" dt="2021-06-21T20:19:38.691" v="228" actId="1076"/>
          <ac:spMkLst>
            <pc:docMk/>
            <pc:sldMk cId="2539548716" sldId="507"/>
            <ac:spMk id="8" creationId="{AFE48272-1472-4795-8BCF-858992E7899D}"/>
          </ac:spMkLst>
        </pc:spChg>
        <pc:graphicFrameChg chg="add mod modGraphic">
          <ac:chgData name="Steve Shellhammer" userId="0e71f22d-ee3e-49c0-82ff-dbc290af8082" providerId="ADAL" clId="{7FD98EB4-0735-4A71-B6D4-8697D04C3E05}" dt="2021-06-21T20:19:34.546" v="227" actId="1036"/>
          <ac:graphicFrameMkLst>
            <pc:docMk/>
            <pc:sldMk cId="2539548716" sldId="507"/>
            <ac:graphicFrameMk id="7" creationId="{39AB0C3C-42B4-402D-AF89-196D231FA1C8}"/>
          </ac:graphicFrameMkLst>
        </pc:graphicFrameChg>
      </pc:sldChg>
      <pc:sldChg chg="addSp delSp modSp new mod">
        <pc:chgData name="Steve Shellhammer" userId="0e71f22d-ee3e-49c0-82ff-dbc290af8082" providerId="ADAL" clId="{7FD98EB4-0735-4A71-B6D4-8697D04C3E05}" dt="2021-06-21T22:05:21.526" v="1123" actId="20577"/>
        <pc:sldMkLst>
          <pc:docMk/>
          <pc:sldMk cId="1348969420" sldId="508"/>
        </pc:sldMkLst>
        <pc:spChg chg="mod">
          <ac:chgData name="Steve Shellhammer" userId="0e71f22d-ee3e-49c0-82ff-dbc290af8082" providerId="ADAL" clId="{7FD98EB4-0735-4A71-B6D4-8697D04C3E05}" dt="2021-06-21T20:24:01.108" v="262" actId="14100"/>
          <ac:spMkLst>
            <pc:docMk/>
            <pc:sldMk cId="1348969420" sldId="508"/>
            <ac:spMk id="2" creationId="{267F8BE1-91B4-4E4D-ACFE-9AB69559C616}"/>
          </ac:spMkLst>
        </pc:spChg>
        <pc:spChg chg="mod">
          <ac:chgData name="Steve Shellhammer" userId="0e71f22d-ee3e-49c0-82ff-dbc290af8082" providerId="ADAL" clId="{7FD98EB4-0735-4A71-B6D4-8697D04C3E05}" dt="2021-06-21T20:24:48.621" v="272" actId="1076"/>
          <ac:spMkLst>
            <pc:docMk/>
            <pc:sldMk cId="1348969420" sldId="508"/>
            <ac:spMk id="3" creationId="{AF2189DB-921C-4EB6-8E28-F4B1366B5054}"/>
          </ac:spMkLst>
        </pc:spChg>
        <pc:spChg chg="add mod">
          <ac:chgData name="Steve Shellhammer" userId="0e71f22d-ee3e-49c0-82ff-dbc290af8082" providerId="ADAL" clId="{7FD98EB4-0735-4A71-B6D4-8697D04C3E05}" dt="2021-06-21T22:05:21.526" v="1123" actId="20577"/>
          <ac:spMkLst>
            <pc:docMk/>
            <pc:sldMk cId="1348969420" sldId="508"/>
            <ac:spMk id="8" creationId="{7094B0A0-63B3-4B0D-830B-6D1D4CA17560}"/>
          </ac:spMkLst>
        </pc:spChg>
        <pc:picChg chg="add del mod">
          <ac:chgData name="Steve Shellhammer" userId="0e71f22d-ee3e-49c0-82ff-dbc290af8082" providerId="ADAL" clId="{7FD98EB4-0735-4A71-B6D4-8697D04C3E05}" dt="2021-06-21T20:29:12.847" v="323" actId="478"/>
          <ac:picMkLst>
            <pc:docMk/>
            <pc:sldMk cId="1348969420" sldId="508"/>
            <ac:picMk id="7" creationId="{FF9D11EE-BD40-4DB9-BFDC-F95C4D9F107C}"/>
          </ac:picMkLst>
        </pc:picChg>
        <pc:picChg chg="add mod">
          <ac:chgData name="Steve Shellhammer" userId="0e71f22d-ee3e-49c0-82ff-dbc290af8082" providerId="ADAL" clId="{7FD98EB4-0735-4A71-B6D4-8697D04C3E05}" dt="2021-06-21T20:26:54.976" v="296" actId="1076"/>
          <ac:picMkLst>
            <pc:docMk/>
            <pc:sldMk cId="1348969420" sldId="508"/>
            <ac:picMk id="9" creationId="{B917BD7A-A376-4AAF-A9CB-123DA2EB57BB}"/>
          </ac:picMkLst>
        </pc:picChg>
        <pc:picChg chg="add mod">
          <ac:chgData name="Steve Shellhammer" userId="0e71f22d-ee3e-49c0-82ff-dbc290af8082" providerId="ADAL" clId="{7FD98EB4-0735-4A71-B6D4-8697D04C3E05}" dt="2021-06-21T20:29:30.734" v="325" actId="1076"/>
          <ac:picMkLst>
            <pc:docMk/>
            <pc:sldMk cId="1348969420" sldId="508"/>
            <ac:picMk id="11" creationId="{150C02AE-0E80-47D2-9EEA-A11200C4AD01}"/>
          </ac:picMkLst>
        </pc:picChg>
      </pc:sldChg>
      <pc:sldChg chg="modSp new del mod">
        <pc:chgData name="Steve Shellhammer" userId="0e71f22d-ee3e-49c0-82ff-dbc290af8082" providerId="ADAL" clId="{7FD98EB4-0735-4A71-B6D4-8697D04C3E05}" dt="2021-06-21T20:19:45.973" v="229" actId="47"/>
        <pc:sldMkLst>
          <pc:docMk/>
          <pc:sldMk cId="2478688492" sldId="508"/>
        </pc:sldMkLst>
        <pc:spChg chg="mod">
          <ac:chgData name="Steve Shellhammer" userId="0e71f22d-ee3e-49c0-82ff-dbc290af8082" providerId="ADAL" clId="{7FD98EB4-0735-4A71-B6D4-8697D04C3E05}" dt="2021-06-21T20:18:58.671" v="205" actId="14100"/>
          <ac:spMkLst>
            <pc:docMk/>
            <pc:sldMk cId="2478688492" sldId="508"/>
            <ac:spMk id="3" creationId="{DB6ED07E-51AD-4E29-BBB7-211EC274EB1A}"/>
          </ac:spMkLst>
        </pc:spChg>
      </pc:sldChg>
      <pc:sldChg chg="addSp modSp new mod">
        <pc:chgData name="Steve Shellhammer" userId="0e71f22d-ee3e-49c0-82ff-dbc290af8082" providerId="ADAL" clId="{7FD98EB4-0735-4A71-B6D4-8697D04C3E05}" dt="2021-06-21T20:29:03.395" v="322" actId="1076"/>
        <pc:sldMkLst>
          <pc:docMk/>
          <pc:sldMk cId="696669391" sldId="509"/>
        </pc:sldMkLst>
        <pc:spChg chg="mod">
          <ac:chgData name="Steve Shellhammer" userId="0e71f22d-ee3e-49c0-82ff-dbc290af8082" providerId="ADAL" clId="{7FD98EB4-0735-4A71-B6D4-8697D04C3E05}" dt="2021-06-21T20:27:13.708" v="299" actId="14100"/>
          <ac:spMkLst>
            <pc:docMk/>
            <pc:sldMk cId="696669391" sldId="509"/>
            <ac:spMk id="2" creationId="{B3CED5C1-F80B-466C-BBDA-DCB94499050D}"/>
          </ac:spMkLst>
        </pc:spChg>
        <pc:spChg chg="mod">
          <ac:chgData name="Steve Shellhammer" userId="0e71f22d-ee3e-49c0-82ff-dbc290af8082" providerId="ADAL" clId="{7FD98EB4-0735-4A71-B6D4-8697D04C3E05}" dt="2021-06-21T20:28:01.812" v="313" actId="1076"/>
          <ac:spMkLst>
            <pc:docMk/>
            <pc:sldMk cId="696669391" sldId="509"/>
            <ac:spMk id="3" creationId="{63E5000B-22BC-4F9A-8569-83E48E749D3C}"/>
          </ac:spMkLst>
        </pc:spChg>
        <pc:spChg chg="add mod">
          <ac:chgData name="Steve Shellhammer" userId="0e71f22d-ee3e-49c0-82ff-dbc290af8082" providerId="ADAL" clId="{7FD98EB4-0735-4A71-B6D4-8697D04C3E05}" dt="2021-06-21T20:28:45.039" v="320" actId="1076"/>
          <ac:spMkLst>
            <pc:docMk/>
            <pc:sldMk cId="696669391" sldId="509"/>
            <ac:spMk id="8" creationId="{65FDAF3B-7722-49C3-BDE2-D3012C81B39F}"/>
          </ac:spMkLst>
        </pc:spChg>
        <pc:picChg chg="add mod">
          <ac:chgData name="Steve Shellhammer" userId="0e71f22d-ee3e-49c0-82ff-dbc290af8082" providerId="ADAL" clId="{7FD98EB4-0735-4A71-B6D4-8697D04C3E05}" dt="2021-06-21T20:28:04.067" v="314" actId="1076"/>
          <ac:picMkLst>
            <pc:docMk/>
            <pc:sldMk cId="696669391" sldId="509"/>
            <ac:picMk id="7" creationId="{74CBF2A6-C6BE-4625-B7AF-BA987F1DC3BD}"/>
          </ac:picMkLst>
        </pc:picChg>
        <pc:picChg chg="add mod">
          <ac:chgData name="Steve Shellhammer" userId="0e71f22d-ee3e-49c0-82ff-dbc290af8082" providerId="ADAL" clId="{7FD98EB4-0735-4A71-B6D4-8697D04C3E05}" dt="2021-06-21T20:29:03.395" v="322" actId="1076"/>
          <ac:picMkLst>
            <pc:docMk/>
            <pc:sldMk cId="696669391" sldId="509"/>
            <ac:picMk id="9" creationId="{9A2979BC-DE61-4C3C-A799-2A89C2B0BF71}"/>
          </ac:picMkLst>
        </pc:picChg>
      </pc:sldChg>
      <pc:sldChg chg="modSp new mod">
        <pc:chgData name="Steve Shellhammer" userId="0e71f22d-ee3e-49c0-82ff-dbc290af8082" providerId="ADAL" clId="{7FD98EB4-0735-4A71-B6D4-8697D04C3E05}" dt="2021-06-21T22:08:05.287" v="1346" actId="1076"/>
        <pc:sldMkLst>
          <pc:docMk/>
          <pc:sldMk cId="2530872900" sldId="510"/>
        </pc:sldMkLst>
        <pc:spChg chg="mod">
          <ac:chgData name="Steve Shellhammer" userId="0e71f22d-ee3e-49c0-82ff-dbc290af8082" providerId="ADAL" clId="{7FD98EB4-0735-4A71-B6D4-8697D04C3E05}" dt="2021-06-21T22:08:02.427" v="1345" actId="1076"/>
          <ac:spMkLst>
            <pc:docMk/>
            <pc:sldMk cId="2530872900" sldId="510"/>
            <ac:spMk id="2" creationId="{61842C6D-AB3A-4A60-98CA-174CC57FAC40}"/>
          </ac:spMkLst>
        </pc:spChg>
        <pc:spChg chg="mod">
          <ac:chgData name="Steve Shellhammer" userId="0e71f22d-ee3e-49c0-82ff-dbc290af8082" providerId="ADAL" clId="{7FD98EB4-0735-4A71-B6D4-8697D04C3E05}" dt="2021-06-21T22:08:05.287" v="1346" actId="1076"/>
          <ac:spMkLst>
            <pc:docMk/>
            <pc:sldMk cId="2530872900" sldId="510"/>
            <ac:spMk id="3" creationId="{77B240E7-9771-4A11-B605-BAFE9669292C}"/>
          </ac:spMkLst>
        </pc:spChg>
      </pc:sldChg>
      <pc:sldChg chg="addSp modSp new mod">
        <pc:chgData name="Steve Shellhammer" userId="0e71f22d-ee3e-49c0-82ff-dbc290af8082" providerId="ADAL" clId="{7FD98EB4-0735-4A71-B6D4-8697D04C3E05}" dt="2021-06-21T22:23:41.254" v="2636" actId="20577"/>
        <pc:sldMkLst>
          <pc:docMk/>
          <pc:sldMk cId="4109633702" sldId="511"/>
        </pc:sldMkLst>
        <pc:spChg chg="mod">
          <ac:chgData name="Steve Shellhammer" userId="0e71f22d-ee3e-49c0-82ff-dbc290af8082" providerId="ADAL" clId="{7FD98EB4-0735-4A71-B6D4-8697D04C3E05}" dt="2021-06-21T22:13:12.399" v="1973" actId="1076"/>
          <ac:spMkLst>
            <pc:docMk/>
            <pc:sldMk cId="4109633702" sldId="511"/>
            <ac:spMk id="2" creationId="{75775BC8-A4BE-4737-964E-AD05452727B5}"/>
          </ac:spMkLst>
        </pc:spChg>
        <pc:spChg chg="mod">
          <ac:chgData name="Steve Shellhammer" userId="0e71f22d-ee3e-49c0-82ff-dbc290af8082" providerId="ADAL" clId="{7FD98EB4-0735-4A71-B6D4-8697D04C3E05}" dt="2021-06-21T22:23:25.708" v="2630"/>
          <ac:spMkLst>
            <pc:docMk/>
            <pc:sldMk cId="4109633702" sldId="511"/>
            <ac:spMk id="3" creationId="{FCD6B3E8-82F6-4CC8-9E4A-FCB4FCD3282E}"/>
          </ac:spMkLst>
        </pc:spChg>
        <pc:spChg chg="add mod">
          <ac:chgData name="Steve Shellhammer" userId="0e71f22d-ee3e-49c0-82ff-dbc290af8082" providerId="ADAL" clId="{7FD98EB4-0735-4A71-B6D4-8697D04C3E05}" dt="2021-06-21T22:23:41.254" v="2636" actId="20577"/>
          <ac:spMkLst>
            <pc:docMk/>
            <pc:sldMk cId="4109633702" sldId="511"/>
            <ac:spMk id="8" creationId="{DAF29CEC-9302-4ED9-9A6B-1BE1B559061C}"/>
          </ac:spMkLst>
        </pc:spChg>
        <pc:spChg chg="add mod">
          <ac:chgData name="Steve Shellhammer" userId="0e71f22d-ee3e-49c0-82ff-dbc290af8082" providerId="ADAL" clId="{7FD98EB4-0735-4A71-B6D4-8697D04C3E05}" dt="2021-06-21T22:17:41.762" v="2149" actId="1076"/>
          <ac:spMkLst>
            <pc:docMk/>
            <pc:sldMk cId="4109633702" sldId="511"/>
            <ac:spMk id="9" creationId="{7AA0220D-7F06-4E33-B78E-B4C0AF5E87FB}"/>
          </ac:spMkLst>
        </pc:spChg>
        <pc:spChg chg="add mod">
          <ac:chgData name="Steve Shellhammer" userId="0e71f22d-ee3e-49c0-82ff-dbc290af8082" providerId="ADAL" clId="{7FD98EB4-0735-4A71-B6D4-8697D04C3E05}" dt="2021-06-21T22:22:04.513" v="2627" actId="1076"/>
          <ac:spMkLst>
            <pc:docMk/>
            <pc:sldMk cId="4109633702" sldId="511"/>
            <ac:spMk id="10" creationId="{F28E3058-8DA3-41D1-8EC2-198F83470B7F}"/>
          </ac:spMkLst>
        </pc:spChg>
        <pc:picChg chg="add mod">
          <ac:chgData name="Steve Shellhammer" userId="0e71f22d-ee3e-49c0-82ff-dbc290af8082" providerId="ADAL" clId="{7FD98EB4-0735-4A71-B6D4-8697D04C3E05}" dt="2021-06-21T22:15:50.985" v="2073" actId="1076"/>
          <ac:picMkLst>
            <pc:docMk/>
            <pc:sldMk cId="4109633702" sldId="511"/>
            <ac:picMk id="7" creationId="{C5E8D1C6-5A8F-4D6C-9E42-441D2253DD85}"/>
          </ac:picMkLst>
        </pc:picChg>
      </pc:sldChg>
      <pc:sldChg chg="addSp delSp modSp new mod">
        <pc:chgData name="Steve Shellhammer" userId="0e71f22d-ee3e-49c0-82ff-dbc290af8082" providerId="ADAL" clId="{7FD98EB4-0735-4A71-B6D4-8697D04C3E05}" dt="2021-06-21T22:35:20.795" v="2857" actId="1035"/>
        <pc:sldMkLst>
          <pc:docMk/>
          <pc:sldMk cId="892882887" sldId="512"/>
        </pc:sldMkLst>
        <pc:spChg chg="mod">
          <ac:chgData name="Steve Shellhammer" userId="0e71f22d-ee3e-49c0-82ff-dbc290af8082" providerId="ADAL" clId="{7FD98EB4-0735-4A71-B6D4-8697D04C3E05}" dt="2021-06-21T22:35:12.358" v="2846" actId="14100"/>
          <ac:spMkLst>
            <pc:docMk/>
            <pc:sldMk cId="892882887" sldId="512"/>
            <ac:spMk id="2" creationId="{169EA10F-A069-4C35-AC1E-E9C7D09657E9}"/>
          </ac:spMkLst>
        </pc:spChg>
        <pc:spChg chg="mod">
          <ac:chgData name="Steve Shellhammer" userId="0e71f22d-ee3e-49c0-82ff-dbc290af8082" providerId="ADAL" clId="{7FD98EB4-0735-4A71-B6D4-8697D04C3E05}" dt="2021-06-21T22:35:14.719" v="2847" actId="1076"/>
          <ac:spMkLst>
            <pc:docMk/>
            <pc:sldMk cId="892882887" sldId="512"/>
            <ac:spMk id="3" creationId="{CB56D29E-EBF4-4343-AE63-ACA0DE870AFA}"/>
          </ac:spMkLst>
        </pc:spChg>
        <pc:spChg chg="add mod">
          <ac:chgData name="Steve Shellhammer" userId="0e71f22d-ee3e-49c0-82ff-dbc290af8082" providerId="ADAL" clId="{7FD98EB4-0735-4A71-B6D4-8697D04C3E05}" dt="2021-06-21T22:35:20.795" v="2857" actId="1035"/>
          <ac:spMkLst>
            <pc:docMk/>
            <pc:sldMk cId="892882887" sldId="512"/>
            <ac:spMk id="8" creationId="{CDE1195A-B0E3-4B3A-A3E7-614762451F44}"/>
          </ac:spMkLst>
        </pc:spChg>
        <pc:spChg chg="add mod">
          <ac:chgData name="Steve Shellhammer" userId="0e71f22d-ee3e-49c0-82ff-dbc290af8082" providerId="ADAL" clId="{7FD98EB4-0735-4A71-B6D4-8697D04C3E05}" dt="2021-06-21T22:35:20.795" v="2857" actId="1035"/>
          <ac:spMkLst>
            <pc:docMk/>
            <pc:sldMk cId="892882887" sldId="512"/>
            <ac:spMk id="9" creationId="{06F9B81C-B972-47B3-978D-0E28E046F196}"/>
          </ac:spMkLst>
        </pc:spChg>
        <pc:picChg chg="add del mod">
          <ac:chgData name="Steve Shellhammer" userId="0e71f22d-ee3e-49c0-82ff-dbc290af8082" providerId="ADAL" clId="{7FD98EB4-0735-4A71-B6D4-8697D04C3E05}" dt="2021-06-21T22:35:05.933" v="2845" actId="478"/>
          <ac:picMkLst>
            <pc:docMk/>
            <pc:sldMk cId="892882887" sldId="512"/>
            <ac:picMk id="7" creationId="{09EE8AB9-9289-4D88-9B2A-7D78C5F3FFF4}"/>
          </ac:picMkLst>
        </pc:picChg>
      </pc:sldChg>
      <pc:sldChg chg="addSp modSp new mod">
        <pc:chgData name="Steve Shellhammer" userId="0e71f22d-ee3e-49c0-82ff-dbc290af8082" providerId="ADAL" clId="{7FD98EB4-0735-4A71-B6D4-8697D04C3E05}" dt="2021-06-22T23:08:55.401" v="4693" actId="20577"/>
        <pc:sldMkLst>
          <pc:docMk/>
          <pc:sldMk cId="2398506557" sldId="513"/>
        </pc:sldMkLst>
        <pc:spChg chg="mod">
          <ac:chgData name="Steve Shellhammer" userId="0e71f22d-ee3e-49c0-82ff-dbc290af8082" providerId="ADAL" clId="{7FD98EB4-0735-4A71-B6D4-8697D04C3E05}" dt="2021-06-21T22:50:17.189" v="3644" actId="14100"/>
          <ac:spMkLst>
            <pc:docMk/>
            <pc:sldMk cId="2398506557" sldId="513"/>
            <ac:spMk id="2" creationId="{8491DDE4-2B88-4AAF-ABF8-6D71F0717907}"/>
          </ac:spMkLst>
        </pc:spChg>
        <pc:spChg chg="mod">
          <ac:chgData name="Steve Shellhammer" userId="0e71f22d-ee3e-49c0-82ff-dbc290af8082" providerId="ADAL" clId="{7FD98EB4-0735-4A71-B6D4-8697D04C3E05}" dt="2021-06-21T22:51:16.646" v="3660" actId="1076"/>
          <ac:spMkLst>
            <pc:docMk/>
            <pc:sldMk cId="2398506557" sldId="513"/>
            <ac:spMk id="3" creationId="{603250B9-7E14-4589-B1C4-66FAF0625DBF}"/>
          </ac:spMkLst>
        </pc:spChg>
        <pc:spChg chg="add mod">
          <ac:chgData name="Steve Shellhammer" userId="0e71f22d-ee3e-49c0-82ff-dbc290af8082" providerId="ADAL" clId="{7FD98EB4-0735-4A71-B6D4-8697D04C3E05}" dt="2021-06-21T22:50:24.034" v="3646" actId="1076"/>
          <ac:spMkLst>
            <pc:docMk/>
            <pc:sldMk cId="2398506557" sldId="513"/>
            <ac:spMk id="7" creationId="{DDEB0690-3E8F-46ED-B342-37EBB3DECCC2}"/>
          </ac:spMkLst>
        </pc:spChg>
        <pc:spChg chg="add mod">
          <ac:chgData name="Steve Shellhammer" userId="0e71f22d-ee3e-49c0-82ff-dbc290af8082" providerId="ADAL" clId="{7FD98EB4-0735-4A71-B6D4-8697D04C3E05}" dt="2021-06-21T22:51:22.855" v="3662" actId="1076"/>
          <ac:spMkLst>
            <pc:docMk/>
            <pc:sldMk cId="2398506557" sldId="513"/>
            <ac:spMk id="8" creationId="{6CE12F95-4018-4DF2-8792-E6CF28231EF5}"/>
          </ac:spMkLst>
        </pc:spChg>
        <pc:spChg chg="add mod">
          <ac:chgData name="Steve Shellhammer" userId="0e71f22d-ee3e-49c0-82ff-dbc290af8082" providerId="ADAL" clId="{7FD98EB4-0735-4A71-B6D4-8697D04C3E05}" dt="2021-06-22T23:08:55.401" v="4693" actId="20577"/>
          <ac:spMkLst>
            <pc:docMk/>
            <pc:sldMk cId="2398506557" sldId="513"/>
            <ac:spMk id="9" creationId="{903D063C-F842-4A9D-A88E-FBA6E41B6EB2}"/>
          </ac:spMkLst>
        </pc:spChg>
      </pc:sldChg>
      <pc:sldChg chg="modSp new mod">
        <pc:chgData name="Steve Shellhammer" userId="0e71f22d-ee3e-49c0-82ff-dbc290af8082" providerId="ADAL" clId="{7FD98EB4-0735-4A71-B6D4-8697D04C3E05}" dt="2021-06-21T22:54:51.003" v="4139" actId="27107"/>
        <pc:sldMkLst>
          <pc:docMk/>
          <pc:sldMk cId="1261565682" sldId="514"/>
        </pc:sldMkLst>
        <pc:spChg chg="mod">
          <ac:chgData name="Steve Shellhammer" userId="0e71f22d-ee3e-49c0-82ff-dbc290af8082" providerId="ADAL" clId="{7FD98EB4-0735-4A71-B6D4-8697D04C3E05}" dt="2021-06-21T22:51:50.163" v="3686" actId="20577"/>
          <ac:spMkLst>
            <pc:docMk/>
            <pc:sldMk cId="1261565682" sldId="514"/>
            <ac:spMk id="2" creationId="{F961E17E-8DBD-4FDF-B13E-0AC5A8F1A198}"/>
          </ac:spMkLst>
        </pc:spChg>
        <pc:spChg chg="mod">
          <ac:chgData name="Steve Shellhammer" userId="0e71f22d-ee3e-49c0-82ff-dbc290af8082" providerId="ADAL" clId="{7FD98EB4-0735-4A71-B6D4-8697D04C3E05}" dt="2021-06-21T22:54:51.003" v="4139" actId="27107"/>
          <ac:spMkLst>
            <pc:docMk/>
            <pc:sldMk cId="1261565682" sldId="514"/>
            <ac:spMk id="3" creationId="{982715ED-DD49-4FEC-B6F7-2365FBE12DA6}"/>
          </ac:spMkLst>
        </pc:spChg>
      </pc:sldChg>
      <pc:sldChg chg="modSp new del mod">
        <pc:chgData name="Steve Shellhammer" userId="0e71f22d-ee3e-49c0-82ff-dbc290af8082" providerId="ADAL" clId="{7FD98EB4-0735-4A71-B6D4-8697D04C3E05}" dt="2021-06-21T22:51:33.204" v="3664" actId="47"/>
        <pc:sldMkLst>
          <pc:docMk/>
          <pc:sldMk cId="3160590053" sldId="514"/>
        </pc:sldMkLst>
        <pc:spChg chg="mod">
          <ac:chgData name="Steve Shellhammer" userId="0e71f22d-ee3e-49c0-82ff-dbc290af8082" providerId="ADAL" clId="{7FD98EB4-0735-4A71-B6D4-8697D04C3E05}" dt="2021-06-21T22:50:05.047" v="3641" actId="14100"/>
          <ac:spMkLst>
            <pc:docMk/>
            <pc:sldMk cId="3160590053" sldId="514"/>
            <ac:spMk id="3" creationId="{683D8A85-DCA9-4EE9-B95E-19F551D6DF25}"/>
          </ac:spMkLst>
        </pc:spChg>
      </pc:sldChg>
      <pc:sldChg chg="modSp new mod">
        <pc:chgData name="Steve Shellhammer" userId="0e71f22d-ee3e-49c0-82ff-dbc290af8082" providerId="ADAL" clId="{7FD98EB4-0735-4A71-B6D4-8697D04C3E05}" dt="2021-06-21T22:58:07.834" v="4687" actId="20577"/>
        <pc:sldMkLst>
          <pc:docMk/>
          <pc:sldMk cId="158806586" sldId="515"/>
        </pc:sldMkLst>
        <pc:spChg chg="mod">
          <ac:chgData name="Steve Shellhammer" userId="0e71f22d-ee3e-49c0-82ff-dbc290af8082" providerId="ADAL" clId="{7FD98EB4-0735-4A71-B6D4-8697D04C3E05}" dt="2021-06-21T22:55:19.334" v="4147" actId="20577"/>
          <ac:spMkLst>
            <pc:docMk/>
            <pc:sldMk cId="158806586" sldId="515"/>
            <ac:spMk id="2" creationId="{90B759D4-CF00-4D5D-8066-DD9A0FD948A4}"/>
          </ac:spMkLst>
        </pc:spChg>
        <pc:spChg chg="mod">
          <ac:chgData name="Steve Shellhammer" userId="0e71f22d-ee3e-49c0-82ff-dbc290af8082" providerId="ADAL" clId="{7FD98EB4-0735-4A71-B6D4-8697D04C3E05}" dt="2021-06-21T22:58:07.834" v="4687" actId="20577"/>
          <ac:spMkLst>
            <pc:docMk/>
            <pc:sldMk cId="158806586" sldId="515"/>
            <ac:spMk id="3" creationId="{0B04AE32-A9F3-4E40-A8C4-9FEA2A137B1C}"/>
          </ac:spMkLst>
        </pc:sp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0470F45F-FF92-460F-995A-D505C6F62BD0}"/>
    <pc:docChg chg="undo custSel addSld delSld modSld">
      <pc:chgData name="Steve Shellhammer" userId="0e71f22d-ee3e-49c0-82ff-dbc290af8082" providerId="ADAL" clId="{0470F45F-FF92-460F-995A-D505C6F62BD0}" dt="2021-12-03T16:22:43.350" v="4698" actId="313"/>
      <pc:docMkLst>
        <pc:docMk/>
      </pc:docMkLst>
      <pc:sldChg chg="modSp mod">
        <pc:chgData name="Steve Shellhammer" userId="0e71f22d-ee3e-49c0-82ff-dbc290af8082" providerId="ADAL" clId="{0470F45F-FF92-460F-995A-D505C6F62BD0}" dt="2021-11-30T19:17:02.819" v="29" actId="20577"/>
        <pc:sldMkLst>
          <pc:docMk/>
          <pc:sldMk cId="0" sldId="256"/>
        </pc:sldMkLst>
        <pc:spChg chg="mod">
          <ac:chgData name="Steve Shellhammer" userId="0e71f22d-ee3e-49c0-82ff-dbc290af8082" providerId="ADAL" clId="{0470F45F-FF92-460F-995A-D505C6F62BD0}" dt="2021-11-30T19:16:58.838" v="27" actId="404"/>
          <ac:spMkLst>
            <pc:docMk/>
            <pc:sldMk cId="0" sldId="256"/>
            <ac:spMk id="3073" creationId="{00000000-0000-0000-0000-000000000000}"/>
          </ac:spMkLst>
        </pc:spChg>
        <pc:spChg chg="mod">
          <ac:chgData name="Steve Shellhammer" userId="0e71f22d-ee3e-49c0-82ff-dbc290af8082" providerId="ADAL" clId="{0470F45F-FF92-460F-995A-D505C6F62BD0}" dt="2021-11-30T19:17:02.819" v="29" actId="20577"/>
          <ac:spMkLst>
            <pc:docMk/>
            <pc:sldMk cId="0" sldId="256"/>
            <ac:spMk id="3074" creationId="{00000000-0000-0000-0000-000000000000}"/>
          </ac:spMkLst>
        </pc:spChg>
      </pc:sldChg>
      <pc:sldChg chg="del">
        <pc:chgData name="Steve Shellhammer" userId="0e71f22d-ee3e-49c0-82ff-dbc290af8082" providerId="ADAL" clId="{0470F45F-FF92-460F-995A-D505C6F62BD0}" dt="2021-11-30T19:25:06.055" v="408" actId="47"/>
        <pc:sldMkLst>
          <pc:docMk/>
          <pc:sldMk cId="694538047" sldId="257"/>
        </pc:sldMkLst>
      </pc:sldChg>
      <pc:sldChg chg="del">
        <pc:chgData name="Steve Shellhammer" userId="0e71f22d-ee3e-49c0-82ff-dbc290af8082" providerId="ADAL" clId="{0470F45F-FF92-460F-995A-D505C6F62BD0}" dt="2021-11-30T19:25:06.055" v="408" actId="47"/>
        <pc:sldMkLst>
          <pc:docMk/>
          <pc:sldMk cId="3977437081" sldId="258"/>
        </pc:sldMkLst>
      </pc:sldChg>
      <pc:sldChg chg="del">
        <pc:chgData name="Steve Shellhammer" userId="0e71f22d-ee3e-49c0-82ff-dbc290af8082" providerId="ADAL" clId="{0470F45F-FF92-460F-995A-D505C6F62BD0}" dt="2021-11-30T19:25:06.055" v="408" actId="47"/>
        <pc:sldMkLst>
          <pc:docMk/>
          <pc:sldMk cId="3351242388" sldId="259"/>
        </pc:sldMkLst>
      </pc:sldChg>
      <pc:sldChg chg="del">
        <pc:chgData name="Steve Shellhammer" userId="0e71f22d-ee3e-49c0-82ff-dbc290af8082" providerId="ADAL" clId="{0470F45F-FF92-460F-995A-D505C6F62BD0}" dt="2021-11-30T19:25:06.055" v="408" actId="47"/>
        <pc:sldMkLst>
          <pc:docMk/>
          <pc:sldMk cId="2942999925" sldId="260"/>
        </pc:sldMkLst>
      </pc:sldChg>
      <pc:sldChg chg="addSp delSp modSp new mod">
        <pc:chgData name="Steve Shellhammer" userId="0e71f22d-ee3e-49c0-82ff-dbc290af8082" providerId="ADAL" clId="{0470F45F-FF92-460F-995A-D505C6F62BD0}" dt="2021-12-03T16:15:12.830" v="4339"/>
        <pc:sldMkLst>
          <pc:docMk/>
          <pc:sldMk cId="892837641" sldId="261"/>
        </pc:sldMkLst>
        <pc:spChg chg="mod">
          <ac:chgData name="Steve Shellhammer" userId="0e71f22d-ee3e-49c0-82ff-dbc290af8082" providerId="ADAL" clId="{0470F45F-FF92-460F-995A-D505C6F62BD0}" dt="2021-11-30T19:18:25.190" v="77" actId="14100"/>
          <ac:spMkLst>
            <pc:docMk/>
            <pc:sldMk cId="892837641" sldId="261"/>
            <ac:spMk id="2" creationId="{03713AB9-E9C3-4733-8292-FD7B7F185E02}"/>
          </ac:spMkLst>
        </pc:spChg>
        <pc:spChg chg="del">
          <ac:chgData name="Steve Shellhammer" userId="0e71f22d-ee3e-49c0-82ff-dbc290af8082" providerId="ADAL" clId="{0470F45F-FF92-460F-995A-D505C6F62BD0}" dt="2021-11-30T19:19:14.748" v="78" actId="3680"/>
          <ac:spMkLst>
            <pc:docMk/>
            <pc:sldMk cId="892837641" sldId="261"/>
            <ac:spMk id="3" creationId="{60A04F3D-CC4B-4B85-AB3E-CEC93E98A065}"/>
          </ac:spMkLst>
        </pc:spChg>
        <pc:graphicFrameChg chg="add mod ord modGraphic">
          <ac:chgData name="Steve Shellhammer" userId="0e71f22d-ee3e-49c0-82ff-dbc290af8082" providerId="ADAL" clId="{0470F45F-FF92-460F-995A-D505C6F62BD0}" dt="2021-12-03T16:15:12.830" v="4339"/>
          <ac:graphicFrameMkLst>
            <pc:docMk/>
            <pc:sldMk cId="892837641" sldId="261"/>
            <ac:graphicFrameMk id="7" creationId="{3D6F4556-B61E-4C1D-B39D-6377BD4E10EF}"/>
          </ac:graphicFrameMkLst>
        </pc:graphicFrameChg>
      </pc:sldChg>
      <pc:sldChg chg="modSp new mod">
        <pc:chgData name="Steve Shellhammer" userId="0e71f22d-ee3e-49c0-82ff-dbc290af8082" providerId="ADAL" clId="{0470F45F-FF92-460F-995A-D505C6F62BD0}" dt="2021-12-03T16:16:21.736" v="4367" actId="20577"/>
        <pc:sldMkLst>
          <pc:docMk/>
          <pc:sldMk cId="1059277879" sldId="262"/>
        </pc:sldMkLst>
        <pc:spChg chg="mod">
          <ac:chgData name="Steve Shellhammer" userId="0e71f22d-ee3e-49c0-82ff-dbc290af8082" providerId="ADAL" clId="{0470F45F-FF92-460F-995A-D505C6F62BD0}" dt="2021-12-01T18:53:20.784" v="3871" actId="14100"/>
          <ac:spMkLst>
            <pc:docMk/>
            <pc:sldMk cId="1059277879" sldId="262"/>
            <ac:spMk id="2" creationId="{C390BAB7-2D51-4720-8259-6A258F177567}"/>
          </ac:spMkLst>
        </pc:spChg>
        <pc:spChg chg="mod">
          <ac:chgData name="Steve Shellhammer" userId="0e71f22d-ee3e-49c0-82ff-dbc290af8082" providerId="ADAL" clId="{0470F45F-FF92-460F-995A-D505C6F62BD0}" dt="2021-12-03T16:16:21.736" v="4367" actId="20577"/>
          <ac:spMkLst>
            <pc:docMk/>
            <pc:sldMk cId="1059277879" sldId="262"/>
            <ac:spMk id="3" creationId="{6ACB508E-5E3E-4F2D-A889-7D8EB52CAA5C}"/>
          </ac:spMkLst>
        </pc:spChg>
      </pc:sldChg>
      <pc:sldChg chg="modSp new mod">
        <pc:chgData name="Steve Shellhammer" userId="0e71f22d-ee3e-49c0-82ff-dbc290af8082" providerId="ADAL" clId="{0470F45F-FF92-460F-995A-D505C6F62BD0}" dt="2021-12-01T19:00:42.845" v="4300" actId="20577"/>
        <pc:sldMkLst>
          <pc:docMk/>
          <pc:sldMk cId="1245981238" sldId="263"/>
        </pc:sldMkLst>
        <pc:spChg chg="mod">
          <ac:chgData name="Steve Shellhammer" userId="0e71f22d-ee3e-49c0-82ff-dbc290af8082" providerId="ADAL" clId="{0470F45F-FF92-460F-995A-D505C6F62BD0}" dt="2021-11-30T19:36:13.780" v="1573" actId="20577"/>
          <ac:spMkLst>
            <pc:docMk/>
            <pc:sldMk cId="1245981238" sldId="263"/>
            <ac:spMk id="2" creationId="{97968DCE-13DD-46AF-8F85-A53046A4342C}"/>
          </ac:spMkLst>
        </pc:spChg>
        <pc:spChg chg="mod">
          <ac:chgData name="Steve Shellhammer" userId="0e71f22d-ee3e-49c0-82ff-dbc290af8082" providerId="ADAL" clId="{0470F45F-FF92-460F-995A-D505C6F62BD0}" dt="2021-12-01T19:00:42.845" v="4300" actId="20577"/>
          <ac:spMkLst>
            <pc:docMk/>
            <pc:sldMk cId="1245981238" sldId="263"/>
            <ac:spMk id="3" creationId="{BEBD8CF8-9D4D-4CB3-8DBB-0AF8505A22DE}"/>
          </ac:spMkLst>
        </pc:spChg>
      </pc:sldChg>
      <pc:sldChg chg="addSp delSp modSp new mod">
        <pc:chgData name="Steve Shellhammer" userId="0e71f22d-ee3e-49c0-82ff-dbc290af8082" providerId="ADAL" clId="{0470F45F-FF92-460F-995A-D505C6F62BD0}" dt="2021-12-03T16:18:18.186" v="4423" actId="20577"/>
        <pc:sldMkLst>
          <pc:docMk/>
          <pc:sldMk cId="3397110943" sldId="264"/>
        </pc:sldMkLst>
        <pc:spChg chg="mod">
          <ac:chgData name="Steve Shellhammer" userId="0e71f22d-ee3e-49c0-82ff-dbc290af8082" providerId="ADAL" clId="{0470F45F-FF92-460F-995A-D505C6F62BD0}" dt="2021-12-01T18:57:24.848" v="4156" actId="14100"/>
          <ac:spMkLst>
            <pc:docMk/>
            <pc:sldMk cId="3397110943" sldId="264"/>
            <ac:spMk id="2" creationId="{1DEDAE29-7079-4FB5-BFF9-F67DAACFEF8A}"/>
          </ac:spMkLst>
        </pc:spChg>
        <pc:spChg chg="mod">
          <ac:chgData name="Steve Shellhammer" userId="0e71f22d-ee3e-49c0-82ff-dbc290af8082" providerId="ADAL" clId="{0470F45F-FF92-460F-995A-D505C6F62BD0}" dt="2021-12-03T16:18:18.186" v="4423" actId="20577"/>
          <ac:spMkLst>
            <pc:docMk/>
            <pc:sldMk cId="3397110943" sldId="264"/>
            <ac:spMk id="3" creationId="{A8769082-80D6-45F0-BC78-3EE8A8574C21}"/>
          </ac:spMkLst>
        </pc:spChg>
        <pc:spChg chg="add mod">
          <ac:chgData name="Steve Shellhammer" userId="0e71f22d-ee3e-49c0-82ff-dbc290af8082" providerId="ADAL" clId="{0470F45F-FF92-460F-995A-D505C6F62BD0}" dt="2021-12-01T18:59:20.109" v="4291" actId="20577"/>
          <ac:spMkLst>
            <pc:docMk/>
            <pc:sldMk cId="3397110943" sldId="264"/>
            <ac:spMk id="10" creationId="{01C79EA6-D59B-4AFC-9CE6-2D15D235F2F9}"/>
          </ac:spMkLst>
        </pc:spChg>
        <pc:picChg chg="add del mod">
          <ac:chgData name="Steve Shellhammer" userId="0e71f22d-ee3e-49c0-82ff-dbc290af8082" providerId="ADAL" clId="{0470F45F-FF92-460F-995A-D505C6F62BD0}" dt="2021-12-01T18:49:57.049" v="3675" actId="478"/>
          <ac:picMkLst>
            <pc:docMk/>
            <pc:sldMk cId="3397110943" sldId="264"/>
            <ac:picMk id="8" creationId="{75EA620F-A00F-4082-AF46-5D4510BD703F}"/>
          </ac:picMkLst>
        </pc:picChg>
        <pc:picChg chg="add mod">
          <ac:chgData name="Steve Shellhammer" userId="0e71f22d-ee3e-49c0-82ff-dbc290af8082" providerId="ADAL" clId="{0470F45F-FF92-460F-995A-D505C6F62BD0}" dt="2021-12-01T18:59:04.426" v="4285" actId="1076"/>
          <ac:picMkLst>
            <pc:docMk/>
            <pc:sldMk cId="3397110943" sldId="264"/>
            <ac:picMk id="9" creationId="{87C897A6-5B97-4D5C-A831-BF9F6667EA26}"/>
          </ac:picMkLst>
        </pc:picChg>
      </pc:sldChg>
      <pc:sldChg chg="modSp new mod">
        <pc:chgData name="Steve Shellhammer" userId="0e71f22d-ee3e-49c0-82ff-dbc290af8082" providerId="ADAL" clId="{0470F45F-FF92-460F-995A-D505C6F62BD0}" dt="2021-12-03T16:20:28.094" v="4530" actId="20577"/>
        <pc:sldMkLst>
          <pc:docMk/>
          <pc:sldMk cId="1637956651" sldId="265"/>
        </pc:sldMkLst>
        <pc:spChg chg="mod">
          <ac:chgData name="Steve Shellhammer" userId="0e71f22d-ee3e-49c0-82ff-dbc290af8082" providerId="ADAL" clId="{0470F45F-FF92-460F-995A-D505C6F62BD0}" dt="2021-12-03T16:19:46.180" v="4516" actId="14100"/>
          <ac:spMkLst>
            <pc:docMk/>
            <pc:sldMk cId="1637956651" sldId="265"/>
            <ac:spMk id="2" creationId="{B919C5D1-FBEB-4E22-A387-31704D13D50C}"/>
          </ac:spMkLst>
        </pc:spChg>
        <pc:spChg chg="mod">
          <ac:chgData name="Steve Shellhammer" userId="0e71f22d-ee3e-49c0-82ff-dbc290af8082" providerId="ADAL" clId="{0470F45F-FF92-460F-995A-D505C6F62BD0}" dt="2021-12-03T16:20:28.094" v="4530" actId="20577"/>
          <ac:spMkLst>
            <pc:docMk/>
            <pc:sldMk cId="1637956651" sldId="265"/>
            <ac:spMk id="3" creationId="{942B5753-AF0D-4407-92D9-28D74CBD26D7}"/>
          </ac:spMkLst>
        </pc:spChg>
      </pc:sldChg>
      <pc:sldChg chg="modSp new mod">
        <pc:chgData name="Steve Shellhammer" userId="0e71f22d-ee3e-49c0-82ff-dbc290af8082" providerId="ADAL" clId="{0470F45F-FF92-460F-995A-D505C6F62BD0}" dt="2021-12-03T16:22:43.350" v="4698" actId="313"/>
        <pc:sldMkLst>
          <pc:docMk/>
          <pc:sldMk cId="32380300" sldId="266"/>
        </pc:sldMkLst>
        <pc:spChg chg="mod">
          <ac:chgData name="Steve Shellhammer" userId="0e71f22d-ee3e-49c0-82ff-dbc290af8082" providerId="ADAL" clId="{0470F45F-FF92-460F-995A-D505C6F62BD0}" dt="2021-12-01T18:05:16.273" v="3335" actId="20577"/>
          <ac:spMkLst>
            <pc:docMk/>
            <pc:sldMk cId="32380300" sldId="266"/>
            <ac:spMk id="2" creationId="{B37374CC-55C3-4AF7-8D5E-2D7DF5A083B7}"/>
          </ac:spMkLst>
        </pc:spChg>
        <pc:spChg chg="mod">
          <ac:chgData name="Steve Shellhammer" userId="0e71f22d-ee3e-49c0-82ff-dbc290af8082" providerId="ADAL" clId="{0470F45F-FF92-460F-995A-D505C6F62BD0}" dt="2021-12-03T16:22:43.350" v="4698" actId="313"/>
          <ac:spMkLst>
            <pc:docMk/>
            <pc:sldMk cId="32380300" sldId="266"/>
            <ac:spMk id="3" creationId="{1013100C-167F-41A1-8386-B54BF2DBF09E}"/>
          </ac:spMkLst>
        </pc:spChg>
      </pc:sldChg>
      <pc:sldChg chg="addSp delSp modSp new mod">
        <pc:chgData name="Steve Shellhammer" userId="0e71f22d-ee3e-49c0-82ff-dbc290af8082" providerId="ADAL" clId="{0470F45F-FF92-460F-995A-D505C6F62BD0}" dt="2021-12-01T18:50:43.021" v="3687" actId="20577"/>
        <pc:sldMkLst>
          <pc:docMk/>
          <pc:sldMk cId="3040133334" sldId="267"/>
        </pc:sldMkLst>
        <pc:spChg chg="mod">
          <ac:chgData name="Steve Shellhammer" userId="0e71f22d-ee3e-49c0-82ff-dbc290af8082" providerId="ADAL" clId="{0470F45F-FF92-460F-995A-D505C6F62BD0}" dt="2021-12-01T18:08:18.063" v="3437" actId="14100"/>
          <ac:spMkLst>
            <pc:docMk/>
            <pc:sldMk cId="3040133334" sldId="267"/>
            <ac:spMk id="2" creationId="{A6725CD4-45D4-4EE2-A5DB-7902A9D0CAD2}"/>
          </ac:spMkLst>
        </pc:spChg>
        <pc:spChg chg="mod">
          <ac:chgData name="Steve Shellhammer" userId="0e71f22d-ee3e-49c0-82ff-dbc290af8082" providerId="ADAL" clId="{0470F45F-FF92-460F-995A-D505C6F62BD0}" dt="2021-12-01T18:50:43.021" v="3687" actId="20577"/>
          <ac:spMkLst>
            <pc:docMk/>
            <pc:sldMk cId="3040133334" sldId="267"/>
            <ac:spMk id="3" creationId="{A3D0E69B-649B-47B3-B00C-C7112EEE4120}"/>
          </ac:spMkLst>
        </pc:spChg>
        <pc:picChg chg="add del mod">
          <ac:chgData name="Steve Shellhammer" userId="0e71f22d-ee3e-49c0-82ff-dbc290af8082" providerId="ADAL" clId="{0470F45F-FF92-460F-995A-D505C6F62BD0}" dt="2021-12-01T18:50:22.381" v="3681" actId="478"/>
          <ac:picMkLst>
            <pc:docMk/>
            <pc:sldMk cId="3040133334" sldId="267"/>
            <ac:picMk id="8" creationId="{5BB93DCD-461A-4205-99A9-07E390BFBB2B}"/>
          </ac:picMkLst>
        </pc:picChg>
        <pc:picChg chg="add mod">
          <ac:chgData name="Steve Shellhammer" userId="0e71f22d-ee3e-49c0-82ff-dbc290af8082" providerId="ADAL" clId="{0470F45F-FF92-460F-995A-D505C6F62BD0}" dt="2021-12-01T18:50:39.305" v="3685" actId="1076"/>
          <ac:picMkLst>
            <pc:docMk/>
            <pc:sldMk cId="3040133334" sldId="267"/>
            <ac:picMk id="9" creationId="{F39324EF-9A2E-41D2-9ADD-56D6F3EA5558}"/>
          </ac:picMkLst>
        </pc:picChg>
      </pc:sldChg>
    </pc:docChg>
  </pc:docChgLst>
  <pc:docChgLst>
    <pc:chgData name="Steve Shellhammer" userId="0e71f22d-ee3e-49c0-82ff-dbc290af8082" providerId="ADAL" clId="{FED57FB5-8C7C-49AB-AB3C-29110B5CDCC3}"/>
    <pc:docChg chg="custSel addSld delSld modSld">
      <pc:chgData name="Steve Shellhammer" userId="0e71f22d-ee3e-49c0-82ff-dbc290af8082" providerId="ADAL" clId="{FED57FB5-8C7C-49AB-AB3C-29110B5CDCC3}" dt="2020-12-14T21:11:40.671" v="438" actId="20577"/>
      <pc:docMkLst>
        <pc:docMk/>
      </pc:docMkLst>
      <pc:sldChg chg="modSp mod">
        <pc:chgData name="Steve Shellhammer" userId="0e71f22d-ee3e-49c0-82ff-dbc290af8082" providerId="ADAL" clId="{FED57FB5-8C7C-49AB-AB3C-29110B5CDCC3}" dt="2020-12-14T21:04:40.939" v="18" actId="403"/>
        <pc:sldMkLst>
          <pc:docMk/>
          <pc:sldMk cId="0" sldId="256"/>
        </pc:sldMkLst>
        <pc:spChg chg="mod">
          <ac:chgData name="Steve Shellhammer" userId="0e71f22d-ee3e-49c0-82ff-dbc290af8082" providerId="ADAL" clId="{FED57FB5-8C7C-49AB-AB3C-29110B5CDCC3}" dt="2020-12-14T21:04:40.939" v="18" actId="403"/>
          <ac:spMkLst>
            <pc:docMk/>
            <pc:sldMk cId="0" sldId="256"/>
            <ac:spMk id="3073" creationId="{00000000-0000-0000-0000-000000000000}"/>
          </ac:spMkLst>
        </pc:spChg>
        <pc:spChg chg="mod">
          <ac:chgData name="Steve Shellhammer" userId="0e71f22d-ee3e-49c0-82ff-dbc290af8082" providerId="ADAL" clId="{FED57FB5-8C7C-49AB-AB3C-29110B5CDCC3}" dt="2020-12-14T21:04:16.602" v="5" actId="20577"/>
          <ac:spMkLst>
            <pc:docMk/>
            <pc:sldMk cId="0" sldId="256"/>
            <ac:spMk id="3074" creationId="{00000000-0000-0000-0000-000000000000}"/>
          </ac:spMkLst>
        </pc:spChg>
        <pc:graphicFrameChg chg="modGraphic">
          <ac:chgData name="Steve Shellhammer" userId="0e71f22d-ee3e-49c0-82ff-dbc290af8082" providerId="ADAL" clId="{FED57FB5-8C7C-49AB-AB3C-29110B5CDCC3}" dt="2020-12-14T21:04:13.203" v="1" actId="6549"/>
          <ac:graphicFrameMkLst>
            <pc:docMk/>
            <pc:sldMk cId="0" sldId="256"/>
            <ac:graphicFrameMk id="10" creationId="{56BFF8FC-15E6-4208-9DB8-296FB6B5AC3E}"/>
          </ac:graphicFrameMkLst>
        </pc:graphicFrameChg>
      </pc:sldChg>
      <pc:sldChg chg="del">
        <pc:chgData name="Steve Shellhammer" userId="0e71f22d-ee3e-49c0-82ff-dbc290af8082" providerId="ADAL" clId="{FED57FB5-8C7C-49AB-AB3C-29110B5CDCC3}" dt="2020-12-14T21:06:00.386" v="92" actId="47"/>
        <pc:sldMkLst>
          <pc:docMk/>
          <pc:sldMk cId="1632125" sldId="479"/>
        </pc:sldMkLst>
      </pc:sldChg>
      <pc:sldChg chg="modSp mod">
        <pc:chgData name="Steve Shellhammer" userId="0e71f22d-ee3e-49c0-82ff-dbc290af8082" providerId="ADAL" clId="{FED57FB5-8C7C-49AB-AB3C-29110B5CDCC3}" dt="2020-12-14T21:05:42.521" v="91" actId="313"/>
        <pc:sldMkLst>
          <pc:docMk/>
          <pc:sldMk cId="3653012693" sldId="480"/>
        </pc:sldMkLst>
        <pc:spChg chg="mod">
          <ac:chgData name="Steve Shellhammer" userId="0e71f22d-ee3e-49c0-82ff-dbc290af8082" providerId="ADAL" clId="{FED57FB5-8C7C-49AB-AB3C-29110B5CDCC3}" dt="2020-12-14T21:05:42.521" v="91" actId="313"/>
          <ac:spMkLst>
            <pc:docMk/>
            <pc:sldMk cId="3653012693" sldId="480"/>
            <ac:spMk id="3" creationId="{A7C6948E-3D02-428A-822A-3CA13F46104E}"/>
          </ac:spMkLst>
        </pc:spChg>
      </pc:sldChg>
      <pc:sldChg chg="modSp new mod">
        <pc:chgData name="Steve Shellhammer" userId="0e71f22d-ee3e-49c0-82ff-dbc290af8082" providerId="ADAL" clId="{FED57FB5-8C7C-49AB-AB3C-29110B5CDCC3}" dt="2020-12-14T21:11:40.671" v="438" actId="20577"/>
        <pc:sldMkLst>
          <pc:docMk/>
          <pc:sldMk cId="1836874408" sldId="481"/>
        </pc:sldMkLst>
        <pc:spChg chg="mod">
          <ac:chgData name="Steve Shellhammer" userId="0e71f22d-ee3e-49c0-82ff-dbc290af8082" providerId="ADAL" clId="{FED57FB5-8C7C-49AB-AB3C-29110B5CDCC3}" dt="2020-12-14T21:08:17.265" v="121" actId="20577"/>
          <ac:spMkLst>
            <pc:docMk/>
            <pc:sldMk cId="1836874408" sldId="481"/>
            <ac:spMk id="2" creationId="{F5D339DC-FDB4-4A9D-A761-16C6BB5B2248}"/>
          </ac:spMkLst>
        </pc:spChg>
        <pc:spChg chg="mod">
          <ac:chgData name="Steve Shellhammer" userId="0e71f22d-ee3e-49c0-82ff-dbc290af8082" providerId="ADAL" clId="{FED57FB5-8C7C-49AB-AB3C-29110B5CDCC3}" dt="2020-12-14T21:11:40.671" v="438" actId="20577"/>
          <ac:spMkLst>
            <pc:docMk/>
            <pc:sldMk cId="1836874408" sldId="481"/>
            <ac:spMk id="3" creationId="{4D5B6398-F668-40E1-9832-A75F64CDCE65}"/>
          </ac:spMkLst>
        </pc:spChg>
      </pc:sldChg>
      <pc:sldChg chg="del">
        <pc:chgData name="Steve Shellhammer" userId="0e71f22d-ee3e-49c0-82ff-dbc290af8082" providerId="ADAL" clId="{FED57FB5-8C7C-49AB-AB3C-29110B5CDCC3}" dt="2020-12-14T21:06:00.386" v="92" actId="47"/>
        <pc:sldMkLst>
          <pc:docMk/>
          <pc:sldMk cId="2881346024" sldId="481"/>
        </pc:sldMkLst>
      </pc:sldChg>
      <pc:sldChg chg="del">
        <pc:chgData name="Steve Shellhammer" userId="0e71f22d-ee3e-49c0-82ff-dbc290af8082" providerId="ADAL" clId="{FED57FB5-8C7C-49AB-AB3C-29110B5CDCC3}" dt="2020-12-14T21:06:00.386" v="92" actId="47"/>
        <pc:sldMkLst>
          <pc:docMk/>
          <pc:sldMk cId="2975279318" sldId="482"/>
        </pc:sldMkLst>
      </pc:sldChg>
      <pc:sldChg chg="del">
        <pc:chgData name="Steve Shellhammer" userId="0e71f22d-ee3e-49c0-82ff-dbc290af8082" providerId="ADAL" clId="{FED57FB5-8C7C-49AB-AB3C-29110B5CDCC3}" dt="2020-12-14T21:06:00.386" v="92" actId="47"/>
        <pc:sldMkLst>
          <pc:docMk/>
          <pc:sldMk cId="2288411570" sldId="483"/>
        </pc:sldMkLst>
      </pc:sldChg>
      <pc:sldChg chg="del">
        <pc:chgData name="Steve Shellhammer" userId="0e71f22d-ee3e-49c0-82ff-dbc290af8082" providerId="ADAL" clId="{FED57FB5-8C7C-49AB-AB3C-29110B5CDCC3}" dt="2020-12-14T21:06:00.386" v="92" actId="47"/>
        <pc:sldMkLst>
          <pc:docMk/>
          <pc:sldMk cId="1790051191" sldId="484"/>
        </pc:sldMkLst>
      </pc:sldChg>
      <pc:sldChg chg="del">
        <pc:chgData name="Steve Shellhammer" userId="0e71f22d-ee3e-49c0-82ff-dbc290af8082" providerId="ADAL" clId="{FED57FB5-8C7C-49AB-AB3C-29110B5CDCC3}" dt="2020-12-14T21:06:00.386" v="92" actId="47"/>
        <pc:sldMkLst>
          <pc:docMk/>
          <pc:sldMk cId="239854975" sldId="485"/>
        </pc:sldMkLst>
      </pc:sldChg>
      <pc:sldChg chg="del">
        <pc:chgData name="Steve Shellhammer" userId="0e71f22d-ee3e-49c0-82ff-dbc290af8082" providerId="ADAL" clId="{FED57FB5-8C7C-49AB-AB3C-29110B5CDCC3}" dt="2020-12-14T21:06:00.386" v="92" actId="47"/>
        <pc:sldMkLst>
          <pc:docMk/>
          <pc:sldMk cId="3446185811" sldId="486"/>
        </pc:sldMkLst>
      </pc:sldChg>
      <pc:sldChg chg="del">
        <pc:chgData name="Steve Shellhammer" userId="0e71f22d-ee3e-49c0-82ff-dbc290af8082" providerId="ADAL" clId="{FED57FB5-8C7C-49AB-AB3C-29110B5CDCC3}" dt="2020-12-14T21:06:00.386" v="92" actId="47"/>
        <pc:sldMkLst>
          <pc:docMk/>
          <pc:sldMk cId="3764238631" sldId="487"/>
        </pc:sldMkLst>
      </pc:sldChg>
      <pc:sldChg chg="del">
        <pc:chgData name="Steve Shellhammer" userId="0e71f22d-ee3e-49c0-82ff-dbc290af8082" providerId="ADAL" clId="{FED57FB5-8C7C-49AB-AB3C-29110B5CDCC3}" dt="2020-12-14T21:06:00.386" v="92" actId="47"/>
        <pc:sldMkLst>
          <pc:docMk/>
          <pc:sldMk cId="3454468360" sldId="488"/>
        </pc:sldMkLst>
      </pc:sldChg>
      <pc:sldChg chg="del">
        <pc:chgData name="Steve Shellhammer" userId="0e71f22d-ee3e-49c0-82ff-dbc290af8082" providerId="ADAL" clId="{FED57FB5-8C7C-49AB-AB3C-29110B5CDCC3}" dt="2020-12-14T21:06:00.386" v="92" actId="47"/>
        <pc:sldMkLst>
          <pc:docMk/>
          <pc:sldMk cId="4254195244" sldId="489"/>
        </pc:sldMkLst>
      </pc:sldChg>
      <pc:sldChg chg="del">
        <pc:chgData name="Steve Shellhammer" userId="0e71f22d-ee3e-49c0-82ff-dbc290af8082" providerId="ADAL" clId="{FED57FB5-8C7C-49AB-AB3C-29110B5CDCC3}" dt="2020-12-14T21:06:00.386" v="92" actId="47"/>
        <pc:sldMkLst>
          <pc:docMk/>
          <pc:sldMk cId="3514583303" sldId="490"/>
        </pc:sldMkLst>
      </pc:sldChg>
      <pc:sldChg chg="del">
        <pc:chgData name="Steve Shellhammer" userId="0e71f22d-ee3e-49c0-82ff-dbc290af8082" providerId="ADAL" clId="{FED57FB5-8C7C-49AB-AB3C-29110B5CDCC3}" dt="2020-12-14T21:06:00.386" v="92" actId="47"/>
        <pc:sldMkLst>
          <pc:docMk/>
          <pc:sldMk cId="2033409932" sldId="491"/>
        </pc:sldMkLst>
      </pc:sldChg>
      <pc:sldChg chg="del">
        <pc:chgData name="Steve Shellhammer" userId="0e71f22d-ee3e-49c0-82ff-dbc290af8082" providerId="ADAL" clId="{FED57FB5-8C7C-49AB-AB3C-29110B5CDCC3}" dt="2020-12-14T21:06:00.386" v="92" actId="47"/>
        <pc:sldMkLst>
          <pc:docMk/>
          <pc:sldMk cId="3912687455" sldId="492"/>
        </pc:sldMkLst>
      </pc:sldChg>
      <pc:sldChg chg="del">
        <pc:chgData name="Steve Shellhammer" userId="0e71f22d-ee3e-49c0-82ff-dbc290af8082" providerId="ADAL" clId="{FED57FB5-8C7C-49AB-AB3C-29110B5CDCC3}" dt="2020-12-14T21:06:00.386" v="92" actId="47"/>
        <pc:sldMkLst>
          <pc:docMk/>
          <pc:sldMk cId="3267503242" sldId="493"/>
        </pc:sldMkLst>
      </pc:sldChg>
      <pc:sldChg chg="del">
        <pc:chgData name="Steve Shellhammer" userId="0e71f22d-ee3e-49c0-82ff-dbc290af8082" providerId="ADAL" clId="{FED57FB5-8C7C-49AB-AB3C-29110B5CDCC3}" dt="2020-12-14T21:06:00.386" v="92" actId="47"/>
        <pc:sldMkLst>
          <pc:docMk/>
          <pc:sldMk cId="1545545651" sldId="494"/>
        </pc:sldMkLst>
      </pc:sldChg>
      <pc:sldChg chg="del">
        <pc:chgData name="Steve Shellhammer" userId="0e71f22d-ee3e-49c0-82ff-dbc290af8082" providerId="ADAL" clId="{FED57FB5-8C7C-49AB-AB3C-29110B5CDCC3}" dt="2020-12-14T21:06:00.386" v="92" actId="47"/>
        <pc:sldMkLst>
          <pc:docMk/>
          <pc:sldMk cId="1836799658" sldId="495"/>
        </pc:sldMkLst>
      </pc:sldChg>
      <pc:sldChg chg="del">
        <pc:chgData name="Steve Shellhammer" userId="0e71f22d-ee3e-49c0-82ff-dbc290af8082" providerId="ADAL" clId="{FED57FB5-8C7C-49AB-AB3C-29110B5CDCC3}" dt="2020-12-14T21:06:00.386" v="92" actId="47"/>
        <pc:sldMkLst>
          <pc:docMk/>
          <pc:sldMk cId="54922741" sldId="496"/>
        </pc:sldMkLst>
      </pc:sldChg>
      <pc:sldChg chg="del">
        <pc:chgData name="Steve Shellhammer" userId="0e71f22d-ee3e-49c0-82ff-dbc290af8082" providerId="ADAL" clId="{FED57FB5-8C7C-49AB-AB3C-29110B5CDCC3}" dt="2020-12-14T21:06:00.386" v="92" actId="47"/>
        <pc:sldMkLst>
          <pc:docMk/>
          <pc:sldMk cId="1626241637" sldId="497"/>
        </pc:sldMkLst>
      </pc:sldChg>
    </pc:docChg>
  </pc:docChgLst>
  <pc:docChgLst>
    <pc:chgData name="Steve Shellhammer" userId="0e71f22d-ee3e-49c0-82ff-dbc290af8082" providerId="ADAL" clId="{00C9895E-1A4F-4142-9EDB-EB546B2E7B5E}"/>
    <pc:docChg chg="custSel addSld delSld modSld">
      <pc:chgData name="Steve Shellhammer" userId="0e71f22d-ee3e-49c0-82ff-dbc290af8082" providerId="ADAL" clId="{00C9895E-1A4F-4142-9EDB-EB546B2E7B5E}" dt="2021-10-25T23:42:39.748" v="2265" actId="20577"/>
      <pc:docMkLst>
        <pc:docMk/>
      </pc:docMkLst>
      <pc:sldChg chg="modSp mod">
        <pc:chgData name="Steve Shellhammer" userId="0e71f22d-ee3e-49c0-82ff-dbc290af8082" providerId="ADAL" clId="{00C9895E-1A4F-4142-9EDB-EB546B2E7B5E}" dt="2021-10-25T21:50:13.195" v="1305" actId="14734"/>
        <pc:sldMkLst>
          <pc:docMk/>
          <pc:sldMk cId="0" sldId="256"/>
        </pc:sldMkLst>
        <pc:spChg chg="mod">
          <ac:chgData name="Steve Shellhammer" userId="0e71f22d-ee3e-49c0-82ff-dbc290af8082" providerId="ADAL" clId="{00C9895E-1A4F-4142-9EDB-EB546B2E7B5E}" dt="2021-10-25T18:56:57.835" v="25" actId="20577"/>
          <ac:spMkLst>
            <pc:docMk/>
            <pc:sldMk cId="0" sldId="256"/>
            <ac:spMk id="3073" creationId="{00000000-0000-0000-0000-000000000000}"/>
          </ac:spMkLst>
        </pc:spChg>
        <pc:spChg chg="mod">
          <ac:chgData name="Steve Shellhammer" userId="0e71f22d-ee3e-49c0-82ff-dbc290af8082" providerId="ADAL" clId="{00C9895E-1A4F-4142-9EDB-EB546B2E7B5E}" dt="2021-10-25T18:57:01.388" v="29" actId="20577"/>
          <ac:spMkLst>
            <pc:docMk/>
            <pc:sldMk cId="0" sldId="256"/>
            <ac:spMk id="3074" creationId="{00000000-0000-0000-0000-000000000000}"/>
          </ac:spMkLst>
        </pc:spChg>
        <pc:graphicFrameChg chg="modGraphic">
          <ac:chgData name="Steve Shellhammer" userId="0e71f22d-ee3e-49c0-82ff-dbc290af8082" providerId="ADAL" clId="{00C9895E-1A4F-4142-9EDB-EB546B2E7B5E}" dt="2021-10-25T21:50:13.195" v="1305"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00C9895E-1A4F-4142-9EDB-EB546B2E7B5E}" dt="2021-10-25T23:36:57.734" v="1829" actId="47"/>
        <pc:sldMkLst>
          <pc:docMk/>
          <pc:sldMk cId="3498791066" sldId="545"/>
        </pc:sldMkLst>
      </pc:sldChg>
      <pc:sldChg chg="modSp new mod">
        <pc:chgData name="Steve Shellhammer" userId="0e71f22d-ee3e-49c0-82ff-dbc290af8082" providerId="ADAL" clId="{00C9895E-1A4F-4142-9EDB-EB546B2E7B5E}" dt="2021-10-25T23:42:39.748" v="2265" actId="20577"/>
        <pc:sldMkLst>
          <pc:docMk/>
          <pc:sldMk cId="2930705681" sldId="548"/>
        </pc:sldMkLst>
        <pc:spChg chg="mod">
          <ac:chgData name="Steve Shellhammer" userId="0e71f22d-ee3e-49c0-82ff-dbc290af8082" providerId="ADAL" clId="{00C9895E-1A4F-4142-9EDB-EB546B2E7B5E}" dt="2021-10-25T18:58:29.618" v="170" actId="313"/>
          <ac:spMkLst>
            <pc:docMk/>
            <pc:sldMk cId="2930705681" sldId="548"/>
            <ac:spMk id="2" creationId="{D6842561-D714-4C94-934C-EB9546F14E9E}"/>
          </ac:spMkLst>
        </pc:spChg>
        <pc:spChg chg="mod">
          <ac:chgData name="Steve Shellhammer" userId="0e71f22d-ee3e-49c0-82ff-dbc290af8082" providerId="ADAL" clId="{00C9895E-1A4F-4142-9EDB-EB546B2E7B5E}" dt="2021-10-25T23:42:39.748" v="2265" actId="20577"/>
          <ac:spMkLst>
            <pc:docMk/>
            <pc:sldMk cId="2930705681" sldId="548"/>
            <ac:spMk id="3" creationId="{82D63D66-E0E9-422D-8EFD-99CAC0548C61}"/>
          </ac:spMkLst>
        </pc:spChg>
      </pc:sldChg>
      <pc:sldChg chg="modSp new mod">
        <pc:chgData name="Steve Shellhammer" userId="0e71f22d-ee3e-49c0-82ff-dbc290af8082" providerId="ADAL" clId="{00C9895E-1A4F-4142-9EDB-EB546B2E7B5E}" dt="2021-10-25T19:03:49.085" v="314" actId="313"/>
        <pc:sldMkLst>
          <pc:docMk/>
          <pc:sldMk cId="1684751992" sldId="549"/>
        </pc:sldMkLst>
        <pc:spChg chg="mod">
          <ac:chgData name="Steve Shellhammer" userId="0e71f22d-ee3e-49c0-82ff-dbc290af8082" providerId="ADAL" clId="{00C9895E-1A4F-4142-9EDB-EB546B2E7B5E}" dt="2021-10-25T18:58:49.180" v="193" actId="20577"/>
          <ac:spMkLst>
            <pc:docMk/>
            <pc:sldMk cId="1684751992" sldId="549"/>
            <ac:spMk id="2" creationId="{D4D734A5-A41C-4A23-AA5D-D06F2050EA60}"/>
          </ac:spMkLst>
        </pc:spChg>
        <pc:spChg chg="mod">
          <ac:chgData name="Steve Shellhammer" userId="0e71f22d-ee3e-49c0-82ff-dbc290af8082" providerId="ADAL" clId="{00C9895E-1A4F-4142-9EDB-EB546B2E7B5E}" dt="2021-10-25T19:03:49.085" v="314" actId="313"/>
          <ac:spMkLst>
            <pc:docMk/>
            <pc:sldMk cId="1684751992" sldId="549"/>
            <ac:spMk id="3" creationId="{A2621A20-BBC8-4FF7-B64A-9A63E1A263A1}"/>
          </ac:spMkLst>
        </pc:spChg>
      </pc:sldChg>
      <pc:sldChg chg="addSp modSp new mod">
        <pc:chgData name="Steve Shellhammer" userId="0e71f22d-ee3e-49c0-82ff-dbc290af8082" providerId="ADAL" clId="{00C9895E-1A4F-4142-9EDB-EB546B2E7B5E}" dt="2021-10-25T20:48:55.859" v="1091" actId="14100"/>
        <pc:sldMkLst>
          <pc:docMk/>
          <pc:sldMk cId="3371991456" sldId="550"/>
        </pc:sldMkLst>
        <pc:spChg chg="mod">
          <ac:chgData name="Steve Shellhammer" userId="0e71f22d-ee3e-49c0-82ff-dbc290af8082" providerId="ADAL" clId="{00C9895E-1A4F-4142-9EDB-EB546B2E7B5E}" dt="2021-10-25T20:46:47.694" v="926" actId="14100"/>
          <ac:spMkLst>
            <pc:docMk/>
            <pc:sldMk cId="3371991456" sldId="550"/>
            <ac:spMk id="2" creationId="{5945155D-4148-4CA0-8F09-6493DEF9852C}"/>
          </ac:spMkLst>
        </pc:spChg>
        <pc:spChg chg="mod">
          <ac:chgData name="Steve Shellhammer" userId="0e71f22d-ee3e-49c0-82ff-dbc290af8082" providerId="ADAL" clId="{00C9895E-1A4F-4142-9EDB-EB546B2E7B5E}" dt="2021-10-25T20:47:26.345" v="935" actId="1076"/>
          <ac:spMkLst>
            <pc:docMk/>
            <pc:sldMk cId="3371991456" sldId="550"/>
            <ac:spMk id="3" creationId="{126EDEB5-FEED-4625-AB24-960870EFEF5F}"/>
          </ac:spMkLst>
        </pc:spChg>
        <pc:spChg chg="add mod">
          <ac:chgData name="Steve Shellhammer" userId="0e71f22d-ee3e-49c0-82ff-dbc290af8082" providerId="ADAL" clId="{00C9895E-1A4F-4142-9EDB-EB546B2E7B5E}" dt="2021-10-25T20:48:55.859" v="1091" actId="14100"/>
          <ac:spMkLst>
            <pc:docMk/>
            <pc:sldMk cId="3371991456" sldId="550"/>
            <ac:spMk id="9" creationId="{D8AEDE15-304A-48F9-B0E1-834A681148D7}"/>
          </ac:spMkLst>
        </pc:spChg>
        <pc:picChg chg="add mod">
          <ac:chgData name="Steve Shellhammer" userId="0e71f22d-ee3e-49c0-82ff-dbc290af8082" providerId="ADAL" clId="{00C9895E-1A4F-4142-9EDB-EB546B2E7B5E}" dt="2021-10-25T20:48:49.064" v="1089" actId="1076"/>
          <ac:picMkLst>
            <pc:docMk/>
            <pc:sldMk cId="3371991456" sldId="550"/>
            <ac:picMk id="8" creationId="{C7C0B986-1CE0-489B-9B0E-77F4D57603D3}"/>
          </ac:picMkLst>
        </pc:picChg>
      </pc:sldChg>
      <pc:sldChg chg="addSp modSp new mod">
        <pc:chgData name="Steve Shellhammer" userId="0e71f22d-ee3e-49c0-82ff-dbc290af8082" providerId="ADAL" clId="{00C9895E-1A4F-4142-9EDB-EB546B2E7B5E}" dt="2021-10-25T20:53:58.938" v="1302" actId="1076"/>
        <pc:sldMkLst>
          <pc:docMk/>
          <pc:sldMk cId="1883888431" sldId="551"/>
        </pc:sldMkLst>
        <pc:spChg chg="mod">
          <ac:chgData name="Steve Shellhammer" userId="0e71f22d-ee3e-49c0-82ff-dbc290af8082" providerId="ADAL" clId="{00C9895E-1A4F-4142-9EDB-EB546B2E7B5E}" dt="2021-10-25T20:49:42.955" v="1115" actId="1076"/>
          <ac:spMkLst>
            <pc:docMk/>
            <pc:sldMk cId="1883888431" sldId="551"/>
            <ac:spMk id="2" creationId="{53ECD331-1363-423C-A78E-1064EDF1D78D}"/>
          </ac:spMkLst>
        </pc:spChg>
        <pc:spChg chg="mod">
          <ac:chgData name="Steve Shellhammer" userId="0e71f22d-ee3e-49c0-82ff-dbc290af8082" providerId="ADAL" clId="{00C9895E-1A4F-4142-9EDB-EB546B2E7B5E}" dt="2021-10-25T20:53:13.689" v="1300" actId="14100"/>
          <ac:spMkLst>
            <pc:docMk/>
            <pc:sldMk cId="1883888431" sldId="551"/>
            <ac:spMk id="3" creationId="{92546C50-A27B-47EF-8E7E-BA4873773A24}"/>
          </ac:spMkLst>
        </pc:spChg>
        <pc:picChg chg="add mod">
          <ac:chgData name="Steve Shellhammer" userId="0e71f22d-ee3e-49c0-82ff-dbc290af8082" providerId="ADAL" clId="{00C9895E-1A4F-4142-9EDB-EB546B2E7B5E}" dt="2021-10-25T20:53:58.938" v="1302" actId="1076"/>
          <ac:picMkLst>
            <pc:docMk/>
            <pc:sldMk cId="1883888431" sldId="551"/>
            <ac:picMk id="8" creationId="{B0740F2C-BEA1-410A-BE38-838EB19D163A}"/>
          </ac:picMkLst>
        </pc:picChg>
      </pc:sldChg>
      <pc:sldChg chg="addSp modSp new mod">
        <pc:chgData name="Steve Shellhammer" userId="0e71f22d-ee3e-49c0-82ff-dbc290af8082" providerId="ADAL" clId="{00C9895E-1A4F-4142-9EDB-EB546B2E7B5E}" dt="2021-10-25T23:40:29.465" v="2039" actId="403"/>
        <pc:sldMkLst>
          <pc:docMk/>
          <pc:sldMk cId="2033410224" sldId="552"/>
        </pc:sldMkLst>
        <pc:spChg chg="mod">
          <ac:chgData name="Steve Shellhammer" userId="0e71f22d-ee3e-49c0-82ff-dbc290af8082" providerId="ADAL" clId="{00C9895E-1A4F-4142-9EDB-EB546B2E7B5E}" dt="2021-10-25T23:35:26.292" v="1777" actId="1076"/>
          <ac:spMkLst>
            <pc:docMk/>
            <pc:sldMk cId="2033410224" sldId="552"/>
            <ac:spMk id="2" creationId="{CA7BD517-901D-4B05-8D19-6415689838B3}"/>
          </ac:spMkLst>
        </pc:spChg>
        <pc:spChg chg="mod">
          <ac:chgData name="Steve Shellhammer" userId="0e71f22d-ee3e-49c0-82ff-dbc290af8082" providerId="ADAL" clId="{00C9895E-1A4F-4142-9EDB-EB546B2E7B5E}" dt="2021-10-25T23:35:30.800" v="1778" actId="255"/>
          <ac:spMkLst>
            <pc:docMk/>
            <pc:sldMk cId="2033410224" sldId="552"/>
            <ac:spMk id="3" creationId="{5753F8A4-7099-4FBB-A0F1-373FB5B17DC5}"/>
          </ac:spMkLst>
        </pc:spChg>
        <pc:graphicFrameChg chg="add mod modGraphic">
          <ac:chgData name="Steve Shellhammer" userId="0e71f22d-ee3e-49c0-82ff-dbc290af8082" providerId="ADAL" clId="{00C9895E-1A4F-4142-9EDB-EB546B2E7B5E}" dt="2021-10-25T23:40:29.465" v="2039" actId="403"/>
          <ac:graphicFrameMkLst>
            <pc:docMk/>
            <pc:sldMk cId="2033410224" sldId="552"/>
            <ac:graphicFrameMk id="7" creationId="{3670FE3A-B938-451C-89B9-19DA1D44C3D0}"/>
          </ac:graphicFrameMkLst>
        </pc:graphicFrameChg>
      </pc:sldChg>
      <pc:sldChg chg="delSp modSp new mod">
        <pc:chgData name="Steve Shellhammer" userId="0e71f22d-ee3e-49c0-82ff-dbc290af8082" providerId="ADAL" clId="{00C9895E-1A4F-4142-9EDB-EB546B2E7B5E}" dt="2021-10-25T23:36:24.612" v="1828" actId="403"/>
        <pc:sldMkLst>
          <pc:docMk/>
          <pc:sldMk cId="1908705316" sldId="553"/>
        </pc:sldMkLst>
        <pc:spChg chg="mod">
          <ac:chgData name="Steve Shellhammer" userId="0e71f22d-ee3e-49c0-82ff-dbc290af8082" providerId="ADAL" clId="{00C9895E-1A4F-4142-9EDB-EB546B2E7B5E}" dt="2021-10-25T23:36:24.612" v="1828" actId="403"/>
          <ac:spMkLst>
            <pc:docMk/>
            <pc:sldMk cId="1908705316" sldId="553"/>
            <ac:spMk id="2" creationId="{0613BB0B-1E92-471B-934C-35547A8671FB}"/>
          </ac:spMkLst>
        </pc:spChg>
        <pc:spChg chg="del">
          <ac:chgData name="Steve Shellhammer" userId="0e71f22d-ee3e-49c0-82ff-dbc290af8082" providerId="ADAL" clId="{00C9895E-1A4F-4142-9EDB-EB546B2E7B5E}" dt="2021-10-25T23:36:11.203" v="1824" actId="478"/>
          <ac:spMkLst>
            <pc:docMk/>
            <pc:sldMk cId="1908705316" sldId="553"/>
            <ac:spMk id="3" creationId="{EB2911F4-8BC7-4120-A993-8E1348FB07E8}"/>
          </ac:spMkLst>
        </pc:spChg>
      </pc:sldChg>
      <pc:sldChg chg="addSp delSp modSp new del mod">
        <pc:chgData name="Steve Shellhammer" userId="0e71f22d-ee3e-49c0-82ff-dbc290af8082" providerId="ADAL" clId="{00C9895E-1A4F-4142-9EDB-EB546B2E7B5E}" dt="2021-10-25T23:35:44.832" v="1780" actId="47"/>
        <pc:sldMkLst>
          <pc:docMk/>
          <pc:sldMk cId="2673124950" sldId="553"/>
        </pc:sldMkLst>
        <pc:spChg chg="del">
          <ac:chgData name="Steve Shellhammer" userId="0e71f22d-ee3e-49c0-82ff-dbc290af8082" providerId="ADAL" clId="{00C9895E-1A4F-4142-9EDB-EB546B2E7B5E}" dt="2021-10-25T23:31:52.983" v="1624" actId="3680"/>
          <ac:spMkLst>
            <pc:docMk/>
            <pc:sldMk cId="2673124950" sldId="553"/>
            <ac:spMk id="3" creationId="{118F2417-98A8-47BB-8DED-B036C7D437EC}"/>
          </ac:spMkLst>
        </pc:spChg>
        <pc:graphicFrameChg chg="add mod ord modGraphic">
          <ac:chgData name="Steve Shellhammer" userId="0e71f22d-ee3e-49c0-82ff-dbc290af8082" providerId="ADAL" clId="{00C9895E-1A4F-4142-9EDB-EB546B2E7B5E}" dt="2021-10-25T23:35:08.627" v="1774" actId="20577"/>
          <ac:graphicFrameMkLst>
            <pc:docMk/>
            <pc:sldMk cId="2673124950" sldId="553"/>
            <ac:graphicFrameMk id="7" creationId="{8F7722A7-84C2-4B1F-92E4-896B7EF7A0FE}"/>
          </ac:graphicFrameMkLst>
        </pc:graphicFrameChg>
      </pc:sldChg>
      <pc:sldChg chg="modSp new mod">
        <pc:chgData name="Steve Shellhammer" userId="0e71f22d-ee3e-49c0-82ff-dbc290af8082" providerId="ADAL" clId="{00C9895E-1A4F-4142-9EDB-EB546B2E7B5E}" dt="2021-10-25T23:39:07.560" v="1932" actId="20577"/>
        <pc:sldMkLst>
          <pc:docMk/>
          <pc:sldMk cId="2916031353" sldId="554"/>
        </pc:sldMkLst>
        <pc:spChg chg="mod">
          <ac:chgData name="Steve Shellhammer" userId="0e71f22d-ee3e-49c0-82ff-dbc290af8082" providerId="ADAL" clId="{00C9895E-1A4F-4142-9EDB-EB546B2E7B5E}" dt="2021-10-25T23:37:25.843" v="1845" actId="20577"/>
          <ac:spMkLst>
            <pc:docMk/>
            <pc:sldMk cId="2916031353" sldId="554"/>
            <ac:spMk id="2" creationId="{7C31E95B-EE66-4035-94E3-BD53949F53D5}"/>
          </ac:spMkLst>
        </pc:spChg>
        <pc:spChg chg="mod">
          <ac:chgData name="Steve Shellhammer" userId="0e71f22d-ee3e-49c0-82ff-dbc290af8082" providerId="ADAL" clId="{00C9895E-1A4F-4142-9EDB-EB546B2E7B5E}" dt="2021-10-25T23:39:07.560" v="1932" actId="20577"/>
          <ac:spMkLst>
            <pc:docMk/>
            <pc:sldMk cId="2916031353" sldId="554"/>
            <ac:spMk id="3" creationId="{2B732B91-4643-4F71-AFE3-E7F862E1C21F}"/>
          </ac:spMkLst>
        </pc:spChg>
      </pc:sldChg>
      <pc:sldChg chg="addSp modSp add mod">
        <pc:chgData name="Steve Shellhammer" userId="0e71f22d-ee3e-49c0-82ff-dbc290af8082" providerId="ADAL" clId="{00C9895E-1A4F-4142-9EDB-EB546B2E7B5E}" dt="2021-10-25T23:40:46.019" v="2041" actId="1076"/>
        <pc:sldMkLst>
          <pc:docMk/>
          <pc:sldMk cId="2555676226" sldId="555"/>
        </pc:sldMkLst>
        <pc:spChg chg="mod">
          <ac:chgData name="Steve Shellhammer" userId="0e71f22d-ee3e-49c0-82ff-dbc290af8082" providerId="ADAL" clId="{00C9895E-1A4F-4142-9EDB-EB546B2E7B5E}" dt="2021-10-25T23:40:20.825" v="2038" actId="14100"/>
          <ac:spMkLst>
            <pc:docMk/>
            <pc:sldMk cId="2555676226" sldId="555"/>
            <ac:spMk id="2" creationId="{7C31E95B-EE66-4035-94E3-BD53949F53D5}"/>
          </ac:spMkLst>
        </pc:spChg>
        <pc:spChg chg="mod">
          <ac:chgData name="Steve Shellhammer" userId="0e71f22d-ee3e-49c0-82ff-dbc290af8082" providerId="ADAL" clId="{00C9895E-1A4F-4142-9EDB-EB546B2E7B5E}" dt="2021-10-25T23:40:18.193" v="2037" actId="1076"/>
          <ac:spMkLst>
            <pc:docMk/>
            <pc:sldMk cId="2555676226" sldId="555"/>
            <ac:spMk id="3" creationId="{2B732B91-4643-4F71-AFE3-E7F862E1C21F}"/>
          </ac:spMkLst>
        </pc:spChg>
        <pc:graphicFrameChg chg="add mod">
          <ac:chgData name="Steve Shellhammer" userId="0e71f22d-ee3e-49c0-82ff-dbc290af8082" providerId="ADAL" clId="{00C9895E-1A4F-4142-9EDB-EB546B2E7B5E}" dt="2021-10-25T23:40:46.019" v="2041" actId="1076"/>
          <ac:graphicFrameMkLst>
            <pc:docMk/>
            <pc:sldMk cId="2555676226" sldId="555"/>
            <ac:graphicFrameMk id="7" creationId="{F87FAF33-1A01-4FDD-B5E8-D6542D0B9EAA}"/>
          </ac:graphicFrameMkLst>
        </pc:graphicFrameChg>
      </pc:sldChg>
    </pc:docChg>
  </pc:docChgLst>
  <pc:docChgLst>
    <pc:chgData name="Pooria Pakrooh" userId="c66806a1-324d-42e8-83af-87f490d8d065" providerId="ADAL" clId="{FD5F3F31-9D2E-499D-8A0B-D58FA9CCCA3C}"/>
    <pc:docChg chg="undo redo custSel modSld modMainMaster">
      <pc:chgData name="Pooria Pakrooh" userId="c66806a1-324d-42e8-83af-87f490d8d065" providerId="ADAL" clId="{FD5F3F31-9D2E-499D-8A0B-D58FA9CCCA3C}" dt="2022-01-21T22:45:19.600" v="1236" actId="20577"/>
      <pc:docMkLst>
        <pc:docMk/>
      </pc:docMkLst>
      <pc:sldChg chg="modSp mod">
        <pc:chgData name="Pooria Pakrooh" userId="c66806a1-324d-42e8-83af-87f490d8d065" providerId="ADAL" clId="{FD5F3F31-9D2E-499D-8A0B-D58FA9CCCA3C}" dt="2022-01-21T14:29:52.037" v="1188" actId="20577"/>
        <pc:sldMkLst>
          <pc:docMk/>
          <pc:sldMk cId="0" sldId="259"/>
        </pc:sldMkLst>
        <pc:spChg chg="mod">
          <ac:chgData name="Pooria Pakrooh" userId="c66806a1-324d-42e8-83af-87f490d8d065" providerId="ADAL" clId="{FD5F3F31-9D2E-499D-8A0B-D58FA9CCCA3C}" dt="2022-01-21T14:29:52.037" v="1188" actId="20577"/>
          <ac:spMkLst>
            <pc:docMk/>
            <pc:sldMk cId="0" sldId="259"/>
            <ac:spMk id="27651" creationId="{00000000-0000-0000-0000-000000000000}"/>
          </ac:spMkLst>
        </pc:spChg>
      </pc:sldChg>
      <pc:sldChg chg="modSp mod modNotesTx">
        <pc:chgData name="Pooria Pakrooh" userId="c66806a1-324d-42e8-83af-87f490d8d065" providerId="ADAL" clId="{FD5F3F31-9D2E-499D-8A0B-D58FA9CCCA3C}" dt="2022-01-21T07:28:21.943" v="1186" actId="1076"/>
        <pc:sldMkLst>
          <pc:docMk/>
          <pc:sldMk cId="3916771493" sldId="265"/>
        </pc:sldMkLst>
        <pc:spChg chg="mod">
          <ac:chgData name="Pooria Pakrooh" userId="c66806a1-324d-42e8-83af-87f490d8d065" providerId="ADAL" clId="{FD5F3F31-9D2E-499D-8A0B-D58FA9CCCA3C}" dt="2022-01-21T07:28:14.499" v="1184" actId="255"/>
          <ac:spMkLst>
            <pc:docMk/>
            <pc:sldMk cId="3916771493" sldId="265"/>
            <ac:spMk id="2" creationId="{CFEBFE18-A318-48EE-8942-520B941D2D36}"/>
          </ac:spMkLst>
        </pc:spChg>
        <pc:spChg chg="mod">
          <ac:chgData name="Pooria Pakrooh" userId="c66806a1-324d-42e8-83af-87f490d8d065" providerId="ADAL" clId="{FD5F3F31-9D2E-499D-8A0B-D58FA9CCCA3C}" dt="2022-01-21T07:28:21.943" v="1186" actId="1076"/>
          <ac:spMkLst>
            <pc:docMk/>
            <pc:sldMk cId="3916771493" sldId="265"/>
            <ac:spMk id="3" creationId="{5BBB7AA6-485D-4CF1-9605-AA7A2C645398}"/>
          </ac:spMkLst>
        </pc:spChg>
        <pc:grpChg chg="mod">
          <ac:chgData name="Pooria Pakrooh" userId="c66806a1-324d-42e8-83af-87f490d8d065" providerId="ADAL" clId="{FD5F3F31-9D2E-499D-8A0B-D58FA9CCCA3C}" dt="2022-01-21T07:28:19.280" v="1185" actId="1076"/>
          <ac:grpSpMkLst>
            <pc:docMk/>
            <pc:sldMk cId="3916771493" sldId="265"/>
            <ac:grpSpMk id="5" creationId="{6490920C-768B-46D4-8AD2-8A018E41BCA6}"/>
          </ac:grpSpMkLst>
        </pc:grpChg>
      </pc:sldChg>
      <pc:sldChg chg="addSp modSp mod modNotesTx">
        <pc:chgData name="Pooria Pakrooh" userId="c66806a1-324d-42e8-83af-87f490d8d065" providerId="ADAL" clId="{FD5F3F31-9D2E-499D-8A0B-D58FA9CCCA3C}" dt="2022-01-21T14:49:03.008" v="1204" actId="20577"/>
        <pc:sldMkLst>
          <pc:docMk/>
          <pc:sldMk cId="1583719868" sldId="270"/>
        </pc:sldMkLst>
        <pc:spChg chg="mod">
          <ac:chgData name="Pooria Pakrooh" userId="c66806a1-324d-42e8-83af-87f490d8d065" providerId="ADAL" clId="{FD5F3F31-9D2E-499D-8A0B-D58FA9CCCA3C}" dt="2022-01-20T03:20:14.374" v="1106" actId="14100"/>
          <ac:spMkLst>
            <pc:docMk/>
            <pc:sldMk cId="1583719868" sldId="270"/>
            <ac:spMk id="2" creationId="{8F1A794C-39FD-484C-897F-2A26F2B9B3D2}"/>
          </ac:spMkLst>
        </pc:spChg>
        <pc:spChg chg="mod">
          <ac:chgData name="Pooria Pakrooh" userId="c66806a1-324d-42e8-83af-87f490d8d065" providerId="ADAL" clId="{FD5F3F31-9D2E-499D-8A0B-D58FA9CCCA3C}" dt="2022-01-21T14:49:03.008" v="1204" actId="20577"/>
          <ac:spMkLst>
            <pc:docMk/>
            <pc:sldMk cId="1583719868" sldId="270"/>
            <ac:spMk id="3" creationId="{39104F7F-C06F-41E5-BD46-ECE04723FAF0}"/>
          </ac:spMkLst>
        </pc:spChg>
        <pc:spChg chg="mod">
          <ac:chgData name="Pooria Pakrooh" userId="c66806a1-324d-42e8-83af-87f490d8d065" providerId="ADAL" clId="{FD5F3F31-9D2E-499D-8A0B-D58FA9CCCA3C}" dt="2022-01-19T19:18:00.243" v="825" actId="14100"/>
          <ac:spMkLst>
            <pc:docMk/>
            <pc:sldMk cId="1583719868" sldId="270"/>
            <ac:spMk id="22" creationId="{18305244-EBA3-4FAB-86D5-C5FF9A80E578}"/>
          </ac:spMkLst>
        </pc:spChg>
        <pc:spChg chg="mod">
          <ac:chgData name="Pooria Pakrooh" userId="c66806a1-324d-42e8-83af-87f490d8d065" providerId="ADAL" clId="{FD5F3F31-9D2E-499D-8A0B-D58FA9CCCA3C}" dt="2022-01-19T19:17:42.947" v="822" actId="1076"/>
          <ac:spMkLst>
            <pc:docMk/>
            <pc:sldMk cId="1583719868" sldId="270"/>
            <ac:spMk id="24" creationId="{16284297-8015-4690-879B-68AEE29B2489}"/>
          </ac:spMkLst>
        </pc:spChg>
        <pc:spChg chg="mod">
          <ac:chgData name="Pooria Pakrooh" userId="c66806a1-324d-42e8-83af-87f490d8d065" providerId="ADAL" clId="{FD5F3F31-9D2E-499D-8A0B-D58FA9CCCA3C}" dt="2022-01-19T19:17:50.074" v="823" actId="1076"/>
          <ac:spMkLst>
            <pc:docMk/>
            <pc:sldMk cId="1583719868" sldId="270"/>
            <ac:spMk id="25" creationId="{A8B3DCF2-B638-46F3-9D84-20A77485C4F0}"/>
          </ac:spMkLst>
        </pc:spChg>
        <pc:spChg chg="mod">
          <ac:chgData name="Pooria Pakrooh" userId="c66806a1-324d-42e8-83af-87f490d8d065" providerId="ADAL" clId="{FD5F3F31-9D2E-499D-8A0B-D58FA9CCCA3C}" dt="2022-01-19T19:16:35.527" v="812" actId="1076"/>
          <ac:spMkLst>
            <pc:docMk/>
            <pc:sldMk cId="1583719868" sldId="270"/>
            <ac:spMk id="35" creationId="{5CC127A5-7A9F-480D-A253-7FCD603338B5}"/>
          </ac:spMkLst>
        </pc:spChg>
        <pc:spChg chg="mod">
          <ac:chgData name="Pooria Pakrooh" userId="c66806a1-324d-42e8-83af-87f490d8d065" providerId="ADAL" clId="{FD5F3F31-9D2E-499D-8A0B-D58FA9CCCA3C}" dt="2022-01-19T19:17:07.675" v="817" actId="1076"/>
          <ac:spMkLst>
            <pc:docMk/>
            <pc:sldMk cId="1583719868" sldId="270"/>
            <ac:spMk id="87" creationId="{3DDB83A7-7989-4BCF-A581-78FEFCEF2A5A}"/>
          </ac:spMkLst>
        </pc:spChg>
        <pc:spChg chg="mod">
          <ac:chgData name="Pooria Pakrooh" userId="c66806a1-324d-42e8-83af-87f490d8d065" providerId="ADAL" clId="{FD5F3F31-9D2E-499D-8A0B-D58FA9CCCA3C}" dt="2022-01-19T19:18:26.042" v="828" actId="14100"/>
          <ac:spMkLst>
            <pc:docMk/>
            <pc:sldMk cId="1583719868" sldId="270"/>
            <ac:spMk id="90" creationId="{6E4ABE79-9F60-449F-84F8-6B4207DB35C7}"/>
          </ac:spMkLst>
        </pc:spChg>
        <pc:grpChg chg="add mod">
          <ac:chgData name="Pooria Pakrooh" userId="c66806a1-324d-42e8-83af-87f490d8d065" providerId="ADAL" clId="{FD5F3F31-9D2E-499D-8A0B-D58FA9CCCA3C}" dt="2022-01-20T03:22:43.462" v="1134" actId="1076"/>
          <ac:grpSpMkLst>
            <pc:docMk/>
            <pc:sldMk cId="1583719868" sldId="270"/>
            <ac:grpSpMk id="8" creationId="{388D28AC-3DA6-4A9B-A5DB-600F7508AFE7}"/>
          </ac:grpSpMkLst>
        </pc:grpChg>
        <pc:grpChg chg="mod">
          <ac:chgData name="Pooria Pakrooh" userId="c66806a1-324d-42e8-83af-87f490d8d065" providerId="ADAL" clId="{FD5F3F31-9D2E-499D-8A0B-D58FA9CCCA3C}" dt="2022-01-19T19:17:35.073" v="820" actId="164"/>
          <ac:grpSpMkLst>
            <pc:docMk/>
            <pc:sldMk cId="1583719868" sldId="270"/>
            <ac:grpSpMk id="18" creationId="{40164113-5F10-4288-B1D6-8512B96A670C}"/>
          </ac:grpSpMkLst>
        </pc:grpChg>
        <pc:grpChg chg="mod">
          <ac:chgData name="Pooria Pakrooh" userId="c66806a1-324d-42e8-83af-87f490d8d065" providerId="ADAL" clId="{FD5F3F31-9D2E-499D-8A0B-D58FA9CCCA3C}" dt="2022-01-20T03:22:16.597" v="1127" actId="1076"/>
          <ac:grpSpMkLst>
            <pc:docMk/>
            <pc:sldMk cId="1583719868" sldId="270"/>
            <ac:grpSpMk id="75" creationId="{8801EA85-1F3B-4AF9-A389-8A94D36A4910}"/>
          </ac:grpSpMkLst>
        </pc:grpChg>
        <pc:cxnChg chg="mod">
          <ac:chgData name="Pooria Pakrooh" userId="c66806a1-324d-42e8-83af-87f490d8d065" providerId="ADAL" clId="{FD5F3F31-9D2E-499D-8A0B-D58FA9CCCA3C}" dt="2022-01-19T19:17:35.073" v="820" actId="164"/>
          <ac:cxnSpMkLst>
            <pc:docMk/>
            <pc:sldMk cId="1583719868" sldId="270"/>
            <ac:cxnSpMk id="109" creationId="{73A4A9EF-CE2A-49CA-ABC0-7679C30BA41B}"/>
          </ac:cxnSpMkLst>
        </pc:cxnChg>
      </pc:sldChg>
      <pc:sldChg chg="modSp">
        <pc:chgData name="Pooria Pakrooh" userId="c66806a1-324d-42e8-83af-87f490d8d065" providerId="ADAL" clId="{FD5F3F31-9D2E-499D-8A0B-D58FA9CCCA3C}" dt="2022-01-21T15:54:25.422" v="1234" actId="113"/>
        <pc:sldMkLst>
          <pc:docMk/>
          <pc:sldMk cId="3512155482" sldId="272"/>
        </pc:sldMkLst>
        <pc:spChg chg="mod">
          <ac:chgData name="Pooria Pakrooh" userId="c66806a1-324d-42e8-83af-87f490d8d065" providerId="ADAL" clId="{FD5F3F31-9D2E-499D-8A0B-D58FA9CCCA3C}" dt="2022-01-21T15:54:25.422" v="1234" actId="113"/>
          <ac:spMkLst>
            <pc:docMk/>
            <pc:sldMk cId="3512155482" sldId="272"/>
            <ac:spMk id="3" creationId="{39104F7F-C06F-41E5-BD46-ECE04723FAF0}"/>
          </ac:spMkLst>
        </pc:spChg>
      </pc:sldChg>
      <pc:sldChg chg="addSp modSp mod">
        <pc:chgData name="Pooria Pakrooh" userId="c66806a1-324d-42e8-83af-87f490d8d065" providerId="ADAL" clId="{FD5F3F31-9D2E-499D-8A0B-D58FA9CCCA3C}" dt="2022-01-21T15:47:54.457" v="1230" actId="20577"/>
        <pc:sldMkLst>
          <pc:docMk/>
          <pc:sldMk cId="1920021035" sldId="277"/>
        </pc:sldMkLst>
        <pc:spChg chg="mod">
          <ac:chgData name="Pooria Pakrooh" userId="c66806a1-324d-42e8-83af-87f490d8d065" providerId="ADAL" clId="{FD5F3F31-9D2E-499D-8A0B-D58FA9CCCA3C}" dt="2022-01-21T15:47:54.457" v="1230" actId="20577"/>
          <ac:spMkLst>
            <pc:docMk/>
            <pc:sldMk cId="1920021035" sldId="277"/>
            <ac:spMk id="3" creationId="{BADD922F-EF07-48CF-9367-E025B83BDF8C}"/>
          </ac:spMkLst>
        </pc:spChg>
        <pc:spChg chg="mod">
          <ac:chgData name="Pooria Pakrooh" userId="c66806a1-324d-42e8-83af-87f490d8d065" providerId="ADAL" clId="{FD5F3F31-9D2E-499D-8A0B-D58FA9CCCA3C}" dt="2022-01-18T23:20:31.357" v="2" actId="164"/>
          <ac:spMkLst>
            <pc:docMk/>
            <pc:sldMk cId="1920021035" sldId="277"/>
            <ac:spMk id="5" creationId="{4E24BE96-81A0-4262-99D0-26B56762EA09}"/>
          </ac:spMkLst>
        </pc:spChg>
        <pc:spChg chg="mod">
          <ac:chgData name="Pooria Pakrooh" userId="c66806a1-324d-42e8-83af-87f490d8d065" providerId="ADAL" clId="{FD5F3F31-9D2E-499D-8A0B-D58FA9CCCA3C}" dt="2022-01-18T23:20:31.357" v="2" actId="164"/>
          <ac:spMkLst>
            <pc:docMk/>
            <pc:sldMk cId="1920021035" sldId="277"/>
            <ac:spMk id="43" creationId="{8C337449-2565-4BC5-A43F-2888DAAC14BC}"/>
          </ac:spMkLst>
        </pc:spChg>
        <pc:spChg chg="mod">
          <ac:chgData name="Pooria Pakrooh" userId="c66806a1-324d-42e8-83af-87f490d8d065" providerId="ADAL" clId="{FD5F3F31-9D2E-499D-8A0B-D58FA9CCCA3C}" dt="2022-01-18T23:20:31.357" v="2" actId="164"/>
          <ac:spMkLst>
            <pc:docMk/>
            <pc:sldMk cId="1920021035" sldId="277"/>
            <ac:spMk id="44" creationId="{1FECE175-6F86-40A4-98AC-D6ADECE96091}"/>
          </ac:spMkLst>
        </pc:spChg>
        <pc:grpChg chg="add mod">
          <ac:chgData name="Pooria Pakrooh" userId="c66806a1-324d-42e8-83af-87f490d8d065" providerId="ADAL" clId="{FD5F3F31-9D2E-499D-8A0B-D58FA9CCCA3C}" dt="2022-01-18T23:20:31.357" v="2" actId="164"/>
          <ac:grpSpMkLst>
            <pc:docMk/>
            <pc:sldMk cId="1920021035" sldId="277"/>
            <ac:grpSpMk id="8" creationId="{C2478D34-2229-4000-9CC7-BDE9A77C1C64}"/>
          </ac:grpSpMkLst>
        </pc:grpChg>
        <pc:grpChg chg="mod">
          <ac:chgData name="Pooria Pakrooh" userId="c66806a1-324d-42e8-83af-87f490d8d065" providerId="ADAL" clId="{FD5F3F31-9D2E-499D-8A0B-D58FA9CCCA3C}" dt="2022-01-18T23:20:31.357" v="2" actId="164"/>
          <ac:grpSpMkLst>
            <pc:docMk/>
            <pc:sldMk cId="1920021035" sldId="277"/>
            <ac:grpSpMk id="9" creationId="{6D747445-58CB-4554-B05A-69C1C7A22A51}"/>
          </ac:grpSpMkLst>
        </pc:grpChg>
      </pc:sldChg>
      <pc:sldChg chg="modSp mod">
        <pc:chgData name="Pooria Pakrooh" userId="c66806a1-324d-42e8-83af-87f490d8d065" providerId="ADAL" clId="{FD5F3F31-9D2E-499D-8A0B-D58FA9CCCA3C}" dt="2022-01-21T15:52:12.031" v="1233" actId="20577"/>
        <pc:sldMkLst>
          <pc:docMk/>
          <pc:sldMk cId="2101454328" sldId="574"/>
        </pc:sldMkLst>
        <pc:spChg chg="mod">
          <ac:chgData name="Pooria Pakrooh" userId="c66806a1-324d-42e8-83af-87f490d8d065" providerId="ADAL" clId="{FD5F3F31-9D2E-499D-8A0B-D58FA9CCCA3C}" dt="2022-01-21T15:52:12.031" v="1233" actId="20577"/>
          <ac:spMkLst>
            <pc:docMk/>
            <pc:sldMk cId="2101454328" sldId="574"/>
            <ac:spMk id="3" creationId="{1B521892-2C00-49D6-9D71-B3FE5D0958B7}"/>
          </ac:spMkLst>
        </pc:spChg>
      </pc:sldChg>
      <pc:sldChg chg="modSp mod modNotesTx">
        <pc:chgData name="Pooria Pakrooh" userId="c66806a1-324d-42e8-83af-87f490d8d065" providerId="ADAL" clId="{FD5F3F31-9D2E-499D-8A0B-D58FA9CCCA3C}" dt="2022-01-20T02:10:56.046" v="1095" actId="21"/>
        <pc:sldMkLst>
          <pc:docMk/>
          <pc:sldMk cId="4148740041" sldId="577"/>
        </pc:sldMkLst>
        <pc:spChg chg="mod">
          <ac:chgData name="Pooria Pakrooh" userId="c66806a1-324d-42e8-83af-87f490d8d065" providerId="ADAL" clId="{FD5F3F31-9D2E-499D-8A0B-D58FA9CCCA3C}" dt="2022-01-20T02:10:56.046" v="1095" actId="21"/>
          <ac:spMkLst>
            <pc:docMk/>
            <pc:sldMk cId="4148740041" sldId="577"/>
            <ac:spMk id="3" creationId="{39104F7F-C06F-41E5-BD46-ECE04723FAF0}"/>
          </ac:spMkLst>
        </pc:spChg>
      </pc:sldChg>
      <pc:sldChg chg="modSp mod">
        <pc:chgData name="Pooria Pakrooh" userId="c66806a1-324d-42e8-83af-87f490d8d065" providerId="ADAL" clId="{FD5F3F31-9D2E-499D-8A0B-D58FA9CCCA3C}" dt="2022-01-19T00:56:29.069" v="5" actId="255"/>
        <pc:sldMkLst>
          <pc:docMk/>
          <pc:sldMk cId="2443844009" sldId="578"/>
        </pc:sldMkLst>
        <pc:spChg chg="mod">
          <ac:chgData name="Pooria Pakrooh" userId="c66806a1-324d-42e8-83af-87f490d8d065" providerId="ADAL" clId="{FD5F3F31-9D2E-499D-8A0B-D58FA9CCCA3C}" dt="2022-01-19T00:56:29.069" v="5" actId="255"/>
          <ac:spMkLst>
            <pc:docMk/>
            <pc:sldMk cId="2443844009" sldId="578"/>
            <ac:spMk id="3" creationId="{39104F7F-C06F-41E5-BD46-ECE04723FAF0}"/>
          </ac:spMkLst>
        </pc:spChg>
      </pc:sldChg>
      <pc:sldChg chg="modSp mod">
        <pc:chgData name="Pooria Pakrooh" userId="c66806a1-324d-42e8-83af-87f490d8d065" providerId="ADAL" clId="{FD5F3F31-9D2E-499D-8A0B-D58FA9CCCA3C}" dt="2022-01-21T22:45:19.600" v="1236" actId="20577"/>
        <pc:sldMkLst>
          <pc:docMk/>
          <pc:sldMk cId="3326647827" sldId="1759"/>
        </pc:sldMkLst>
        <pc:graphicFrameChg chg="modGraphic">
          <ac:chgData name="Pooria Pakrooh" userId="c66806a1-324d-42e8-83af-87f490d8d065" providerId="ADAL" clId="{FD5F3F31-9D2E-499D-8A0B-D58FA9CCCA3C}" dt="2022-01-21T22:45:19.600" v="1236" actId="20577"/>
          <ac:graphicFrameMkLst>
            <pc:docMk/>
            <pc:sldMk cId="3326647827" sldId="1759"/>
            <ac:graphicFrameMk id="8" creationId="{9F482E8E-7812-4084-B45A-618437F10FDE}"/>
          </ac:graphicFrameMkLst>
        </pc:graphicFrameChg>
      </pc:sldChg>
      <pc:sldChg chg="modSp mod modNotesTx">
        <pc:chgData name="Pooria Pakrooh" userId="c66806a1-324d-42e8-83af-87f490d8d065" providerId="ADAL" clId="{FD5F3F31-9D2E-499D-8A0B-D58FA9CCCA3C}" dt="2022-01-19T18:50:38.778" v="670" actId="1076"/>
        <pc:sldMkLst>
          <pc:docMk/>
          <pc:sldMk cId="2340782219" sldId="1761"/>
        </pc:sldMkLst>
        <pc:grpChg chg="mod">
          <ac:chgData name="Pooria Pakrooh" userId="c66806a1-324d-42e8-83af-87f490d8d065" providerId="ADAL" clId="{FD5F3F31-9D2E-499D-8A0B-D58FA9CCCA3C}" dt="2022-01-19T18:50:38.778" v="670" actId="1076"/>
          <ac:grpSpMkLst>
            <pc:docMk/>
            <pc:sldMk cId="2340782219" sldId="1761"/>
            <ac:grpSpMk id="7" creationId="{9FA771C6-9BD2-440E-9EF7-D0B0BF00B17E}"/>
          </ac:grpSpMkLst>
        </pc:grpChg>
      </pc:sldChg>
      <pc:sldChg chg="modSp mod modNotesTx">
        <pc:chgData name="Pooria Pakrooh" userId="c66806a1-324d-42e8-83af-87f490d8d065" providerId="ADAL" clId="{FD5F3F31-9D2E-499D-8A0B-D58FA9CCCA3C}" dt="2022-01-21T15:39:03.878" v="1211" actId="20577"/>
        <pc:sldMkLst>
          <pc:docMk/>
          <pc:sldMk cId="4263702704" sldId="1762"/>
        </pc:sldMkLst>
        <pc:spChg chg="mod">
          <ac:chgData name="Pooria Pakrooh" userId="c66806a1-324d-42e8-83af-87f490d8d065" providerId="ADAL" clId="{FD5F3F31-9D2E-499D-8A0B-D58FA9CCCA3C}" dt="2022-01-21T15:39:03.878" v="1211" actId="20577"/>
          <ac:spMkLst>
            <pc:docMk/>
            <pc:sldMk cId="4263702704" sldId="1762"/>
            <ac:spMk id="3" creationId="{1B521892-2C00-49D6-9D71-B3FE5D0958B7}"/>
          </ac:spMkLst>
        </pc:spChg>
      </pc:sldChg>
      <pc:sldChg chg="modSp mod modNotesTx">
        <pc:chgData name="Pooria Pakrooh" userId="c66806a1-324d-42e8-83af-87f490d8d065" providerId="ADAL" clId="{FD5F3F31-9D2E-499D-8A0B-D58FA9CCCA3C}" dt="2022-01-21T07:28:07.744" v="1183" actId="1076"/>
        <pc:sldMkLst>
          <pc:docMk/>
          <pc:sldMk cId="4207894485" sldId="1764"/>
        </pc:sldMkLst>
        <pc:spChg chg="mod">
          <ac:chgData name="Pooria Pakrooh" userId="c66806a1-324d-42e8-83af-87f490d8d065" providerId="ADAL" clId="{FD5F3F31-9D2E-499D-8A0B-D58FA9CCCA3C}" dt="2022-01-21T07:28:07.744" v="1183" actId="1076"/>
          <ac:spMkLst>
            <pc:docMk/>
            <pc:sldMk cId="4207894485" sldId="1764"/>
            <ac:spMk id="2" creationId="{CFEBFE18-A318-48EE-8942-520B941D2D36}"/>
          </ac:spMkLst>
        </pc:spChg>
        <pc:spChg chg="mod">
          <ac:chgData name="Pooria Pakrooh" userId="c66806a1-324d-42e8-83af-87f490d8d065" providerId="ADAL" clId="{FD5F3F31-9D2E-499D-8A0B-D58FA9CCCA3C}" dt="2022-01-21T07:27:59.546" v="1181" actId="1076"/>
          <ac:spMkLst>
            <pc:docMk/>
            <pc:sldMk cId="4207894485" sldId="1764"/>
            <ac:spMk id="3" creationId="{5BBB7AA6-485D-4CF1-9605-AA7A2C645398}"/>
          </ac:spMkLst>
        </pc:spChg>
        <pc:graphicFrameChg chg="mod modGraphic">
          <ac:chgData name="Pooria Pakrooh" userId="c66806a1-324d-42e8-83af-87f490d8d065" providerId="ADAL" clId="{FD5F3F31-9D2E-499D-8A0B-D58FA9CCCA3C}" dt="2022-01-21T07:27:55.858" v="1180" actId="1076"/>
          <ac:graphicFrameMkLst>
            <pc:docMk/>
            <pc:sldMk cId="4207894485" sldId="1764"/>
            <ac:graphicFrameMk id="10" creationId="{B3B60505-2FA7-4B9A-9D4D-E79BB114A11F}"/>
          </ac:graphicFrameMkLst>
        </pc:graphicFrameChg>
      </pc:sldChg>
      <pc:sldChg chg="modSp mod">
        <pc:chgData name="Pooria Pakrooh" userId="c66806a1-324d-42e8-83af-87f490d8d065" providerId="ADAL" clId="{FD5F3F31-9D2E-499D-8A0B-D58FA9CCCA3C}" dt="2022-01-19T01:24:14.440" v="50" actId="20577"/>
        <pc:sldMkLst>
          <pc:docMk/>
          <pc:sldMk cId="2973786494" sldId="1767"/>
        </pc:sldMkLst>
        <pc:spChg chg="mod">
          <ac:chgData name="Pooria Pakrooh" userId="c66806a1-324d-42e8-83af-87f490d8d065" providerId="ADAL" clId="{FD5F3F31-9D2E-499D-8A0B-D58FA9CCCA3C}" dt="2022-01-19T01:24:14.440" v="50" actId="20577"/>
          <ac:spMkLst>
            <pc:docMk/>
            <pc:sldMk cId="2973786494" sldId="1767"/>
            <ac:spMk id="3" creationId="{39104F7F-C06F-41E5-BD46-ECE04723FAF0}"/>
          </ac:spMkLst>
        </pc:spChg>
      </pc:sldChg>
      <pc:sldChg chg="modSp mod">
        <pc:chgData name="Pooria Pakrooh" userId="c66806a1-324d-42e8-83af-87f490d8d065" providerId="ADAL" clId="{FD5F3F31-9D2E-499D-8A0B-D58FA9CCCA3C}" dt="2022-01-21T07:27:42.424" v="1179" actId="255"/>
        <pc:sldMkLst>
          <pc:docMk/>
          <pc:sldMk cId="1235952207" sldId="1770"/>
        </pc:sldMkLst>
        <pc:spChg chg="mod">
          <ac:chgData name="Pooria Pakrooh" userId="c66806a1-324d-42e8-83af-87f490d8d065" providerId="ADAL" clId="{FD5F3F31-9D2E-499D-8A0B-D58FA9CCCA3C}" dt="2022-01-21T07:27:42.424" v="1179" actId="255"/>
          <ac:spMkLst>
            <pc:docMk/>
            <pc:sldMk cId="1235952207" sldId="1770"/>
            <ac:spMk id="2" creationId="{4D38EF05-946B-4935-8095-B1D3B7F69498}"/>
          </ac:spMkLst>
        </pc:spChg>
      </pc:sldChg>
      <pc:sldChg chg="modSp mod">
        <pc:chgData name="Pooria Pakrooh" userId="c66806a1-324d-42e8-83af-87f490d8d065" providerId="ADAL" clId="{FD5F3F31-9D2E-499D-8A0B-D58FA9CCCA3C}" dt="2022-01-21T07:25:58.790" v="1176" actId="20577"/>
        <pc:sldMkLst>
          <pc:docMk/>
          <pc:sldMk cId="171379228" sldId="1771"/>
        </pc:sldMkLst>
        <pc:spChg chg="mod">
          <ac:chgData name="Pooria Pakrooh" userId="c66806a1-324d-42e8-83af-87f490d8d065" providerId="ADAL" clId="{FD5F3F31-9D2E-499D-8A0B-D58FA9CCCA3C}" dt="2022-01-21T07:25:58.790" v="1176" actId="20577"/>
          <ac:spMkLst>
            <pc:docMk/>
            <pc:sldMk cId="171379228" sldId="1771"/>
            <ac:spMk id="3" creationId="{39104F7F-C06F-41E5-BD46-ECE04723FAF0}"/>
          </ac:spMkLst>
        </pc:spChg>
      </pc:sldChg>
      <pc:sldMasterChg chg="modSp mod modSldLayout">
        <pc:chgData name="Pooria Pakrooh" userId="c66806a1-324d-42e8-83af-87f490d8d065" providerId="ADAL" clId="{FD5F3F31-9D2E-499D-8A0B-D58FA9CCCA3C}" dt="2022-01-21T22:44:14.446" v="1235" actId="20577"/>
        <pc:sldMasterMkLst>
          <pc:docMk/>
          <pc:sldMasterMk cId="0" sldId="2147483648"/>
        </pc:sldMasterMkLst>
        <pc:spChg chg="mod">
          <ac:chgData name="Pooria Pakrooh" userId="c66806a1-324d-42e8-83af-87f490d8d065" providerId="ADAL" clId="{FD5F3F31-9D2E-499D-8A0B-D58FA9CCCA3C}" dt="2022-01-21T22:44:14.446" v="1235" actId="20577"/>
          <ac:spMkLst>
            <pc:docMk/>
            <pc:sldMasterMk cId="0" sldId="2147483648"/>
            <ac:spMk id="10" creationId="{DAC9C405-D6BB-428C-AC2C-09F5E8DAA409}"/>
          </ac:spMkLst>
        </pc:spChg>
        <pc:sldLayoutChg chg="delSp mod">
          <pc:chgData name="Pooria Pakrooh" userId="c66806a1-324d-42e8-83af-87f490d8d065" providerId="ADAL" clId="{FD5F3F31-9D2E-499D-8A0B-D58FA9CCCA3C}" dt="2022-01-21T14:32:55.685" v="1195" actId="478"/>
          <pc:sldLayoutMkLst>
            <pc:docMk/>
            <pc:sldMasterMk cId="0" sldId="2147483648"/>
            <pc:sldLayoutMk cId="0" sldId="2147483650"/>
          </pc:sldLayoutMkLst>
          <pc:spChg chg="del">
            <ac:chgData name="Pooria Pakrooh" userId="c66806a1-324d-42e8-83af-87f490d8d065" providerId="ADAL" clId="{FD5F3F31-9D2E-499D-8A0B-D58FA9CCCA3C}" dt="2022-01-21T14:32:55.685" v="1195" actId="478"/>
            <ac:spMkLst>
              <pc:docMk/>
              <pc:sldMasterMk cId="0" sldId="2147483648"/>
              <pc:sldLayoutMk cId="0" sldId="2147483650"/>
              <ac:spMk id="7" creationId="{686E15EF-98CC-45E2-B245-536D41247871}"/>
            </ac:spMkLst>
          </pc:spChg>
        </pc:sldLayoutChg>
      </pc:sldMasterChg>
    </pc:docChg>
  </pc:docChgLst>
  <pc:docChgLst>
    <pc:chgData name="Pooria Pakrooh" userId="c66806a1-324d-42e8-83af-87f490d8d065" providerId="ADAL" clId="{6C498371-88F3-4A8A-AEB7-0E6FE8802202}"/>
    <pc:docChg chg="modSld modMainMaster">
      <pc:chgData name="Pooria Pakrooh" userId="c66806a1-324d-42e8-83af-87f490d8d065" providerId="ADAL" clId="{6C498371-88F3-4A8A-AEB7-0E6FE8802202}" dt="2022-01-24T17:07:23.385" v="28" actId="20577"/>
      <pc:docMkLst>
        <pc:docMk/>
      </pc:docMkLst>
      <pc:sldChg chg="modSp mod">
        <pc:chgData name="Pooria Pakrooh" userId="c66806a1-324d-42e8-83af-87f490d8d065" providerId="ADAL" clId="{6C498371-88F3-4A8A-AEB7-0E6FE8802202}" dt="2022-01-24T17:06:42.525" v="26" actId="20577"/>
        <pc:sldMkLst>
          <pc:docMk/>
          <pc:sldMk cId="0" sldId="259"/>
        </pc:sldMkLst>
        <pc:spChg chg="mod">
          <ac:chgData name="Pooria Pakrooh" userId="c66806a1-324d-42e8-83af-87f490d8d065" providerId="ADAL" clId="{6C498371-88F3-4A8A-AEB7-0E6FE8802202}" dt="2022-01-24T17:06:42.525" v="26" actId="20577"/>
          <ac:spMkLst>
            <pc:docMk/>
            <pc:sldMk cId="0" sldId="259"/>
            <ac:spMk id="27651" creationId="{00000000-0000-0000-0000-000000000000}"/>
          </ac:spMkLst>
        </pc:spChg>
      </pc:sldChg>
      <pc:sldChg chg="modSp mod">
        <pc:chgData name="Pooria Pakrooh" userId="c66806a1-324d-42e8-83af-87f490d8d065" providerId="ADAL" clId="{6C498371-88F3-4A8A-AEB7-0E6FE8802202}" dt="2022-01-24T17:07:23.385" v="28" actId="20577"/>
        <pc:sldMkLst>
          <pc:docMk/>
          <pc:sldMk cId="171379228" sldId="1771"/>
        </pc:sldMkLst>
        <pc:spChg chg="mod">
          <ac:chgData name="Pooria Pakrooh" userId="c66806a1-324d-42e8-83af-87f490d8d065" providerId="ADAL" clId="{6C498371-88F3-4A8A-AEB7-0E6FE8802202}" dt="2022-01-24T17:07:23.385" v="28" actId="20577"/>
          <ac:spMkLst>
            <pc:docMk/>
            <pc:sldMk cId="171379228" sldId="1771"/>
            <ac:spMk id="3" creationId="{39104F7F-C06F-41E5-BD46-ECE04723FAF0}"/>
          </ac:spMkLst>
        </pc:spChg>
      </pc:sldChg>
      <pc:sldMasterChg chg="modSp mod">
        <pc:chgData name="Pooria Pakrooh" userId="c66806a1-324d-42e8-83af-87f490d8d065" providerId="ADAL" clId="{6C498371-88F3-4A8A-AEB7-0E6FE8802202}" dt="2022-01-24T17:07:05.923" v="27" actId="20577"/>
        <pc:sldMasterMkLst>
          <pc:docMk/>
          <pc:sldMasterMk cId="0" sldId="2147483648"/>
        </pc:sldMasterMkLst>
        <pc:spChg chg="mod">
          <ac:chgData name="Pooria Pakrooh" userId="c66806a1-324d-42e8-83af-87f490d8d065" providerId="ADAL" clId="{6C498371-88F3-4A8A-AEB7-0E6FE8802202}" dt="2022-01-24T17:07:05.923" v="27" actId="20577"/>
          <ac:spMkLst>
            <pc:docMk/>
            <pc:sldMasterMk cId="0" sldId="2147483648"/>
            <ac:spMk id="10" creationId="{DAC9C405-D6BB-428C-AC2C-09F5E8DAA409}"/>
          </ac:spMkLst>
        </pc:spChg>
      </pc:sldMasterChg>
    </pc:docChg>
  </pc:docChgLst>
  <pc:docChgLst>
    <pc:chgData name="Steve Shellhammer" userId="0e71f22d-ee3e-49c0-82ff-dbc290af8082" providerId="ADAL" clId="{BC1A68F2-2C94-409D-B15B-E70CE4D3DE2B}"/>
    <pc:docChg chg="undo redo custSel modSld">
      <pc:chgData name="Steve Shellhammer" userId="0e71f22d-ee3e-49c0-82ff-dbc290af8082" providerId="ADAL" clId="{BC1A68F2-2C94-409D-B15B-E70CE4D3DE2B}" dt="2021-07-13T21:13:39.358" v="241" actId="20577"/>
      <pc:docMkLst>
        <pc:docMk/>
      </pc:docMkLst>
      <pc:sldChg chg="modSp mod">
        <pc:chgData name="Steve Shellhammer" userId="0e71f22d-ee3e-49c0-82ff-dbc290af8082" providerId="ADAL" clId="{BC1A68F2-2C94-409D-B15B-E70CE4D3DE2B}" dt="2021-07-13T19:14:36.136" v="1" actId="20577"/>
        <pc:sldMkLst>
          <pc:docMk/>
          <pc:sldMk cId="0" sldId="256"/>
        </pc:sldMkLst>
        <pc:spChg chg="mod">
          <ac:chgData name="Steve Shellhammer" userId="0e71f22d-ee3e-49c0-82ff-dbc290af8082" providerId="ADAL" clId="{BC1A68F2-2C94-409D-B15B-E70CE4D3DE2B}" dt="2021-07-13T19:14:36.136" v="1" actId="20577"/>
          <ac:spMkLst>
            <pc:docMk/>
            <pc:sldMk cId="0" sldId="256"/>
            <ac:spMk id="3074" creationId="{00000000-0000-0000-0000-000000000000}"/>
          </ac:spMkLst>
        </pc:spChg>
      </pc:sldChg>
      <pc:sldChg chg="addSp delSp modSp mod">
        <pc:chgData name="Steve Shellhammer" userId="0e71f22d-ee3e-49c0-82ff-dbc290af8082" providerId="ADAL" clId="{BC1A68F2-2C94-409D-B15B-E70CE4D3DE2B}" dt="2021-07-13T21:13:09.740" v="225" actId="1036"/>
        <pc:sldMkLst>
          <pc:docMk/>
          <pc:sldMk cId="4109633702" sldId="511"/>
        </pc:sldMkLst>
        <pc:spChg chg="mod">
          <ac:chgData name="Steve Shellhammer" userId="0e71f22d-ee3e-49c0-82ff-dbc290af8082" providerId="ADAL" clId="{BC1A68F2-2C94-409D-B15B-E70CE4D3DE2B}" dt="2021-07-13T21:12:54.194" v="219" actId="14100"/>
          <ac:spMkLst>
            <pc:docMk/>
            <pc:sldMk cId="4109633702" sldId="511"/>
            <ac:spMk id="3" creationId="{FCD6B3E8-82F6-4CC8-9E4A-FCB4FCD3282E}"/>
          </ac:spMkLst>
        </pc:spChg>
        <pc:spChg chg="mod">
          <ac:chgData name="Steve Shellhammer" userId="0e71f22d-ee3e-49c0-82ff-dbc290af8082" providerId="ADAL" clId="{BC1A68F2-2C94-409D-B15B-E70CE4D3DE2B}" dt="2021-07-13T21:13:03.174" v="221" actId="1076"/>
          <ac:spMkLst>
            <pc:docMk/>
            <pc:sldMk cId="4109633702" sldId="511"/>
            <ac:spMk id="8" creationId="{DAF29CEC-9302-4ED9-9A6B-1BE1B559061C}"/>
          </ac:spMkLst>
        </pc:spChg>
        <pc:spChg chg="add del mod">
          <ac:chgData name="Steve Shellhammer" userId="0e71f22d-ee3e-49c0-82ff-dbc290af8082" providerId="ADAL" clId="{BC1A68F2-2C94-409D-B15B-E70CE4D3DE2B}" dt="2021-07-13T21:12:07.584" v="214" actId="164"/>
          <ac:spMkLst>
            <pc:docMk/>
            <pc:sldMk cId="4109633702" sldId="511"/>
            <ac:spMk id="9" creationId="{82EAA1B7-39D9-458F-B0EF-886584A85F03}"/>
          </ac:spMkLst>
        </pc:spChg>
        <pc:spChg chg="mod">
          <ac:chgData name="Steve Shellhammer" userId="0e71f22d-ee3e-49c0-82ff-dbc290af8082" providerId="ADAL" clId="{BC1A68F2-2C94-409D-B15B-E70CE4D3DE2B}" dt="2021-07-13T21:12:07.584" v="214" actId="164"/>
          <ac:spMkLst>
            <pc:docMk/>
            <pc:sldMk cId="4109633702" sldId="511"/>
            <ac:spMk id="11" creationId="{C8B285BC-2FF4-48DD-ADB5-A6ED6F5AAF74}"/>
          </ac:spMkLst>
        </pc:spChg>
        <pc:grpChg chg="add mod">
          <ac:chgData name="Steve Shellhammer" userId="0e71f22d-ee3e-49c0-82ff-dbc290af8082" providerId="ADAL" clId="{BC1A68F2-2C94-409D-B15B-E70CE4D3DE2B}" dt="2021-07-13T21:13:09.740" v="225" actId="1036"/>
          <ac:grpSpMkLst>
            <pc:docMk/>
            <pc:sldMk cId="4109633702" sldId="511"/>
            <ac:grpSpMk id="10" creationId="{7B6F907E-A831-4708-A373-56CAC73E3FBD}"/>
          </ac:grpSpMkLst>
        </pc:grpChg>
        <pc:picChg chg="mod">
          <ac:chgData name="Steve Shellhammer" userId="0e71f22d-ee3e-49c0-82ff-dbc290af8082" providerId="ADAL" clId="{BC1A68F2-2C94-409D-B15B-E70CE4D3DE2B}" dt="2021-07-13T21:12:55.700" v="220" actId="1076"/>
          <ac:picMkLst>
            <pc:docMk/>
            <pc:sldMk cId="4109633702" sldId="511"/>
            <ac:picMk id="7" creationId="{C5E8D1C6-5A8F-4D6C-9E42-441D2253DD85}"/>
          </ac:picMkLst>
        </pc:picChg>
      </pc:sldChg>
      <pc:sldChg chg="modSp mod">
        <pc:chgData name="Steve Shellhammer" userId="0e71f22d-ee3e-49c0-82ff-dbc290af8082" providerId="ADAL" clId="{BC1A68F2-2C94-409D-B15B-E70CE4D3DE2B}" dt="2021-07-13T21:07:39.558" v="131" actId="115"/>
        <pc:sldMkLst>
          <pc:docMk/>
          <pc:sldMk cId="4023721527" sldId="516"/>
        </pc:sldMkLst>
        <pc:spChg chg="mod">
          <ac:chgData name="Steve Shellhammer" userId="0e71f22d-ee3e-49c0-82ff-dbc290af8082" providerId="ADAL" clId="{BC1A68F2-2C94-409D-B15B-E70CE4D3DE2B}" dt="2021-07-13T21:07:39.558" v="131" actId="115"/>
          <ac:spMkLst>
            <pc:docMk/>
            <pc:sldMk cId="4023721527" sldId="516"/>
            <ac:spMk id="3" creationId="{B1259139-D612-4788-9835-14D9DC82B062}"/>
          </ac:spMkLst>
        </pc:spChg>
      </pc:sldChg>
      <pc:sldChg chg="modSp mod">
        <pc:chgData name="Steve Shellhammer" userId="0e71f22d-ee3e-49c0-82ff-dbc290af8082" providerId="ADAL" clId="{BC1A68F2-2C94-409D-B15B-E70CE4D3DE2B}" dt="2021-07-13T21:13:39.358" v="241" actId="20577"/>
        <pc:sldMkLst>
          <pc:docMk/>
          <pc:sldMk cId="296882006" sldId="520"/>
        </pc:sldMkLst>
        <pc:spChg chg="mod">
          <ac:chgData name="Steve Shellhammer" userId="0e71f22d-ee3e-49c0-82ff-dbc290af8082" providerId="ADAL" clId="{BC1A68F2-2C94-409D-B15B-E70CE4D3DE2B}" dt="2021-07-13T21:13:39.358" v="241" actId="20577"/>
          <ac:spMkLst>
            <pc:docMk/>
            <pc:sldMk cId="296882006" sldId="520"/>
            <ac:spMk id="3" creationId="{084B1034-2D32-419B-BB54-6179631EF0DF}"/>
          </ac:spMkLst>
        </pc:spChg>
        <pc:spChg chg="mod">
          <ac:chgData name="Steve Shellhammer" userId="0e71f22d-ee3e-49c0-82ff-dbc290af8082" providerId="ADAL" clId="{BC1A68F2-2C94-409D-B15B-E70CE4D3DE2B}" dt="2021-07-13T20:28:52.685" v="128" actId="20577"/>
          <ac:spMkLst>
            <pc:docMk/>
            <pc:sldMk cId="296882006" sldId="520"/>
            <ac:spMk id="7" creationId="{2A491CB3-30C7-4827-93B0-17A1C767EE79}"/>
          </ac:spMkLst>
        </pc:spChg>
        <pc:spChg chg="mod">
          <ac:chgData name="Steve Shellhammer" userId="0e71f22d-ee3e-49c0-82ff-dbc290af8082" providerId="ADAL" clId="{BC1A68F2-2C94-409D-B15B-E70CE4D3DE2B}" dt="2021-07-13T20:28:54.679" v="130" actId="20577"/>
          <ac:spMkLst>
            <pc:docMk/>
            <pc:sldMk cId="296882006" sldId="520"/>
            <ac:spMk id="8" creationId="{97788F95-D0F5-4CF1-BA54-8C6F926ECBF4}"/>
          </ac:spMkLst>
        </pc:spChg>
        <pc:spChg chg="mod">
          <ac:chgData name="Steve Shellhammer" userId="0e71f22d-ee3e-49c0-82ff-dbc290af8082" providerId="ADAL" clId="{BC1A68F2-2C94-409D-B15B-E70CE4D3DE2B}" dt="2021-07-13T19:52:00.882" v="114" actId="20577"/>
          <ac:spMkLst>
            <pc:docMk/>
            <pc:sldMk cId="296882006" sldId="520"/>
            <ac:spMk id="9" creationId="{C62673C3-6221-4BC3-8091-4AB470312F22}"/>
          </ac:spMkLst>
        </pc:spChg>
      </pc:sldChg>
      <pc:sldChg chg="modSp mod">
        <pc:chgData name="Steve Shellhammer" userId="0e71f22d-ee3e-49c0-82ff-dbc290af8082" providerId="ADAL" clId="{BC1A68F2-2C94-409D-B15B-E70CE4D3DE2B}" dt="2021-07-13T19:50:38.116" v="89" actId="14100"/>
        <pc:sldMkLst>
          <pc:docMk/>
          <pc:sldMk cId="3832592430" sldId="522"/>
        </pc:sldMkLst>
        <pc:spChg chg="mod">
          <ac:chgData name="Steve Shellhammer" userId="0e71f22d-ee3e-49c0-82ff-dbc290af8082" providerId="ADAL" clId="{BC1A68F2-2C94-409D-B15B-E70CE4D3DE2B}" dt="2021-07-13T19:50:23.526" v="87" actId="6549"/>
          <ac:spMkLst>
            <pc:docMk/>
            <pc:sldMk cId="3832592430" sldId="522"/>
            <ac:spMk id="3" creationId="{FF1A6A67-1B16-4157-9B29-59D09BB30E35}"/>
          </ac:spMkLst>
        </pc:spChg>
        <pc:spChg chg="mod">
          <ac:chgData name="Steve Shellhammer" userId="0e71f22d-ee3e-49c0-82ff-dbc290af8082" providerId="ADAL" clId="{BC1A68F2-2C94-409D-B15B-E70CE4D3DE2B}" dt="2021-07-13T19:49:09.328" v="83" actId="1076"/>
          <ac:spMkLst>
            <pc:docMk/>
            <pc:sldMk cId="3832592430" sldId="522"/>
            <ac:spMk id="7" creationId="{0FBDF828-F787-4E1B-9518-88D2B6D36AC0}"/>
          </ac:spMkLst>
        </pc:spChg>
        <pc:spChg chg="mod">
          <ac:chgData name="Steve Shellhammer" userId="0e71f22d-ee3e-49c0-82ff-dbc290af8082" providerId="ADAL" clId="{BC1A68F2-2C94-409D-B15B-E70CE4D3DE2B}" dt="2021-07-13T19:50:38.116" v="89" actId="14100"/>
          <ac:spMkLst>
            <pc:docMk/>
            <pc:sldMk cId="3832592430" sldId="522"/>
            <ac:spMk id="8" creationId="{A501D644-0D32-460F-A3DE-9D68C9933154}"/>
          </ac:spMkLst>
        </pc:spChg>
      </pc:sldChg>
    </pc:docChg>
  </pc:docChgLst>
  <pc:docChgLst>
    <pc:chgData name="Pooria Pakrooh" userId="c66806a1-324d-42e8-83af-87f490d8d065" providerId="ADAL" clId="{F2AB13A3-95C2-4E56-8995-E8547EF3D55F}"/>
    <pc:docChg chg="undo custSel delSld modSld">
      <pc:chgData name="Pooria Pakrooh" userId="c66806a1-324d-42e8-83af-87f490d8d065" providerId="ADAL" clId="{F2AB13A3-95C2-4E56-8995-E8547EF3D55F}" dt="2022-01-04T18:40:25.386" v="445" actId="20577"/>
      <pc:docMkLst>
        <pc:docMk/>
      </pc:docMkLst>
      <pc:sldChg chg="modSp mod">
        <pc:chgData name="Pooria Pakrooh" userId="c66806a1-324d-42e8-83af-87f490d8d065" providerId="ADAL" clId="{F2AB13A3-95C2-4E56-8995-E8547EF3D55F}" dt="2022-01-04T18:27:05.376" v="262" actId="20577"/>
        <pc:sldMkLst>
          <pc:docMk/>
          <pc:sldMk cId="3916771493" sldId="265"/>
        </pc:sldMkLst>
        <pc:spChg chg="mod">
          <ac:chgData name="Pooria Pakrooh" userId="c66806a1-324d-42e8-83af-87f490d8d065" providerId="ADAL" clId="{F2AB13A3-95C2-4E56-8995-E8547EF3D55F}" dt="2022-01-04T18:27:05.376" v="262" actId="20577"/>
          <ac:spMkLst>
            <pc:docMk/>
            <pc:sldMk cId="3916771493" sldId="265"/>
            <ac:spMk id="3" creationId="{5BBB7AA6-485D-4CF1-9605-AA7A2C645398}"/>
          </ac:spMkLst>
        </pc:spChg>
      </pc:sldChg>
      <pc:sldChg chg="modNotesTx">
        <pc:chgData name="Pooria Pakrooh" userId="c66806a1-324d-42e8-83af-87f490d8d065" providerId="ADAL" clId="{F2AB13A3-95C2-4E56-8995-E8547EF3D55F}" dt="2022-01-04T18:22:17.848" v="261" actId="20577"/>
        <pc:sldMkLst>
          <pc:docMk/>
          <pc:sldMk cId="1583719868" sldId="270"/>
        </pc:sldMkLst>
      </pc:sldChg>
      <pc:sldChg chg="modSp mod">
        <pc:chgData name="Pooria Pakrooh" userId="c66806a1-324d-42e8-83af-87f490d8d065" providerId="ADAL" clId="{F2AB13A3-95C2-4E56-8995-E8547EF3D55F}" dt="2022-01-04T17:59:03.389" v="205"/>
        <pc:sldMkLst>
          <pc:docMk/>
          <pc:sldMk cId="3512155482" sldId="272"/>
        </pc:sldMkLst>
        <pc:spChg chg="mod">
          <ac:chgData name="Pooria Pakrooh" userId="c66806a1-324d-42e8-83af-87f490d8d065" providerId="ADAL" clId="{F2AB13A3-95C2-4E56-8995-E8547EF3D55F}" dt="2022-01-04T17:59:03.389" v="205"/>
          <ac:spMkLst>
            <pc:docMk/>
            <pc:sldMk cId="3512155482" sldId="272"/>
            <ac:spMk id="3" creationId="{39104F7F-C06F-41E5-BD46-ECE04723FAF0}"/>
          </ac:spMkLst>
        </pc:spChg>
      </pc:sldChg>
      <pc:sldChg chg="modNotesTx">
        <pc:chgData name="Pooria Pakrooh" userId="c66806a1-324d-42e8-83af-87f490d8d065" providerId="ADAL" clId="{F2AB13A3-95C2-4E56-8995-E8547EF3D55F}" dt="2022-01-04T18:39:06.038" v="419" actId="20577"/>
        <pc:sldMkLst>
          <pc:docMk/>
          <pc:sldMk cId="3070540043" sldId="273"/>
        </pc:sldMkLst>
      </pc:sldChg>
      <pc:sldChg chg="modSp mod modNotesTx">
        <pc:chgData name="Pooria Pakrooh" userId="c66806a1-324d-42e8-83af-87f490d8d065" providerId="ADAL" clId="{F2AB13A3-95C2-4E56-8995-E8547EF3D55F}" dt="2022-01-04T18:31:53.742" v="369" actId="20577"/>
        <pc:sldMkLst>
          <pc:docMk/>
          <pc:sldMk cId="2247126881" sldId="275"/>
        </pc:sldMkLst>
        <pc:spChg chg="mod">
          <ac:chgData name="Pooria Pakrooh" userId="c66806a1-324d-42e8-83af-87f490d8d065" providerId="ADAL" clId="{F2AB13A3-95C2-4E56-8995-E8547EF3D55F}" dt="2022-01-04T18:28:32.401" v="296" actId="1076"/>
          <ac:spMkLst>
            <pc:docMk/>
            <pc:sldMk cId="2247126881" sldId="275"/>
            <ac:spMk id="3" creationId="{39104F7F-C06F-41E5-BD46-ECE04723FAF0}"/>
          </ac:spMkLst>
        </pc:spChg>
      </pc:sldChg>
      <pc:sldChg chg="del">
        <pc:chgData name="Pooria Pakrooh" userId="c66806a1-324d-42e8-83af-87f490d8d065" providerId="ADAL" clId="{F2AB13A3-95C2-4E56-8995-E8547EF3D55F}" dt="2021-12-23T00:57:19.137" v="0" actId="2696"/>
        <pc:sldMkLst>
          <pc:docMk/>
          <pc:sldMk cId="2695610005" sldId="276"/>
        </pc:sldMkLst>
      </pc:sldChg>
      <pc:sldChg chg="modSp mod">
        <pc:chgData name="Pooria Pakrooh" userId="c66806a1-324d-42e8-83af-87f490d8d065" providerId="ADAL" clId="{F2AB13A3-95C2-4E56-8995-E8547EF3D55F}" dt="2021-12-23T01:01:47.548" v="1" actId="122"/>
        <pc:sldMkLst>
          <pc:docMk/>
          <pc:sldMk cId="3810703501" sldId="573"/>
        </pc:sldMkLst>
        <pc:spChg chg="mod">
          <ac:chgData name="Pooria Pakrooh" userId="c66806a1-324d-42e8-83af-87f490d8d065" providerId="ADAL" clId="{F2AB13A3-95C2-4E56-8995-E8547EF3D55F}" dt="2021-12-23T01:01:47.548" v="1" actId="122"/>
          <ac:spMkLst>
            <pc:docMk/>
            <pc:sldMk cId="3810703501" sldId="573"/>
            <ac:spMk id="3" creationId="{2584845F-75C2-415A-8317-9BE337A0A649}"/>
          </ac:spMkLst>
        </pc:spChg>
      </pc:sldChg>
      <pc:sldChg chg="modSp mod">
        <pc:chgData name="Pooria Pakrooh" userId="c66806a1-324d-42e8-83af-87f490d8d065" providerId="ADAL" clId="{F2AB13A3-95C2-4E56-8995-E8547EF3D55F}" dt="2022-01-04T17:54:09.927" v="7" actId="20577"/>
        <pc:sldMkLst>
          <pc:docMk/>
          <pc:sldMk cId="2101454328" sldId="574"/>
        </pc:sldMkLst>
        <pc:spChg chg="mod">
          <ac:chgData name="Pooria Pakrooh" userId="c66806a1-324d-42e8-83af-87f490d8d065" providerId="ADAL" clId="{F2AB13A3-95C2-4E56-8995-E8547EF3D55F}" dt="2022-01-04T17:54:09.927" v="7" actId="20577"/>
          <ac:spMkLst>
            <pc:docMk/>
            <pc:sldMk cId="2101454328" sldId="574"/>
            <ac:spMk id="3" creationId="{1B521892-2C00-49D6-9D71-B3FE5D0958B7}"/>
          </ac:spMkLst>
        </pc:spChg>
      </pc:sldChg>
      <pc:sldChg chg="modNotesTx">
        <pc:chgData name="Pooria Pakrooh" userId="c66806a1-324d-42e8-83af-87f490d8d065" providerId="ADAL" clId="{F2AB13A3-95C2-4E56-8995-E8547EF3D55F}" dt="2022-01-04T18:40:25.386" v="445" actId="20577"/>
        <pc:sldMkLst>
          <pc:docMk/>
          <pc:sldMk cId="1721811354" sldId="576"/>
        </pc:sldMkLst>
      </pc:sldChg>
    </pc:docChg>
  </pc:docChgLst>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8DDDF9D7-502F-4C2B-B437-AF402FAECEAF}"/>
    <pc:docChg chg="undo custSel addSld delSld modSld modMainMaster">
      <pc:chgData name="Steve Shellhammer" userId="0e71f22d-ee3e-49c0-82ff-dbc290af8082" providerId="ADAL" clId="{8DDDF9D7-502F-4C2B-B437-AF402FAECEAF}" dt="2021-03-19T15:37:47.805" v="8783" actId="1036"/>
      <pc:docMkLst>
        <pc:docMk/>
      </pc:docMkLst>
      <pc:sldChg chg="addSp delSp modSp mod">
        <pc:chgData name="Steve Shellhammer" userId="0e71f22d-ee3e-49c0-82ff-dbc290af8082" providerId="ADAL" clId="{8DDDF9D7-502F-4C2B-B437-AF402FAECEAF}" dt="2021-03-16T22:11:23.522" v="307" actId="207"/>
        <pc:sldMkLst>
          <pc:docMk/>
          <pc:sldMk cId="0" sldId="256"/>
        </pc:sldMkLst>
        <pc:spChg chg="add del mod">
          <ac:chgData name="Steve Shellhammer" userId="0e71f22d-ee3e-49c0-82ff-dbc290af8082" providerId="ADAL" clId="{8DDDF9D7-502F-4C2B-B437-AF402FAECEAF}" dt="2021-03-16T22:07:19.436" v="52" actId="478"/>
          <ac:spMkLst>
            <pc:docMk/>
            <pc:sldMk cId="0" sldId="256"/>
            <ac:spMk id="3" creationId="{4FA6F739-11AF-4997-B8D0-F5A9FBCFA247}"/>
          </ac:spMkLst>
        </pc:spChg>
        <pc:spChg chg="add mod">
          <ac:chgData name="Steve Shellhammer" userId="0e71f22d-ee3e-49c0-82ff-dbc290af8082" providerId="ADAL" clId="{8DDDF9D7-502F-4C2B-B437-AF402FAECEAF}" dt="2021-03-16T22:11:23.522" v="307" actId="207"/>
          <ac:spMkLst>
            <pc:docMk/>
            <pc:sldMk cId="0" sldId="256"/>
            <ac:spMk id="11" creationId="{BAEB70CC-9A5D-4B0A-92C5-447F817E277A}"/>
          </ac:spMkLst>
        </pc:spChg>
        <pc:spChg chg="mod">
          <ac:chgData name="Steve Shellhammer" userId="0e71f22d-ee3e-49c0-82ff-dbc290af8082" providerId="ADAL" clId="{8DDDF9D7-502F-4C2B-B437-AF402FAECEAF}" dt="2021-03-16T22:06:29.502" v="17" actId="20577"/>
          <ac:spMkLst>
            <pc:docMk/>
            <pc:sldMk cId="0" sldId="256"/>
            <ac:spMk id="3073" creationId="{00000000-0000-0000-0000-000000000000}"/>
          </ac:spMkLst>
        </pc:spChg>
        <pc:spChg chg="mod">
          <ac:chgData name="Steve Shellhammer" userId="0e71f22d-ee3e-49c0-82ff-dbc290af8082" providerId="ADAL" clId="{8DDDF9D7-502F-4C2B-B437-AF402FAECEAF}" dt="2021-03-16T22:06:51.005" v="24" actId="20577"/>
          <ac:spMkLst>
            <pc:docMk/>
            <pc:sldMk cId="0" sldId="256"/>
            <ac:spMk id="3074" creationId="{00000000-0000-0000-0000-000000000000}"/>
          </ac:spMkLst>
        </pc:spChg>
        <pc:graphicFrameChg chg="modGraphic">
          <ac:chgData name="Steve Shellhammer" userId="0e71f22d-ee3e-49c0-82ff-dbc290af8082" providerId="ADAL" clId="{8DDDF9D7-502F-4C2B-B437-AF402FAECEAF}" dt="2021-03-16T22:08:35.131" v="57" actId="122"/>
          <ac:graphicFrameMkLst>
            <pc:docMk/>
            <pc:sldMk cId="0" sldId="256"/>
            <ac:graphicFrameMk id="10" creationId="{56BFF8FC-15E6-4208-9DB8-296FB6B5AC3E}"/>
          </ac:graphicFrameMkLst>
        </pc:graphicFrameChg>
      </pc:sldChg>
      <pc:sldChg chg="del">
        <pc:chgData name="Steve Shellhammer" userId="0e71f22d-ee3e-49c0-82ff-dbc290af8082" providerId="ADAL" clId="{8DDDF9D7-502F-4C2B-B437-AF402FAECEAF}" dt="2021-03-17T22:42:45.147" v="3455" actId="47"/>
        <pc:sldMkLst>
          <pc:docMk/>
          <pc:sldMk cId="3653012693" sldId="480"/>
        </pc:sldMkLst>
      </pc:sldChg>
      <pc:sldChg chg="del">
        <pc:chgData name="Steve Shellhammer" userId="0e71f22d-ee3e-49c0-82ff-dbc290af8082" providerId="ADAL" clId="{8DDDF9D7-502F-4C2B-B437-AF402FAECEAF}" dt="2021-03-17T22:42:45.147" v="3455" actId="47"/>
        <pc:sldMkLst>
          <pc:docMk/>
          <pc:sldMk cId="1836874408" sldId="481"/>
        </pc:sldMkLst>
      </pc:sldChg>
      <pc:sldChg chg="addSp delSp modSp new mod">
        <pc:chgData name="Steve Shellhammer" userId="0e71f22d-ee3e-49c0-82ff-dbc290af8082" providerId="ADAL" clId="{8DDDF9D7-502F-4C2B-B437-AF402FAECEAF}" dt="2021-03-18T23:47:04.822" v="6296" actId="14734"/>
        <pc:sldMkLst>
          <pc:docMk/>
          <pc:sldMk cId="1967477002" sldId="482"/>
        </pc:sldMkLst>
        <pc:spChg chg="mod">
          <ac:chgData name="Steve Shellhammer" userId="0e71f22d-ee3e-49c0-82ff-dbc290af8082" providerId="ADAL" clId="{8DDDF9D7-502F-4C2B-B437-AF402FAECEAF}" dt="2021-03-16T22:24:41.259" v="1319" actId="14100"/>
          <ac:spMkLst>
            <pc:docMk/>
            <pc:sldMk cId="1967477002" sldId="482"/>
            <ac:spMk id="2" creationId="{FAE75652-AE2C-430E-8B44-447B7998EF86}"/>
          </ac:spMkLst>
        </pc:spChg>
        <pc:spChg chg="del">
          <ac:chgData name="Steve Shellhammer" userId="0e71f22d-ee3e-49c0-82ff-dbc290af8082" providerId="ADAL" clId="{8DDDF9D7-502F-4C2B-B437-AF402FAECEAF}" dt="2021-03-16T22:12:17.941" v="308" actId="3680"/>
          <ac:spMkLst>
            <pc:docMk/>
            <pc:sldMk cId="1967477002" sldId="482"/>
            <ac:spMk id="3" creationId="{1B8C9654-410D-4F1E-B3C8-996D86A622C9}"/>
          </ac:spMkLst>
        </pc:spChg>
        <pc:graphicFrameChg chg="add mod ord modGraphic">
          <ac:chgData name="Steve Shellhammer" userId="0e71f22d-ee3e-49c0-82ff-dbc290af8082" providerId="ADAL" clId="{8DDDF9D7-502F-4C2B-B437-AF402FAECEAF}" dt="2021-03-18T23:47:04.822" v="6296" actId="14734"/>
          <ac:graphicFrameMkLst>
            <pc:docMk/>
            <pc:sldMk cId="1967477002" sldId="482"/>
            <ac:graphicFrameMk id="7" creationId="{5B7AFC4A-6C14-4055-A5AC-866FBFE2BCB9}"/>
          </ac:graphicFrameMkLst>
        </pc:graphicFrameChg>
      </pc:sldChg>
      <pc:sldChg chg="modSp add mod">
        <pc:chgData name="Steve Shellhammer" userId="0e71f22d-ee3e-49c0-82ff-dbc290af8082" providerId="ADAL" clId="{8DDDF9D7-502F-4C2B-B437-AF402FAECEAF}" dt="2021-03-18T23:20:11.920" v="5403" actId="20577"/>
        <pc:sldMkLst>
          <pc:docMk/>
          <pc:sldMk cId="1084003677" sldId="483"/>
        </pc:sldMkLst>
        <pc:spChg chg="mod">
          <ac:chgData name="Steve Shellhammer" userId="0e71f22d-ee3e-49c0-82ff-dbc290af8082" providerId="ADAL" clId="{8DDDF9D7-502F-4C2B-B437-AF402FAECEAF}" dt="2021-03-16T22:47:32.627" v="1609" actId="404"/>
          <ac:spMkLst>
            <pc:docMk/>
            <pc:sldMk cId="1084003677" sldId="483"/>
            <ac:spMk id="2" creationId="{FAE75652-AE2C-430E-8B44-447B7998EF86}"/>
          </ac:spMkLst>
        </pc:spChg>
        <pc:graphicFrameChg chg="modGraphic">
          <ac:chgData name="Steve Shellhammer" userId="0e71f22d-ee3e-49c0-82ff-dbc290af8082" providerId="ADAL" clId="{8DDDF9D7-502F-4C2B-B437-AF402FAECEAF}" dt="2021-03-18T23:20:11.920" v="5403" actId="20577"/>
          <ac:graphicFrameMkLst>
            <pc:docMk/>
            <pc:sldMk cId="1084003677" sldId="483"/>
            <ac:graphicFrameMk id="7" creationId="{5B7AFC4A-6C14-4055-A5AC-866FBFE2BCB9}"/>
          </ac:graphicFrameMkLst>
        </pc:graphicFrameChg>
      </pc:sldChg>
      <pc:sldChg chg="addSp modSp new mod">
        <pc:chgData name="Steve Shellhammer" userId="0e71f22d-ee3e-49c0-82ff-dbc290af8082" providerId="ADAL" clId="{8DDDF9D7-502F-4C2B-B437-AF402FAECEAF}" dt="2021-03-17T22:30:15.830" v="3137" actId="207"/>
        <pc:sldMkLst>
          <pc:docMk/>
          <pc:sldMk cId="1098337821" sldId="484"/>
        </pc:sldMkLst>
        <pc:spChg chg="mod">
          <ac:chgData name="Steve Shellhammer" userId="0e71f22d-ee3e-49c0-82ff-dbc290af8082" providerId="ADAL" clId="{8DDDF9D7-502F-4C2B-B437-AF402FAECEAF}" dt="2021-03-17T18:37:35.118" v="2863" actId="20577"/>
          <ac:spMkLst>
            <pc:docMk/>
            <pc:sldMk cId="1098337821" sldId="484"/>
            <ac:spMk id="2" creationId="{3CBE97C4-47B4-422D-A6D6-AD01F0FDFB87}"/>
          </ac:spMkLst>
        </pc:spChg>
        <pc:spChg chg="mod">
          <ac:chgData name="Steve Shellhammer" userId="0e71f22d-ee3e-49c0-82ff-dbc290af8082" providerId="ADAL" clId="{8DDDF9D7-502F-4C2B-B437-AF402FAECEAF}" dt="2021-03-17T22:30:15.830" v="3137" actId="207"/>
          <ac:spMkLst>
            <pc:docMk/>
            <pc:sldMk cId="1098337821" sldId="484"/>
            <ac:spMk id="3" creationId="{3D8F2FA6-67AE-471A-8349-F7B95201141D}"/>
          </ac:spMkLst>
        </pc:spChg>
        <pc:picChg chg="add mod">
          <ac:chgData name="Steve Shellhammer" userId="0e71f22d-ee3e-49c0-82ff-dbc290af8082" providerId="ADAL" clId="{8DDDF9D7-502F-4C2B-B437-AF402FAECEAF}" dt="2021-03-17T18:24:34.359" v="2764" actId="1037"/>
          <ac:picMkLst>
            <pc:docMk/>
            <pc:sldMk cId="1098337821" sldId="484"/>
            <ac:picMk id="8" creationId="{CCA69963-0A16-461E-A9E6-3EBC1D4E5088}"/>
          </ac:picMkLst>
        </pc:picChg>
      </pc:sldChg>
      <pc:sldChg chg="addSp delSp modSp add mod">
        <pc:chgData name="Steve Shellhammer" userId="0e71f22d-ee3e-49c0-82ff-dbc290af8082" providerId="ADAL" clId="{8DDDF9D7-502F-4C2B-B437-AF402FAECEAF}" dt="2021-03-17T22:30:26.793" v="3143" actId="207"/>
        <pc:sldMkLst>
          <pc:docMk/>
          <pc:sldMk cId="658309821" sldId="485"/>
        </pc:sldMkLst>
        <pc:spChg chg="mod">
          <ac:chgData name="Steve Shellhammer" userId="0e71f22d-ee3e-49c0-82ff-dbc290af8082" providerId="ADAL" clId="{8DDDF9D7-502F-4C2B-B437-AF402FAECEAF}" dt="2021-03-17T18:37:42.803" v="2866" actId="20577"/>
          <ac:spMkLst>
            <pc:docMk/>
            <pc:sldMk cId="658309821" sldId="485"/>
            <ac:spMk id="2" creationId="{3CBE97C4-47B4-422D-A6D6-AD01F0FDFB87}"/>
          </ac:spMkLst>
        </pc:spChg>
        <pc:spChg chg="del mod">
          <ac:chgData name="Steve Shellhammer" userId="0e71f22d-ee3e-49c0-82ff-dbc290af8082" providerId="ADAL" clId="{8DDDF9D7-502F-4C2B-B437-AF402FAECEAF}" dt="2021-03-17T18:36:37.669" v="2833" actId="478"/>
          <ac:spMkLst>
            <pc:docMk/>
            <pc:sldMk cId="658309821" sldId="485"/>
            <ac:spMk id="3" creationId="{3D8F2FA6-67AE-471A-8349-F7B95201141D}"/>
          </ac:spMkLst>
        </pc:spChg>
        <pc:spChg chg="add del mod">
          <ac:chgData name="Steve Shellhammer" userId="0e71f22d-ee3e-49c0-82ff-dbc290af8082" providerId="ADAL" clId="{8DDDF9D7-502F-4C2B-B437-AF402FAECEAF}" dt="2021-03-17T18:36:40.271" v="2834" actId="478"/>
          <ac:spMkLst>
            <pc:docMk/>
            <pc:sldMk cId="658309821" sldId="485"/>
            <ac:spMk id="11" creationId="{471A5A32-EB27-4681-AA9C-22572B650016}"/>
          </ac:spMkLst>
        </pc:spChg>
        <pc:spChg chg="add mod">
          <ac:chgData name="Steve Shellhammer" userId="0e71f22d-ee3e-49c0-82ff-dbc290af8082" providerId="ADAL" clId="{8DDDF9D7-502F-4C2B-B437-AF402FAECEAF}" dt="2021-03-17T22:30:26.793" v="3143" actId="207"/>
          <ac:spMkLst>
            <pc:docMk/>
            <pc:sldMk cId="658309821" sldId="485"/>
            <ac:spMk id="12" creationId="{E0A36B2E-A81D-4211-BD96-C874CC729A31}"/>
          </ac:spMkLst>
        </pc:spChg>
        <pc:picChg chg="del">
          <ac:chgData name="Steve Shellhammer" userId="0e71f22d-ee3e-49c0-82ff-dbc290af8082" providerId="ADAL" clId="{8DDDF9D7-502F-4C2B-B437-AF402FAECEAF}" dt="2021-03-17T18:29:30.125" v="2777" actId="478"/>
          <ac:picMkLst>
            <pc:docMk/>
            <pc:sldMk cId="658309821" sldId="485"/>
            <ac:picMk id="8" creationId="{CCA69963-0A16-461E-A9E6-3EBC1D4E5088}"/>
          </ac:picMkLst>
        </pc:picChg>
        <pc:picChg chg="add mod">
          <ac:chgData name="Steve Shellhammer" userId="0e71f22d-ee3e-49c0-82ff-dbc290af8082" providerId="ADAL" clId="{8DDDF9D7-502F-4C2B-B437-AF402FAECEAF}" dt="2021-03-17T18:35:10.661" v="2781" actId="1076"/>
          <ac:picMkLst>
            <pc:docMk/>
            <pc:sldMk cId="658309821" sldId="485"/>
            <ac:picMk id="9" creationId="{8F298819-A402-4ECC-BAD4-9F4E589C2B72}"/>
          </ac:picMkLst>
        </pc:picChg>
      </pc:sldChg>
      <pc:sldChg chg="addSp delSp modSp new mod">
        <pc:chgData name="Steve Shellhammer" userId="0e71f22d-ee3e-49c0-82ff-dbc290af8082" providerId="ADAL" clId="{8DDDF9D7-502F-4C2B-B437-AF402FAECEAF}" dt="2021-03-17T22:42:10.509" v="3454" actId="113"/>
        <pc:sldMkLst>
          <pc:docMk/>
          <pc:sldMk cId="3393319472" sldId="486"/>
        </pc:sldMkLst>
        <pc:spChg chg="mod">
          <ac:chgData name="Steve Shellhammer" userId="0e71f22d-ee3e-49c0-82ff-dbc290af8082" providerId="ADAL" clId="{8DDDF9D7-502F-4C2B-B437-AF402FAECEAF}" dt="2021-03-17T22:31:12.341" v="3199" actId="14100"/>
          <ac:spMkLst>
            <pc:docMk/>
            <pc:sldMk cId="3393319472" sldId="486"/>
            <ac:spMk id="2" creationId="{06A9FB81-9C5E-4550-9A24-166276466691}"/>
          </ac:spMkLst>
        </pc:spChg>
        <pc:spChg chg="del">
          <ac:chgData name="Steve Shellhammer" userId="0e71f22d-ee3e-49c0-82ff-dbc290af8082" providerId="ADAL" clId="{8DDDF9D7-502F-4C2B-B437-AF402FAECEAF}" dt="2021-03-17T18:44:04.518" v="2868" actId="478"/>
          <ac:spMkLst>
            <pc:docMk/>
            <pc:sldMk cId="3393319472" sldId="486"/>
            <ac:spMk id="3" creationId="{E1A622FC-7B08-4082-87B0-B3BC1656D67F}"/>
          </ac:spMkLst>
        </pc:spChg>
        <pc:graphicFrameChg chg="add mod modGraphic">
          <ac:chgData name="Steve Shellhammer" userId="0e71f22d-ee3e-49c0-82ff-dbc290af8082" providerId="ADAL" clId="{8DDDF9D7-502F-4C2B-B437-AF402FAECEAF}" dt="2021-03-17T22:42:10.509" v="3454" actId="113"/>
          <ac:graphicFrameMkLst>
            <pc:docMk/>
            <pc:sldMk cId="3393319472" sldId="486"/>
            <ac:graphicFrameMk id="7" creationId="{279831D8-A6B8-4277-8D5F-B0E7603F9027}"/>
          </ac:graphicFrameMkLst>
        </pc:graphicFrameChg>
        <pc:picChg chg="add del">
          <ac:chgData name="Steve Shellhammer" userId="0e71f22d-ee3e-49c0-82ff-dbc290af8082" providerId="ADAL" clId="{8DDDF9D7-502F-4C2B-B437-AF402FAECEAF}" dt="2021-03-17T18:44:33.340" v="2880" actId="21"/>
          <ac:picMkLst>
            <pc:docMk/>
            <pc:sldMk cId="3393319472" sldId="486"/>
            <ac:picMk id="8" creationId="{23A812AE-CD1E-42C7-A79A-496D275D3B7D}"/>
          </ac:picMkLst>
        </pc:picChg>
      </pc:sldChg>
      <pc:sldChg chg="addSp delSp modSp add mod">
        <pc:chgData name="Steve Shellhammer" userId="0e71f22d-ee3e-49c0-82ff-dbc290af8082" providerId="ADAL" clId="{8DDDF9D7-502F-4C2B-B437-AF402FAECEAF}" dt="2021-03-17T22:30:45.428" v="3149" actId="207"/>
        <pc:sldMkLst>
          <pc:docMk/>
          <pc:sldMk cId="4284133424" sldId="487"/>
        </pc:sldMkLst>
        <pc:spChg chg="mod">
          <ac:chgData name="Steve Shellhammer" userId="0e71f22d-ee3e-49c0-82ff-dbc290af8082" providerId="ADAL" clId="{8DDDF9D7-502F-4C2B-B437-AF402FAECEAF}" dt="2021-03-17T18:45:10.932" v="2896" actId="20577"/>
          <ac:spMkLst>
            <pc:docMk/>
            <pc:sldMk cId="4284133424" sldId="487"/>
            <ac:spMk id="2" creationId="{3CBE97C4-47B4-422D-A6D6-AD01F0FDFB87}"/>
          </ac:spMkLst>
        </pc:spChg>
        <pc:spChg chg="mod">
          <ac:chgData name="Steve Shellhammer" userId="0e71f22d-ee3e-49c0-82ff-dbc290af8082" providerId="ADAL" clId="{8DDDF9D7-502F-4C2B-B437-AF402FAECEAF}" dt="2021-03-17T22:30:45.428" v="3149" actId="207"/>
          <ac:spMkLst>
            <pc:docMk/>
            <pc:sldMk cId="4284133424" sldId="487"/>
            <ac:spMk id="12" creationId="{E0A36B2E-A81D-4211-BD96-C874CC729A31}"/>
          </ac:spMkLst>
        </pc:spChg>
        <pc:picChg chg="add mod">
          <ac:chgData name="Steve Shellhammer" userId="0e71f22d-ee3e-49c0-82ff-dbc290af8082" providerId="ADAL" clId="{8DDDF9D7-502F-4C2B-B437-AF402FAECEAF}" dt="2021-03-17T18:50:44.740" v="3128" actId="1037"/>
          <ac:picMkLst>
            <pc:docMk/>
            <pc:sldMk cId="4284133424" sldId="487"/>
            <ac:picMk id="8" creationId="{CB5696E9-E832-4ED9-BE30-110E8243A6FB}"/>
          </ac:picMkLst>
        </pc:picChg>
        <pc:picChg chg="del">
          <ac:chgData name="Steve Shellhammer" userId="0e71f22d-ee3e-49c0-82ff-dbc290af8082" providerId="ADAL" clId="{8DDDF9D7-502F-4C2B-B437-AF402FAECEAF}" dt="2021-03-17T18:44:27.319" v="2879" actId="478"/>
          <ac:picMkLst>
            <pc:docMk/>
            <pc:sldMk cId="4284133424" sldId="487"/>
            <ac:picMk id="9" creationId="{8F298819-A402-4ECC-BAD4-9F4E589C2B72}"/>
          </ac:picMkLst>
        </pc:picChg>
      </pc:sldChg>
      <pc:sldChg chg="modSp add mod">
        <pc:chgData name="Steve Shellhammer" userId="0e71f22d-ee3e-49c0-82ff-dbc290af8082" providerId="ADAL" clId="{8DDDF9D7-502F-4C2B-B437-AF402FAECEAF}" dt="2021-03-17T22:59:49.928" v="3691" actId="207"/>
        <pc:sldMkLst>
          <pc:docMk/>
          <pc:sldMk cId="1663599620" sldId="488"/>
        </pc:sldMkLst>
        <pc:spChg chg="mod">
          <ac:chgData name="Steve Shellhammer" userId="0e71f22d-ee3e-49c0-82ff-dbc290af8082" providerId="ADAL" clId="{8DDDF9D7-502F-4C2B-B437-AF402FAECEAF}" dt="2021-03-17T22:43:03.854" v="3463" actId="20577"/>
          <ac:spMkLst>
            <pc:docMk/>
            <pc:sldMk cId="1663599620" sldId="488"/>
            <ac:spMk id="2" creationId="{06A9FB81-9C5E-4550-9A24-166276466691}"/>
          </ac:spMkLst>
        </pc:spChg>
        <pc:graphicFrameChg chg="mod modGraphic">
          <ac:chgData name="Steve Shellhammer" userId="0e71f22d-ee3e-49c0-82ff-dbc290af8082" providerId="ADAL" clId="{8DDDF9D7-502F-4C2B-B437-AF402FAECEAF}" dt="2021-03-17T22:59:49.928" v="3691" actId="207"/>
          <ac:graphicFrameMkLst>
            <pc:docMk/>
            <pc:sldMk cId="1663599620" sldId="488"/>
            <ac:graphicFrameMk id="7" creationId="{279831D8-A6B8-4277-8D5F-B0E7603F9027}"/>
          </ac:graphicFrameMkLst>
        </pc:graphicFrameChg>
      </pc:sldChg>
      <pc:sldChg chg="addSp modSp new mod">
        <pc:chgData name="Steve Shellhammer" userId="0e71f22d-ee3e-49c0-82ff-dbc290af8082" providerId="ADAL" clId="{8DDDF9D7-502F-4C2B-B437-AF402FAECEAF}" dt="2021-03-17T23:49:37.921" v="4532" actId="14100"/>
        <pc:sldMkLst>
          <pc:docMk/>
          <pc:sldMk cId="715842681" sldId="489"/>
        </pc:sldMkLst>
        <pc:spChg chg="mod">
          <ac:chgData name="Steve Shellhammer" userId="0e71f22d-ee3e-49c0-82ff-dbc290af8082" providerId="ADAL" clId="{8DDDF9D7-502F-4C2B-B437-AF402FAECEAF}" dt="2021-03-17T23:48:09.190" v="4433" actId="20577"/>
          <ac:spMkLst>
            <pc:docMk/>
            <pc:sldMk cId="715842681" sldId="489"/>
            <ac:spMk id="2" creationId="{F36B3471-670C-4059-9EF5-5A512BF87249}"/>
          </ac:spMkLst>
        </pc:spChg>
        <pc:spChg chg="mod">
          <ac:chgData name="Steve Shellhammer" userId="0e71f22d-ee3e-49c0-82ff-dbc290af8082" providerId="ADAL" clId="{8DDDF9D7-502F-4C2B-B437-AF402FAECEAF}" dt="2021-03-17T23:49:37.921" v="4532" actId="14100"/>
          <ac:spMkLst>
            <pc:docMk/>
            <pc:sldMk cId="715842681" sldId="489"/>
            <ac:spMk id="3" creationId="{9814FD1E-3A36-4DCA-AF8F-2120B72DB1F3}"/>
          </ac:spMkLst>
        </pc:spChg>
        <pc:picChg chg="add mod">
          <ac:chgData name="Steve Shellhammer" userId="0e71f22d-ee3e-49c0-82ff-dbc290af8082" providerId="ADAL" clId="{8DDDF9D7-502F-4C2B-B437-AF402FAECEAF}" dt="2021-03-17T23:43:53.226" v="4290" actId="1038"/>
          <ac:picMkLst>
            <pc:docMk/>
            <pc:sldMk cId="715842681" sldId="489"/>
            <ac:picMk id="8" creationId="{37342D5A-DD26-41C7-99CA-31F6D518DE42}"/>
          </ac:picMkLst>
        </pc:picChg>
      </pc:sldChg>
      <pc:sldChg chg="addSp modSp new mod">
        <pc:chgData name="Steve Shellhammer" userId="0e71f22d-ee3e-49c0-82ff-dbc290af8082" providerId="ADAL" clId="{8DDDF9D7-502F-4C2B-B437-AF402FAECEAF}" dt="2021-03-18T23:46:52.420" v="6295" actId="1076"/>
        <pc:sldMkLst>
          <pc:docMk/>
          <pc:sldMk cId="3250604963" sldId="490"/>
        </pc:sldMkLst>
        <pc:spChg chg="mod">
          <ac:chgData name="Steve Shellhammer" userId="0e71f22d-ee3e-49c0-82ff-dbc290af8082" providerId="ADAL" clId="{8DDDF9D7-502F-4C2B-B437-AF402FAECEAF}" dt="2021-03-18T23:45:50.911" v="6231" actId="20577"/>
          <ac:spMkLst>
            <pc:docMk/>
            <pc:sldMk cId="3250604963" sldId="490"/>
            <ac:spMk id="2" creationId="{1A0FF0CA-135C-4FDC-A913-9E1792A150D6}"/>
          </ac:spMkLst>
        </pc:spChg>
        <pc:spChg chg="mod">
          <ac:chgData name="Steve Shellhammer" userId="0e71f22d-ee3e-49c0-82ff-dbc290af8082" providerId="ADAL" clId="{8DDDF9D7-502F-4C2B-B437-AF402FAECEAF}" dt="2021-03-18T23:46:52.420" v="6295" actId="1076"/>
          <ac:spMkLst>
            <pc:docMk/>
            <pc:sldMk cId="3250604963" sldId="490"/>
            <ac:spMk id="3" creationId="{F6739839-3E33-49AB-9091-7522061FA555}"/>
          </ac:spMkLst>
        </pc:spChg>
        <pc:graphicFrameChg chg="add mod modGraphic">
          <ac:chgData name="Steve Shellhammer" userId="0e71f22d-ee3e-49c0-82ff-dbc290af8082" providerId="ADAL" clId="{8DDDF9D7-502F-4C2B-B437-AF402FAECEAF}" dt="2021-03-18T23:45:41.638" v="6222" actId="1076"/>
          <ac:graphicFrameMkLst>
            <pc:docMk/>
            <pc:sldMk cId="3250604963" sldId="490"/>
            <ac:graphicFrameMk id="7" creationId="{04882836-D0C9-44C9-888C-AEFBF8A9E231}"/>
          </ac:graphicFrameMkLst>
        </pc:graphicFrameChg>
      </pc:sldChg>
      <pc:sldChg chg="modSp new mod">
        <pc:chgData name="Steve Shellhammer" userId="0e71f22d-ee3e-49c0-82ff-dbc290af8082" providerId="ADAL" clId="{8DDDF9D7-502F-4C2B-B437-AF402FAECEAF}" dt="2021-03-19T15:16:18.062" v="6970" actId="1076"/>
        <pc:sldMkLst>
          <pc:docMk/>
          <pc:sldMk cId="4154146102" sldId="491"/>
        </pc:sldMkLst>
        <pc:spChg chg="mod">
          <ac:chgData name="Steve Shellhammer" userId="0e71f22d-ee3e-49c0-82ff-dbc290af8082" providerId="ADAL" clId="{8DDDF9D7-502F-4C2B-B437-AF402FAECEAF}" dt="2021-03-18T23:48:08.210" v="6392" actId="14100"/>
          <ac:spMkLst>
            <pc:docMk/>
            <pc:sldMk cId="4154146102" sldId="491"/>
            <ac:spMk id="2" creationId="{D62D6E38-1944-4000-8C54-622DF577663D}"/>
          </ac:spMkLst>
        </pc:spChg>
        <pc:spChg chg="mod">
          <ac:chgData name="Steve Shellhammer" userId="0e71f22d-ee3e-49c0-82ff-dbc290af8082" providerId="ADAL" clId="{8DDDF9D7-502F-4C2B-B437-AF402FAECEAF}" dt="2021-03-19T15:16:18.062" v="6970" actId="1076"/>
          <ac:spMkLst>
            <pc:docMk/>
            <pc:sldMk cId="4154146102" sldId="491"/>
            <ac:spMk id="3" creationId="{9612293D-E4AE-4350-B5AF-2A14FCE5CE3F}"/>
          </ac:spMkLst>
        </pc:spChg>
      </pc:sldChg>
      <pc:sldChg chg="addSp delSp modSp new mod">
        <pc:chgData name="Steve Shellhammer" userId="0e71f22d-ee3e-49c0-82ff-dbc290af8082" providerId="ADAL" clId="{8DDDF9D7-502F-4C2B-B437-AF402FAECEAF}" dt="2021-03-19T15:23:05.142" v="7112" actId="22"/>
        <pc:sldMkLst>
          <pc:docMk/>
          <pc:sldMk cId="2084330954" sldId="492"/>
        </pc:sldMkLst>
        <pc:spChg chg="mod">
          <ac:chgData name="Steve Shellhammer" userId="0e71f22d-ee3e-49c0-82ff-dbc290af8082" providerId="ADAL" clId="{8DDDF9D7-502F-4C2B-B437-AF402FAECEAF}" dt="2021-03-19T15:20:59.375" v="6982" actId="14100"/>
          <ac:spMkLst>
            <pc:docMk/>
            <pc:sldMk cId="2084330954" sldId="492"/>
            <ac:spMk id="2" creationId="{0F7F7E34-65F9-48E3-BC67-E90D6D78FFA7}"/>
          </ac:spMkLst>
        </pc:spChg>
        <pc:spChg chg="mod">
          <ac:chgData name="Steve Shellhammer" userId="0e71f22d-ee3e-49c0-82ff-dbc290af8082" providerId="ADAL" clId="{8DDDF9D7-502F-4C2B-B437-AF402FAECEAF}" dt="2021-03-19T15:22:08.647" v="7110" actId="1037"/>
          <ac:spMkLst>
            <pc:docMk/>
            <pc:sldMk cId="2084330954" sldId="492"/>
            <ac:spMk id="3" creationId="{B713AE23-5D2E-4CC3-8B76-553B4DBF1320}"/>
          </ac:spMkLst>
        </pc:spChg>
        <pc:picChg chg="add del mod">
          <ac:chgData name="Steve Shellhammer" userId="0e71f22d-ee3e-49c0-82ff-dbc290af8082" providerId="ADAL" clId="{8DDDF9D7-502F-4C2B-B437-AF402FAECEAF}" dt="2021-03-19T15:22:30.538" v="7111" actId="478"/>
          <ac:picMkLst>
            <pc:docMk/>
            <pc:sldMk cId="2084330954" sldId="492"/>
            <ac:picMk id="8" creationId="{3C72573D-7192-43A8-9C3F-71DEC17AD1E4}"/>
          </ac:picMkLst>
        </pc:picChg>
        <pc:picChg chg="add">
          <ac:chgData name="Steve Shellhammer" userId="0e71f22d-ee3e-49c0-82ff-dbc290af8082" providerId="ADAL" clId="{8DDDF9D7-502F-4C2B-B437-AF402FAECEAF}" dt="2021-03-19T15:23:05.142" v="7112" actId="22"/>
          <ac:picMkLst>
            <pc:docMk/>
            <pc:sldMk cId="2084330954" sldId="492"/>
            <ac:picMk id="10" creationId="{E994E710-11F1-4F2B-93B4-84112428BC14}"/>
          </ac:picMkLst>
        </pc:picChg>
      </pc:sldChg>
      <pc:sldChg chg="modSp new mod">
        <pc:chgData name="Steve Shellhammer" userId="0e71f22d-ee3e-49c0-82ff-dbc290af8082" providerId="ADAL" clId="{8DDDF9D7-502F-4C2B-B437-AF402FAECEAF}" dt="2021-03-19T15:28:27.385" v="7866" actId="20577"/>
        <pc:sldMkLst>
          <pc:docMk/>
          <pc:sldMk cId="1053439342" sldId="493"/>
        </pc:sldMkLst>
        <pc:spChg chg="mod">
          <ac:chgData name="Steve Shellhammer" userId="0e71f22d-ee3e-49c0-82ff-dbc290af8082" providerId="ADAL" clId="{8DDDF9D7-502F-4C2B-B437-AF402FAECEAF}" dt="2021-03-19T15:24:31.255" v="7167" actId="404"/>
          <ac:spMkLst>
            <pc:docMk/>
            <pc:sldMk cId="1053439342" sldId="493"/>
            <ac:spMk id="2" creationId="{C5E4401A-7427-4759-9616-05829117C714}"/>
          </ac:spMkLst>
        </pc:spChg>
        <pc:spChg chg="mod">
          <ac:chgData name="Steve Shellhammer" userId="0e71f22d-ee3e-49c0-82ff-dbc290af8082" providerId="ADAL" clId="{8DDDF9D7-502F-4C2B-B437-AF402FAECEAF}" dt="2021-03-19T15:28:27.385" v="7866" actId="20577"/>
          <ac:spMkLst>
            <pc:docMk/>
            <pc:sldMk cId="1053439342" sldId="493"/>
            <ac:spMk id="3" creationId="{B6590AA5-8130-4E3A-9FD2-5FD5943F136C}"/>
          </ac:spMkLst>
        </pc:spChg>
      </pc:sldChg>
      <pc:sldChg chg="addSp delSp modSp new mod">
        <pc:chgData name="Steve Shellhammer" userId="0e71f22d-ee3e-49c0-82ff-dbc290af8082" providerId="ADAL" clId="{8DDDF9D7-502F-4C2B-B437-AF402FAECEAF}" dt="2021-03-19T15:37:47.805" v="8783" actId="1036"/>
        <pc:sldMkLst>
          <pc:docMk/>
          <pc:sldMk cId="573313430" sldId="494"/>
        </pc:sldMkLst>
        <pc:spChg chg="mod">
          <ac:chgData name="Steve Shellhammer" userId="0e71f22d-ee3e-49c0-82ff-dbc290af8082" providerId="ADAL" clId="{8DDDF9D7-502F-4C2B-B437-AF402FAECEAF}" dt="2021-03-19T15:37:40.431" v="8782" actId="404"/>
          <ac:spMkLst>
            <pc:docMk/>
            <pc:sldMk cId="573313430" sldId="494"/>
            <ac:spMk id="2" creationId="{0D39CAA2-0294-403E-A2A1-7CBC327AF997}"/>
          </ac:spMkLst>
        </pc:spChg>
        <pc:spChg chg="del mod">
          <ac:chgData name="Steve Shellhammer" userId="0e71f22d-ee3e-49c0-82ff-dbc290af8082" providerId="ADAL" clId="{8DDDF9D7-502F-4C2B-B437-AF402FAECEAF}" dt="2021-03-19T15:37:02.609" v="8756" actId="478"/>
          <ac:spMkLst>
            <pc:docMk/>
            <pc:sldMk cId="573313430" sldId="494"/>
            <ac:spMk id="3" creationId="{972221DE-5A48-4801-B3DC-B7F45FB8CEA0}"/>
          </ac:spMkLst>
        </pc:spChg>
        <pc:spChg chg="add del mod">
          <ac:chgData name="Steve Shellhammer" userId="0e71f22d-ee3e-49c0-82ff-dbc290af8082" providerId="ADAL" clId="{8DDDF9D7-502F-4C2B-B437-AF402FAECEAF}" dt="2021-03-19T15:37:15.800" v="8758" actId="478"/>
          <ac:spMkLst>
            <pc:docMk/>
            <pc:sldMk cId="573313430" sldId="494"/>
            <ac:spMk id="9" creationId="{F421305E-F731-464E-AEE0-0094928DACD0}"/>
          </ac:spMkLst>
        </pc:spChg>
        <pc:graphicFrameChg chg="add mod modGraphic">
          <ac:chgData name="Steve Shellhammer" userId="0e71f22d-ee3e-49c0-82ff-dbc290af8082" providerId="ADAL" clId="{8DDDF9D7-502F-4C2B-B437-AF402FAECEAF}" dt="2021-03-19T15:37:47.805" v="8783" actId="1036"/>
          <ac:graphicFrameMkLst>
            <pc:docMk/>
            <pc:sldMk cId="573313430" sldId="494"/>
            <ac:graphicFrameMk id="7" creationId="{8B07BCA4-84D5-4410-B000-F0EAC08DDBA7}"/>
          </ac:graphicFrameMkLst>
        </pc:graphicFrameChg>
      </pc:sldChg>
      <pc:sldMasterChg chg="modSldLayout">
        <pc:chgData name="Steve Shellhammer" userId="0e71f22d-ee3e-49c0-82ff-dbc290af8082" providerId="ADAL" clId="{8DDDF9D7-502F-4C2B-B437-AF402FAECEAF}" dt="2021-03-16T22:07:47.820" v="54" actId="20577"/>
        <pc:sldMasterMkLst>
          <pc:docMk/>
          <pc:sldMasterMk cId="0" sldId="2147483648"/>
        </pc:sldMasterMkLst>
        <pc:sldLayoutChg chg="modSp mod">
          <pc:chgData name="Steve Shellhammer" userId="0e71f22d-ee3e-49c0-82ff-dbc290af8082" providerId="ADAL" clId="{8DDDF9D7-502F-4C2B-B437-AF402FAECEAF}" dt="2021-03-16T22:07:47.820" v="54" actId="20577"/>
          <pc:sldLayoutMkLst>
            <pc:docMk/>
            <pc:sldMasterMk cId="0" sldId="2147483648"/>
            <pc:sldLayoutMk cId="0" sldId="2147483650"/>
          </pc:sldLayoutMkLst>
          <pc:spChg chg="mod">
            <ac:chgData name="Steve Shellhammer" userId="0e71f22d-ee3e-49c0-82ff-dbc290af8082" providerId="ADAL" clId="{8DDDF9D7-502F-4C2B-B437-AF402FAECEAF}" dt="2021-03-16T22:07:47.820" v="54"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B332D6AD-E8CB-4E27-97C9-7983ED3C121C}"/>
    <pc:docChg chg="undo custSel addSld delSld modSld">
      <pc:chgData name="Steve Shellhammer" userId="0e71f22d-ee3e-49c0-82ff-dbc290af8082" providerId="ADAL" clId="{B332D6AD-E8CB-4E27-97C9-7983ED3C121C}" dt="2021-11-04T23:55:43.917" v="2428" actId="114"/>
      <pc:docMkLst>
        <pc:docMk/>
      </pc:docMkLst>
      <pc:sldChg chg="addSp delSp modSp mod">
        <pc:chgData name="Steve Shellhammer" userId="0e71f22d-ee3e-49c0-82ff-dbc290af8082" providerId="ADAL" clId="{B332D6AD-E8CB-4E27-97C9-7983ED3C121C}" dt="2021-11-04T23:49:52.837" v="2315" actId="20577"/>
        <pc:sldMkLst>
          <pc:docMk/>
          <pc:sldMk cId="0" sldId="256"/>
        </pc:sldMkLst>
        <pc:spChg chg="add del mod">
          <ac:chgData name="Steve Shellhammer" userId="0e71f22d-ee3e-49c0-82ff-dbc290af8082" providerId="ADAL" clId="{B332D6AD-E8CB-4E27-97C9-7983ED3C121C}" dt="2021-10-29T17:14:30.751" v="14" actId="478"/>
          <ac:spMkLst>
            <pc:docMk/>
            <pc:sldMk cId="0" sldId="256"/>
            <ac:spMk id="3" creationId="{D4906F00-46AA-40F5-87F9-9C7E93EBB1F6}"/>
          </ac:spMkLst>
        </pc:spChg>
        <pc:spChg chg="mod">
          <ac:chgData name="Steve Shellhammer" userId="0e71f22d-ee3e-49c0-82ff-dbc290af8082" providerId="ADAL" clId="{B332D6AD-E8CB-4E27-97C9-7983ED3C121C}" dt="2021-11-04T23:49:52.837" v="2315" actId="20577"/>
          <ac:spMkLst>
            <pc:docMk/>
            <pc:sldMk cId="0" sldId="256"/>
            <ac:spMk id="3073" creationId="{00000000-0000-0000-0000-000000000000}"/>
          </ac:spMkLst>
        </pc:spChg>
        <pc:spChg chg="mod">
          <ac:chgData name="Steve Shellhammer" userId="0e71f22d-ee3e-49c0-82ff-dbc290af8082" providerId="ADAL" clId="{B332D6AD-E8CB-4E27-97C9-7983ED3C121C}" dt="2021-10-29T17:14:18.898" v="11" actId="20577"/>
          <ac:spMkLst>
            <pc:docMk/>
            <pc:sldMk cId="0" sldId="256"/>
            <ac:spMk id="3074" creationId="{00000000-0000-0000-0000-000000000000}"/>
          </ac:spMkLst>
        </pc:spChg>
      </pc:sldChg>
      <pc:sldChg chg="addSp delSp modSp new mod">
        <pc:chgData name="Steve Shellhammer" userId="0e71f22d-ee3e-49c0-82ff-dbc290af8082" providerId="ADAL" clId="{B332D6AD-E8CB-4E27-97C9-7983ED3C121C}" dt="2021-11-04T23:54:39.759" v="2404" actId="1076"/>
        <pc:sldMkLst>
          <pc:docMk/>
          <pc:sldMk cId="694538047" sldId="257"/>
        </pc:sldMkLst>
        <pc:spChg chg="mod">
          <ac:chgData name="Steve Shellhammer" userId="0e71f22d-ee3e-49c0-82ff-dbc290af8082" providerId="ADAL" clId="{B332D6AD-E8CB-4E27-97C9-7983ED3C121C}" dt="2021-10-29T17:32:00.910" v="432" actId="14100"/>
          <ac:spMkLst>
            <pc:docMk/>
            <pc:sldMk cId="694538047" sldId="257"/>
            <ac:spMk id="2" creationId="{F0B98180-2EE7-4C1B-AC19-06F2DC308BF8}"/>
          </ac:spMkLst>
        </pc:spChg>
        <pc:spChg chg="mod">
          <ac:chgData name="Steve Shellhammer" userId="0e71f22d-ee3e-49c0-82ff-dbc290af8082" providerId="ADAL" clId="{B332D6AD-E8CB-4E27-97C9-7983ED3C121C}" dt="2021-11-04T23:50:34.778" v="2355" actId="114"/>
          <ac:spMkLst>
            <pc:docMk/>
            <pc:sldMk cId="694538047" sldId="257"/>
            <ac:spMk id="3" creationId="{C557D0F9-8D3F-4C94-8094-3F4FB991EECF}"/>
          </ac:spMkLst>
        </pc:spChg>
        <pc:picChg chg="add del mod">
          <ac:chgData name="Steve Shellhammer" userId="0e71f22d-ee3e-49c0-82ff-dbc290af8082" providerId="ADAL" clId="{B332D6AD-E8CB-4E27-97C9-7983ED3C121C}" dt="2021-11-04T23:54:20.535" v="2400" actId="478"/>
          <ac:picMkLst>
            <pc:docMk/>
            <pc:sldMk cId="694538047" sldId="257"/>
            <ac:picMk id="8" creationId="{6A1B1EE5-E320-45E2-9CC8-FEBCD3094179}"/>
          </ac:picMkLst>
        </pc:picChg>
        <pc:picChg chg="add mod">
          <ac:chgData name="Steve Shellhammer" userId="0e71f22d-ee3e-49c0-82ff-dbc290af8082" providerId="ADAL" clId="{B332D6AD-E8CB-4E27-97C9-7983ED3C121C}" dt="2021-11-04T23:54:39.759" v="2404" actId="1076"/>
          <ac:picMkLst>
            <pc:docMk/>
            <pc:sldMk cId="694538047" sldId="257"/>
            <ac:picMk id="9" creationId="{B29836FD-EF9D-43E9-8BA2-DF2BA177F58D}"/>
          </ac:picMkLst>
        </pc:picChg>
      </pc:sldChg>
      <pc:sldChg chg="addSp delSp modSp new mod">
        <pc:chgData name="Steve Shellhammer" userId="0e71f22d-ee3e-49c0-82ff-dbc290af8082" providerId="ADAL" clId="{B332D6AD-E8CB-4E27-97C9-7983ED3C121C}" dt="2021-11-02T22:06:08.625" v="2302" actId="20577"/>
        <pc:sldMkLst>
          <pc:docMk/>
          <pc:sldMk cId="3977437081" sldId="258"/>
        </pc:sldMkLst>
        <pc:spChg chg="mod">
          <ac:chgData name="Steve Shellhammer" userId="0e71f22d-ee3e-49c0-82ff-dbc290af8082" providerId="ADAL" clId="{B332D6AD-E8CB-4E27-97C9-7983ED3C121C}" dt="2021-11-02T22:04:47.580" v="2248" actId="403"/>
          <ac:spMkLst>
            <pc:docMk/>
            <pc:sldMk cId="3977437081" sldId="258"/>
            <ac:spMk id="2" creationId="{E14466C5-0853-4C92-A27D-05BFD3CD97A5}"/>
          </ac:spMkLst>
        </pc:spChg>
        <pc:spChg chg="mod">
          <ac:chgData name="Steve Shellhammer" userId="0e71f22d-ee3e-49c0-82ff-dbc290af8082" providerId="ADAL" clId="{B332D6AD-E8CB-4E27-97C9-7983ED3C121C}" dt="2021-11-02T22:06:08.625" v="2302" actId="20577"/>
          <ac:spMkLst>
            <pc:docMk/>
            <pc:sldMk cId="3977437081" sldId="258"/>
            <ac:spMk id="3" creationId="{1140FAD9-40B9-4AC2-9FFC-73CB4BA98110}"/>
          </ac:spMkLst>
        </pc:spChg>
        <pc:spChg chg="add del mod">
          <ac:chgData name="Steve Shellhammer" userId="0e71f22d-ee3e-49c0-82ff-dbc290af8082" providerId="ADAL" clId="{B332D6AD-E8CB-4E27-97C9-7983ED3C121C}" dt="2021-11-02T20:25:57.760" v="1693" actId="478"/>
          <ac:spMkLst>
            <pc:docMk/>
            <pc:sldMk cId="3977437081" sldId="258"/>
            <ac:spMk id="7" creationId="{59946C2B-F4C6-4012-AEEC-5D7910F18371}"/>
          </ac:spMkLst>
        </pc:spChg>
        <pc:spChg chg="add del mod">
          <ac:chgData name="Steve Shellhammer" userId="0e71f22d-ee3e-49c0-82ff-dbc290af8082" providerId="ADAL" clId="{B332D6AD-E8CB-4E27-97C9-7983ED3C121C}" dt="2021-11-02T20:26:14.699" v="1700" actId="478"/>
          <ac:spMkLst>
            <pc:docMk/>
            <pc:sldMk cId="3977437081" sldId="258"/>
            <ac:spMk id="8" creationId="{27848366-BE9A-4762-A6C2-F068413050FA}"/>
          </ac:spMkLst>
        </pc:spChg>
        <pc:spChg chg="add del mod">
          <ac:chgData name="Steve Shellhammer" userId="0e71f22d-ee3e-49c0-82ff-dbc290af8082" providerId="ADAL" clId="{B332D6AD-E8CB-4E27-97C9-7983ED3C121C}" dt="2021-11-02T22:04:58.306" v="2249" actId="478"/>
          <ac:spMkLst>
            <pc:docMk/>
            <pc:sldMk cId="3977437081" sldId="258"/>
            <ac:spMk id="10" creationId="{BEFAFD1F-7FBD-4ACA-8ED1-7C277C5768C8}"/>
          </ac:spMkLst>
        </pc:spChg>
        <pc:graphicFrameChg chg="add mod modGraphic">
          <ac:chgData name="Steve Shellhammer" userId="0e71f22d-ee3e-49c0-82ff-dbc290af8082" providerId="ADAL" clId="{B332D6AD-E8CB-4E27-97C9-7983ED3C121C}" dt="2021-11-02T22:05:22.592" v="2258" actId="1036"/>
          <ac:graphicFrameMkLst>
            <pc:docMk/>
            <pc:sldMk cId="3977437081" sldId="258"/>
            <ac:graphicFrameMk id="9" creationId="{E418F96E-75A7-4F29-9C17-C5AEFAED9C69}"/>
          </ac:graphicFrameMkLst>
        </pc:graphicFrameChg>
      </pc:sldChg>
      <pc:sldChg chg="modSp new mod">
        <pc:chgData name="Steve Shellhammer" userId="0e71f22d-ee3e-49c0-82ff-dbc290af8082" providerId="ADAL" clId="{B332D6AD-E8CB-4E27-97C9-7983ED3C121C}" dt="2021-11-04T23:55:43.917" v="2428" actId="114"/>
        <pc:sldMkLst>
          <pc:docMk/>
          <pc:sldMk cId="3351242388" sldId="259"/>
        </pc:sldMkLst>
        <pc:spChg chg="mod">
          <ac:chgData name="Steve Shellhammer" userId="0e71f22d-ee3e-49c0-82ff-dbc290af8082" providerId="ADAL" clId="{B332D6AD-E8CB-4E27-97C9-7983ED3C121C}" dt="2021-10-29T17:53:02.078" v="1277" actId="20577"/>
          <ac:spMkLst>
            <pc:docMk/>
            <pc:sldMk cId="3351242388" sldId="259"/>
            <ac:spMk id="2" creationId="{42D6A1B0-D102-438E-9965-5D29098D2A78}"/>
          </ac:spMkLst>
        </pc:spChg>
        <pc:spChg chg="mod">
          <ac:chgData name="Steve Shellhammer" userId="0e71f22d-ee3e-49c0-82ff-dbc290af8082" providerId="ADAL" clId="{B332D6AD-E8CB-4E27-97C9-7983ED3C121C}" dt="2021-11-04T23:55:43.917" v="2428" actId="114"/>
          <ac:spMkLst>
            <pc:docMk/>
            <pc:sldMk cId="3351242388" sldId="259"/>
            <ac:spMk id="3" creationId="{F7270D60-B618-4EAE-9866-55EBB96162D3}"/>
          </ac:spMkLst>
        </pc:spChg>
      </pc:sldChg>
      <pc:sldChg chg="addSp delSp modSp new del mod">
        <pc:chgData name="Steve Shellhammer" userId="0e71f22d-ee3e-49c0-82ff-dbc290af8082" providerId="ADAL" clId="{B332D6AD-E8CB-4E27-97C9-7983ED3C121C}" dt="2021-10-29T17:52:52.035" v="1269" actId="47"/>
        <pc:sldMkLst>
          <pc:docMk/>
          <pc:sldMk cId="4030174104" sldId="259"/>
        </pc:sldMkLst>
        <pc:spChg chg="del">
          <ac:chgData name="Steve Shellhammer" userId="0e71f22d-ee3e-49c0-82ff-dbc290af8082" providerId="ADAL" clId="{B332D6AD-E8CB-4E27-97C9-7983ED3C121C}" dt="2021-10-29T17:38:35.373" v="808" actId="3680"/>
          <ac:spMkLst>
            <pc:docMk/>
            <pc:sldMk cId="4030174104" sldId="259"/>
            <ac:spMk id="3" creationId="{B3B03F3B-2332-46D2-A236-75B55C0DE66B}"/>
          </ac:spMkLst>
        </pc:spChg>
        <pc:graphicFrameChg chg="add mod ord modGraphic">
          <ac:chgData name="Steve Shellhammer" userId="0e71f22d-ee3e-49c0-82ff-dbc290af8082" providerId="ADAL" clId="{B332D6AD-E8CB-4E27-97C9-7983ED3C121C}" dt="2021-10-29T17:47:55.562" v="1148" actId="20577"/>
          <ac:graphicFrameMkLst>
            <pc:docMk/>
            <pc:sldMk cId="4030174104" sldId="259"/>
            <ac:graphicFrameMk id="7" creationId="{A389076E-89AE-486D-B52B-56621E46E50B}"/>
          </ac:graphicFrameMkLst>
        </pc:graphicFrameChg>
      </pc:sldChg>
      <pc:sldChg chg="modSp new mod">
        <pc:chgData name="Steve Shellhammer" userId="0e71f22d-ee3e-49c0-82ff-dbc290af8082" providerId="ADAL" clId="{B332D6AD-E8CB-4E27-97C9-7983ED3C121C}" dt="2021-11-04T23:51:13.814" v="2399" actId="20577"/>
        <pc:sldMkLst>
          <pc:docMk/>
          <pc:sldMk cId="2942999925" sldId="260"/>
        </pc:sldMkLst>
        <pc:spChg chg="mod">
          <ac:chgData name="Steve Shellhammer" userId="0e71f22d-ee3e-49c0-82ff-dbc290af8082" providerId="ADAL" clId="{B332D6AD-E8CB-4E27-97C9-7983ED3C121C}" dt="2021-11-04T23:51:03.991" v="2382" actId="404"/>
          <ac:spMkLst>
            <pc:docMk/>
            <pc:sldMk cId="2942999925" sldId="260"/>
            <ac:spMk id="2" creationId="{3D7EDE74-F9BE-41C7-8801-502049ED3C27}"/>
          </ac:spMkLst>
        </pc:spChg>
        <pc:spChg chg="mod">
          <ac:chgData name="Steve Shellhammer" userId="0e71f22d-ee3e-49c0-82ff-dbc290af8082" providerId="ADAL" clId="{B332D6AD-E8CB-4E27-97C9-7983ED3C121C}" dt="2021-11-04T23:51:13.814" v="2399" actId="20577"/>
          <ac:spMkLst>
            <pc:docMk/>
            <pc:sldMk cId="2942999925" sldId="260"/>
            <ac:spMk id="3" creationId="{F9896B93-605B-4CB8-AB32-211E7AFCFFAE}"/>
          </ac:spMkLst>
        </pc:spChg>
      </pc:sldChg>
      <pc:sldChg chg="del">
        <pc:chgData name="Steve Shellhammer" userId="0e71f22d-ee3e-49c0-82ff-dbc290af8082" providerId="ADAL" clId="{B332D6AD-E8CB-4E27-97C9-7983ED3C121C}" dt="2021-10-29T17:14:57.918" v="15" actId="47"/>
        <pc:sldMkLst>
          <pc:docMk/>
          <pc:sldMk cId="1901122027" sldId="546"/>
        </pc:sldMkLst>
      </pc:sldChg>
      <pc:sldChg chg="del">
        <pc:chgData name="Steve Shellhammer" userId="0e71f22d-ee3e-49c0-82ff-dbc290af8082" providerId="ADAL" clId="{B332D6AD-E8CB-4E27-97C9-7983ED3C121C}" dt="2021-10-29T17:14:57.918" v="15" actId="47"/>
        <pc:sldMkLst>
          <pc:docMk/>
          <pc:sldMk cId="3418168406" sldId="547"/>
        </pc:sldMkLst>
      </pc:sldChg>
      <pc:sldChg chg="del">
        <pc:chgData name="Steve Shellhammer" userId="0e71f22d-ee3e-49c0-82ff-dbc290af8082" providerId="ADAL" clId="{B332D6AD-E8CB-4E27-97C9-7983ED3C121C}" dt="2021-10-29T17:14:57.918" v="15" actId="47"/>
        <pc:sldMkLst>
          <pc:docMk/>
          <pc:sldMk cId="2930705681" sldId="548"/>
        </pc:sldMkLst>
      </pc:sldChg>
      <pc:sldChg chg="del">
        <pc:chgData name="Steve Shellhammer" userId="0e71f22d-ee3e-49c0-82ff-dbc290af8082" providerId="ADAL" clId="{B332D6AD-E8CB-4E27-97C9-7983ED3C121C}" dt="2021-10-29T17:14:57.918" v="15" actId="47"/>
        <pc:sldMkLst>
          <pc:docMk/>
          <pc:sldMk cId="1684751992" sldId="549"/>
        </pc:sldMkLst>
      </pc:sldChg>
      <pc:sldChg chg="del">
        <pc:chgData name="Steve Shellhammer" userId="0e71f22d-ee3e-49c0-82ff-dbc290af8082" providerId="ADAL" clId="{B332D6AD-E8CB-4E27-97C9-7983ED3C121C}" dt="2021-10-29T17:14:57.918" v="15" actId="47"/>
        <pc:sldMkLst>
          <pc:docMk/>
          <pc:sldMk cId="3371991456" sldId="550"/>
        </pc:sldMkLst>
      </pc:sldChg>
      <pc:sldChg chg="del">
        <pc:chgData name="Steve Shellhammer" userId="0e71f22d-ee3e-49c0-82ff-dbc290af8082" providerId="ADAL" clId="{B332D6AD-E8CB-4E27-97C9-7983ED3C121C}" dt="2021-10-29T17:14:57.918" v="15" actId="47"/>
        <pc:sldMkLst>
          <pc:docMk/>
          <pc:sldMk cId="1883888431" sldId="551"/>
        </pc:sldMkLst>
      </pc:sldChg>
      <pc:sldChg chg="del">
        <pc:chgData name="Steve Shellhammer" userId="0e71f22d-ee3e-49c0-82ff-dbc290af8082" providerId="ADAL" clId="{B332D6AD-E8CB-4E27-97C9-7983ED3C121C}" dt="2021-10-29T17:14:57.918" v="15" actId="47"/>
        <pc:sldMkLst>
          <pc:docMk/>
          <pc:sldMk cId="2033410224" sldId="552"/>
        </pc:sldMkLst>
      </pc:sldChg>
      <pc:sldChg chg="del">
        <pc:chgData name="Steve Shellhammer" userId="0e71f22d-ee3e-49c0-82ff-dbc290af8082" providerId="ADAL" clId="{B332D6AD-E8CB-4E27-97C9-7983ED3C121C}" dt="2021-10-29T17:14:57.918" v="15" actId="47"/>
        <pc:sldMkLst>
          <pc:docMk/>
          <pc:sldMk cId="1908705316" sldId="553"/>
        </pc:sldMkLst>
      </pc:sldChg>
      <pc:sldChg chg="del">
        <pc:chgData name="Steve Shellhammer" userId="0e71f22d-ee3e-49c0-82ff-dbc290af8082" providerId="ADAL" clId="{B332D6AD-E8CB-4E27-97C9-7983ED3C121C}" dt="2021-10-29T17:14:57.918" v="15" actId="47"/>
        <pc:sldMkLst>
          <pc:docMk/>
          <pc:sldMk cId="2916031353" sldId="554"/>
        </pc:sldMkLst>
      </pc:sldChg>
      <pc:sldChg chg="del">
        <pc:chgData name="Steve Shellhammer" userId="0e71f22d-ee3e-49c0-82ff-dbc290af8082" providerId="ADAL" clId="{B332D6AD-E8CB-4E27-97C9-7983ED3C121C}" dt="2021-10-29T17:14:57.918" v="15" actId="47"/>
        <pc:sldMkLst>
          <pc:docMk/>
          <pc:sldMk cId="2555676226" sldId="555"/>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Pooria Pakrooh" userId="c66806a1-324d-42e8-83af-87f490d8d065" providerId="ADAL" clId="{A5D34C31-245E-4EF1-B669-2CD97E83B145}"/>
    <pc:docChg chg="undo custSel addSld delSld modSld addSection delSection modSection">
      <pc:chgData name="Pooria Pakrooh" userId="c66806a1-324d-42e8-83af-87f490d8d065" providerId="ADAL" clId="{A5D34C31-245E-4EF1-B669-2CD97E83B145}" dt="2022-01-12T03:17:14.795" v="52" actId="20577"/>
      <pc:docMkLst>
        <pc:docMk/>
      </pc:docMkLst>
      <pc:sldChg chg="add del">
        <pc:chgData name="Pooria Pakrooh" userId="c66806a1-324d-42e8-83af-87f490d8d065" providerId="ADAL" clId="{A5D34C31-245E-4EF1-B669-2CD97E83B145}" dt="2022-01-12T03:15:26.889" v="39"/>
        <pc:sldMkLst>
          <pc:docMk/>
          <pc:sldMk cId="0" sldId="256"/>
        </pc:sldMkLst>
      </pc:sldChg>
      <pc:sldChg chg="add del">
        <pc:chgData name="Pooria Pakrooh" userId="c66806a1-324d-42e8-83af-87f490d8d065" providerId="ADAL" clId="{A5D34C31-245E-4EF1-B669-2CD97E83B145}" dt="2022-01-12T03:15:26.889" v="39"/>
        <pc:sldMkLst>
          <pc:docMk/>
          <pc:sldMk cId="3898656181" sldId="257"/>
        </pc:sldMkLst>
      </pc:sldChg>
      <pc:sldChg chg="add del">
        <pc:chgData name="Pooria Pakrooh" userId="c66806a1-324d-42e8-83af-87f490d8d065" providerId="ADAL" clId="{A5D34C31-245E-4EF1-B669-2CD97E83B145}" dt="2022-01-12T03:15:26.889" v="39"/>
        <pc:sldMkLst>
          <pc:docMk/>
          <pc:sldMk cId="1517142352" sldId="258"/>
        </pc:sldMkLst>
      </pc:sldChg>
      <pc:sldChg chg="add del">
        <pc:chgData name="Pooria Pakrooh" userId="c66806a1-324d-42e8-83af-87f490d8d065" providerId="ADAL" clId="{A5D34C31-245E-4EF1-B669-2CD97E83B145}" dt="2022-01-12T03:15:26.889" v="39"/>
        <pc:sldMkLst>
          <pc:docMk/>
          <pc:sldMk cId="3916771493" sldId="265"/>
        </pc:sldMkLst>
      </pc:sldChg>
      <pc:sldChg chg="add del">
        <pc:chgData name="Pooria Pakrooh" userId="c66806a1-324d-42e8-83af-87f490d8d065" providerId="ADAL" clId="{A5D34C31-245E-4EF1-B669-2CD97E83B145}" dt="2022-01-11T23:43:00.015" v="6" actId="47"/>
        <pc:sldMkLst>
          <pc:docMk/>
          <pc:sldMk cId="4136091627" sldId="269"/>
        </pc:sldMkLst>
      </pc:sldChg>
      <pc:sldChg chg="add del">
        <pc:chgData name="Pooria Pakrooh" userId="c66806a1-324d-42e8-83af-87f490d8d065" providerId="ADAL" clId="{A5D34C31-245E-4EF1-B669-2CD97E83B145}" dt="2022-01-12T03:15:26.889" v="39"/>
        <pc:sldMkLst>
          <pc:docMk/>
          <pc:sldMk cId="1583719868" sldId="270"/>
        </pc:sldMkLst>
      </pc:sldChg>
      <pc:sldChg chg="add del">
        <pc:chgData name="Pooria Pakrooh" userId="c66806a1-324d-42e8-83af-87f490d8d065" providerId="ADAL" clId="{A5D34C31-245E-4EF1-B669-2CD97E83B145}" dt="2022-01-11T23:43:05.809" v="8" actId="47"/>
        <pc:sldMkLst>
          <pc:docMk/>
          <pc:sldMk cId="2061283038" sldId="271"/>
        </pc:sldMkLst>
      </pc:sldChg>
      <pc:sldChg chg="add del">
        <pc:chgData name="Pooria Pakrooh" userId="c66806a1-324d-42e8-83af-87f490d8d065" providerId="ADAL" clId="{A5D34C31-245E-4EF1-B669-2CD97E83B145}" dt="2022-01-12T03:15:26.889" v="39"/>
        <pc:sldMkLst>
          <pc:docMk/>
          <pc:sldMk cId="3512155482" sldId="272"/>
        </pc:sldMkLst>
      </pc:sldChg>
      <pc:sldChg chg="add del">
        <pc:chgData name="Pooria Pakrooh" userId="c66806a1-324d-42e8-83af-87f490d8d065" providerId="ADAL" clId="{A5D34C31-245E-4EF1-B669-2CD97E83B145}" dt="2022-01-12T03:15:26.889" v="39"/>
        <pc:sldMkLst>
          <pc:docMk/>
          <pc:sldMk cId="3070540043" sldId="273"/>
        </pc:sldMkLst>
      </pc:sldChg>
      <pc:sldChg chg="add del">
        <pc:chgData name="Pooria Pakrooh" userId="c66806a1-324d-42e8-83af-87f490d8d065" providerId="ADAL" clId="{A5D34C31-245E-4EF1-B669-2CD97E83B145}" dt="2022-01-11T23:43:07.244" v="9" actId="47"/>
        <pc:sldMkLst>
          <pc:docMk/>
          <pc:sldMk cId="4231007691" sldId="274"/>
        </pc:sldMkLst>
      </pc:sldChg>
      <pc:sldChg chg="add del">
        <pc:chgData name="Pooria Pakrooh" userId="c66806a1-324d-42e8-83af-87f490d8d065" providerId="ADAL" clId="{A5D34C31-245E-4EF1-B669-2CD97E83B145}" dt="2022-01-11T23:43:08.082" v="10" actId="47"/>
        <pc:sldMkLst>
          <pc:docMk/>
          <pc:sldMk cId="2247126881" sldId="275"/>
        </pc:sldMkLst>
      </pc:sldChg>
      <pc:sldChg chg="add del">
        <pc:chgData name="Pooria Pakrooh" userId="c66806a1-324d-42e8-83af-87f490d8d065" providerId="ADAL" clId="{A5D34C31-245E-4EF1-B669-2CD97E83B145}" dt="2022-01-12T03:15:26.889" v="39"/>
        <pc:sldMkLst>
          <pc:docMk/>
          <pc:sldMk cId="1920021035" sldId="277"/>
        </pc:sldMkLst>
      </pc:sldChg>
      <pc:sldChg chg="add del">
        <pc:chgData name="Pooria Pakrooh" userId="c66806a1-324d-42e8-83af-87f490d8d065" providerId="ADAL" clId="{A5D34C31-245E-4EF1-B669-2CD97E83B145}" dt="2022-01-11T23:43:02.038" v="7" actId="47"/>
        <pc:sldMkLst>
          <pc:docMk/>
          <pc:sldMk cId="1044246271" sldId="279"/>
        </pc:sldMkLst>
      </pc:sldChg>
      <pc:sldChg chg="add del">
        <pc:chgData name="Pooria Pakrooh" userId="c66806a1-324d-42e8-83af-87f490d8d065" providerId="ADAL" clId="{A5D34C31-245E-4EF1-B669-2CD97E83B145}" dt="2022-01-12T03:15:26.889" v="39"/>
        <pc:sldMkLst>
          <pc:docMk/>
          <pc:sldMk cId="1185693473" sldId="282"/>
        </pc:sldMkLst>
      </pc:sldChg>
      <pc:sldChg chg="add del">
        <pc:chgData name="Pooria Pakrooh" userId="c66806a1-324d-42e8-83af-87f490d8d065" providerId="ADAL" clId="{A5D34C31-245E-4EF1-B669-2CD97E83B145}" dt="2022-01-12T03:15:26.889" v="39"/>
        <pc:sldMkLst>
          <pc:docMk/>
          <pc:sldMk cId="2101454328" sldId="574"/>
        </pc:sldMkLst>
      </pc:sldChg>
      <pc:sldChg chg="add del">
        <pc:chgData name="Pooria Pakrooh" userId="c66806a1-324d-42e8-83af-87f490d8d065" providerId="ADAL" clId="{A5D34C31-245E-4EF1-B669-2CD97E83B145}" dt="2022-01-12T03:15:26.889" v="39"/>
        <pc:sldMkLst>
          <pc:docMk/>
          <pc:sldMk cId="1822224899" sldId="576"/>
        </pc:sldMkLst>
      </pc:sldChg>
      <pc:sldChg chg="add del">
        <pc:chgData name="Pooria Pakrooh" userId="c66806a1-324d-42e8-83af-87f490d8d065" providerId="ADAL" clId="{A5D34C31-245E-4EF1-B669-2CD97E83B145}" dt="2022-01-12T03:15:26.889" v="39"/>
        <pc:sldMkLst>
          <pc:docMk/>
          <pc:sldMk cId="4148740041" sldId="577"/>
        </pc:sldMkLst>
      </pc:sldChg>
      <pc:sldChg chg="add del">
        <pc:chgData name="Pooria Pakrooh" userId="c66806a1-324d-42e8-83af-87f490d8d065" providerId="ADAL" clId="{A5D34C31-245E-4EF1-B669-2CD97E83B145}" dt="2022-01-12T03:15:26.889" v="39"/>
        <pc:sldMkLst>
          <pc:docMk/>
          <pc:sldMk cId="2443844009" sldId="578"/>
        </pc:sldMkLst>
      </pc:sldChg>
      <pc:sldChg chg="add del">
        <pc:chgData name="Pooria Pakrooh" userId="c66806a1-324d-42e8-83af-87f490d8d065" providerId="ADAL" clId="{A5D34C31-245E-4EF1-B669-2CD97E83B145}" dt="2022-01-12T03:15:26.889" v="39"/>
        <pc:sldMkLst>
          <pc:docMk/>
          <pc:sldMk cId="135346738" sldId="579"/>
        </pc:sldMkLst>
      </pc:sldChg>
      <pc:sldChg chg="add del">
        <pc:chgData name="Pooria Pakrooh" userId="c66806a1-324d-42e8-83af-87f490d8d065" providerId="ADAL" clId="{A5D34C31-245E-4EF1-B669-2CD97E83B145}" dt="2022-01-12T03:15:26.889" v="39"/>
        <pc:sldMkLst>
          <pc:docMk/>
          <pc:sldMk cId="568434349" sldId="580"/>
        </pc:sldMkLst>
      </pc:sldChg>
      <pc:sldChg chg="add del">
        <pc:chgData name="Pooria Pakrooh" userId="c66806a1-324d-42e8-83af-87f490d8d065" providerId="ADAL" clId="{A5D34C31-245E-4EF1-B669-2CD97E83B145}" dt="2022-01-12T03:15:26.889" v="39"/>
        <pc:sldMkLst>
          <pc:docMk/>
          <pc:sldMk cId="1713114775" sldId="958"/>
        </pc:sldMkLst>
      </pc:sldChg>
      <pc:sldChg chg="add del">
        <pc:chgData name="Pooria Pakrooh" userId="c66806a1-324d-42e8-83af-87f490d8d065" providerId="ADAL" clId="{A5D34C31-245E-4EF1-B669-2CD97E83B145}" dt="2022-01-12T03:15:26.889" v="39"/>
        <pc:sldMkLst>
          <pc:docMk/>
          <pc:sldMk cId="3326647827" sldId="1759"/>
        </pc:sldMkLst>
      </pc:sldChg>
      <pc:sldChg chg="add del">
        <pc:chgData name="Pooria Pakrooh" userId="c66806a1-324d-42e8-83af-87f490d8d065" providerId="ADAL" clId="{A5D34C31-245E-4EF1-B669-2CD97E83B145}" dt="2022-01-12T03:15:26.889" v="39"/>
        <pc:sldMkLst>
          <pc:docMk/>
          <pc:sldMk cId="2340782219" sldId="1761"/>
        </pc:sldMkLst>
      </pc:sldChg>
      <pc:sldChg chg="add del">
        <pc:chgData name="Pooria Pakrooh" userId="c66806a1-324d-42e8-83af-87f490d8d065" providerId="ADAL" clId="{A5D34C31-245E-4EF1-B669-2CD97E83B145}" dt="2022-01-12T03:15:26.889" v="39"/>
        <pc:sldMkLst>
          <pc:docMk/>
          <pc:sldMk cId="4263702704" sldId="1762"/>
        </pc:sldMkLst>
      </pc:sldChg>
      <pc:sldChg chg="add del">
        <pc:chgData name="Pooria Pakrooh" userId="c66806a1-324d-42e8-83af-87f490d8d065" providerId="ADAL" clId="{A5D34C31-245E-4EF1-B669-2CD97E83B145}" dt="2022-01-12T03:15:26.889" v="39"/>
        <pc:sldMkLst>
          <pc:docMk/>
          <pc:sldMk cId="3568968986" sldId="1763"/>
        </pc:sldMkLst>
      </pc:sldChg>
      <pc:sldChg chg="add del">
        <pc:chgData name="Pooria Pakrooh" userId="c66806a1-324d-42e8-83af-87f490d8d065" providerId="ADAL" clId="{A5D34C31-245E-4EF1-B669-2CD97E83B145}" dt="2022-01-12T03:15:26.889" v="39"/>
        <pc:sldMkLst>
          <pc:docMk/>
          <pc:sldMk cId="4207894485" sldId="1764"/>
        </pc:sldMkLst>
      </pc:sldChg>
      <pc:sldChg chg="add del">
        <pc:chgData name="Pooria Pakrooh" userId="c66806a1-324d-42e8-83af-87f490d8d065" providerId="ADAL" clId="{A5D34C31-245E-4EF1-B669-2CD97E83B145}" dt="2022-01-12T03:15:26.889" v="39"/>
        <pc:sldMkLst>
          <pc:docMk/>
          <pc:sldMk cId="3261568391" sldId="1765"/>
        </pc:sldMkLst>
      </pc:sldChg>
      <pc:sldChg chg="add del">
        <pc:chgData name="Pooria Pakrooh" userId="c66806a1-324d-42e8-83af-87f490d8d065" providerId="ADAL" clId="{A5D34C31-245E-4EF1-B669-2CD97E83B145}" dt="2022-01-11T23:41:12.635" v="1"/>
        <pc:sldMkLst>
          <pc:docMk/>
          <pc:sldMk cId="0" sldId="1766"/>
        </pc:sldMkLst>
      </pc:sldChg>
      <pc:sldChg chg="add del">
        <pc:chgData name="Pooria Pakrooh" userId="c66806a1-324d-42e8-83af-87f490d8d065" providerId="ADAL" clId="{A5D34C31-245E-4EF1-B669-2CD97E83B145}" dt="2022-01-11T23:41:59.785" v="4"/>
        <pc:sldMkLst>
          <pc:docMk/>
          <pc:sldMk cId="1029944036" sldId="1766"/>
        </pc:sldMkLst>
      </pc:sldChg>
      <pc:sldChg chg="del">
        <pc:chgData name="Pooria Pakrooh" userId="c66806a1-324d-42e8-83af-87f490d8d065" providerId="ADAL" clId="{A5D34C31-245E-4EF1-B669-2CD97E83B145}" dt="2022-01-11T23:44:11.410" v="24" actId="47"/>
        <pc:sldMkLst>
          <pc:docMk/>
          <pc:sldMk cId="3302878127" sldId="1766"/>
        </pc:sldMkLst>
      </pc:sldChg>
      <pc:sldChg chg="modSp add del mod">
        <pc:chgData name="Pooria Pakrooh" userId="c66806a1-324d-42e8-83af-87f490d8d065" providerId="ADAL" clId="{A5D34C31-245E-4EF1-B669-2CD97E83B145}" dt="2022-01-12T03:16:05.075" v="50" actId="20577"/>
        <pc:sldMkLst>
          <pc:docMk/>
          <pc:sldMk cId="2973786494" sldId="1767"/>
        </pc:sldMkLst>
        <pc:spChg chg="mod">
          <ac:chgData name="Pooria Pakrooh" userId="c66806a1-324d-42e8-83af-87f490d8d065" providerId="ADAL" clId="{A5D34C31-245E-4EF1-B669-2CD97E83B145}" dt="2022-01-12T03:16:05.075" v="50" actId="20577"/>
          <ac:spMkLst>
            <pc:docMk/>
            <pc:sldMk cId="2973786494" sldId="1767"/>
            <ac:spMk id="3" creationId="{39104F7F-C06F-41E5-BD46-ECE04723FAF0}"/>
          </ac:spMkLst>
        </pc:spChg>
      </pc:sldChg>
      <pc:sldChg chg="add del">
        <pc:chgData name="Pooria Pakrooh" userId="c66806a1-324d-42e8-83af-87f490d8d065" providerId="ADAL" clId="{A5D34C31-245E-4EF1-B669-2CD97E83B145}" dt="2022-01-11T23:41:12.635" v="1"/>
        <pc:sldMkLst>
          <pc:docMk/>
          <pc:sldMk cId="4208761420" sldId="1767"/>
        </pc:sldMkLst>
      </pc:sldChg>
      <pc:sldChg chg="modSp add del mod">
        <pc:chgData name="Pooria Pakrooh" userId="c66806a1-324d-42e8-83af-87f490d8d065" providerId="ADAL" clId="{A5D34C31-245E-4EF1-B669-2CD97E83B145}" dt="2022-01-12T03:17:14.795" v="52" actId="20577"/>
        <pc:sldMkLst>
          <pc:docMk/>
          <pc:sldMk cId="2239979532" sldId="1768"/>
        </pc:sldMkLst>
        <pc:spChg chg="mod">
          <ac:chgData name="Pooria Pakrooh" userId="c66806a1-324d-42e8-83af-87f490d8d065" providerId="ADAL" clId="{A5D34C31-245E-4EF1-B669-2CD97E83B145}" dt="2022-01-12T03:17:14.795" v="52" actId="20577"/>
          <ac:spMkLst>
            <pc:docMk/>
            <pc:sldMk cId="2239979532" sldId="1768"/>
            <ac:spMk id="3" creationId="{39104F7F-C06F-41E5-BD46-ECE04723FAF0}"/>
          </ac:spMkLst>
        </pc:spChg>
      </pc:sldChg>
      <pc:sldChg chg="add del">
        <pc:chgData name="Pooria Pakrooh" userId="c66806a1-324d-42e8-83af-87f490d8d065" providerId="ADAL" clId="{A5D34C31-245E-4EF1-B669-2CD97E83B145}" dt="2022-01-11T23:41:12.635" v="1"/>
        <pc:sldMkLst>
          <pc:docMk/>
          <pc:sldMk cId="3788832188" sldId="1768"/>
        </pc:sldMkLst>
      </pc:sldChg>
      <pc:sldChg chg="del">
        <pc:chgData name="Pooria Pakrooh" userId="c66806a1-324d-42e8-83af-87f490d8d065" providerId="ADAL" clId="{A5D34C31-245E-4EF1-B669-2CD97E83B145}" dt="2022-01-12T03:15:24.448" v="38" actId="47"/>
        <pc:sldMkLst>
          <pc:docMk/>
          <pc:sldMk cId="1029944036" sldId="1769"/>
        </pc:sldMkLst>
      </pc:sldChg>
      <pc:sldChg chg="add">
        <pc:chgData name="Pooria Pakrooh" userId="c66806a1-324d-42e8-83af-87f490d8d065" providerId="ADAL" clId="{A5D34C31-245E-4EF1-B669-2CD97E83B145}" dt="2022-01-12T03:15:26.889" v="39"/>
        <pc:sldMkLst>
          <pc:docMk/>
          <pc:sldMk cId="3102424937" sldId="1769"/>
        </pc:sldMkLst>
      </pc:sldChg>
      <pc:sldChg chg="add del">
        <pc:chgData name="Pooria Pakrooh" userId="c66806a1-324d-42e8-83af-87f490d8d065" providerId="ADAL" clId="{A5D34C31-245E-4EF1-B669-2CD97E83B145}" dt="2022-01-11T23:41:12.635" v="1"/>
        <pc:sldMkLst>
          <pc:docMk/>
          <pc:sldMk cId="3687115040" sldId="1769"/>
        </pc:sldMkLst>
      </pc:sldChg>
      <pc:sldChg chg="add del">
        <pc:chgData name="Pooria Pakrooh" userId="c66806a1-324d-42e8-83af-87f490d8d065" providerId="ADAL" clId="{A5D34C31-245E-4EF1-B669-2CD97E83B145}" dt="2022-01-12T03:15:26.889" v="39"/>
        <pc:sldMkLst>
          <pc:docMk/>
          <pc:sldMk cId="1235952207" sldId="1770"/>
        </pc:sldMkLst>
      </pc:sldChg>
      <pc:sldChg chg="add del">
        <pc:chgData name="Pooria Pakrooh" userId="c66806a1-324d-42e8-83af-87f490d8d065" providerId="ADAL" clId="{A5D34C31-245E-4EF1-B669-2CD97E83B145}" dt="2022-01-11T23:41:12.635" v="1"/>
        <pc:sldMkLst>
          <pc:docMk/>
          <pc:sldMk cId="3712520836" sldId="1770"/>
        </pc:sldMkLst>
      </pc:sldChg>
      <pc:sldChg chg="add del">
        <pc:chgData name="Pooria Pakrooh" userId="c66806a1-324d-42e8-83af-87f490d8d065" providerId="ADAL" clId="{A5D34C31-245E-4EF1-B669-2CD97E83B145}" dt="2022-01-12T03:15:26.889" v="39"/>
        <pc:sldMkLst>
          <pc:docMk/>
          <pc:sldMk cId="171379228" sldId="1771"/>
        </pc:sldMkLst>
      </pc:sldChg>
      <pc:sldChg chg="add del">
        <pc:chgData name="Pooria Pakrooh" userId="c66806a1-324d-42e8-83af-87f490d8d065" providerId="ADAL" clId="{A5D34C31-245E-4EF1-B669-2CD97E83B145}" dt="2022-01-11T23:41:12.635" v="1"/>
        <pc:sldMkLst>
          <pc:docMk/>
          <pc:sldMk cId="1309144813" sldId="1771"/>
        </pc:sldMkLst>
      </pc:sldChg>
      <pc:sldChg chg="add del">
        <pc:chgData name="Pooria Pakrooh" userId="c66806a1-324d-42e8-83af-87f490d8d065" providerId="ADAL" clId="{A5D34C31-245E-4EF1-B669-2CD97E83B145}" dt="2022-01-11T23:41:12.635" v="1"/>
        <pc:sldMkLst>
          <pc:docMk/>
          <pc:sldMk cId="2543617701" sldId="1772"/>
        </pc:sldMkLst>
      </pc:sldChg>
      <pc:sldChg chg="add del">
        <pc:chgData name="Pooria Pakrooh" userId="c66806a1-324d-42e8-83af-87f490d8d065" providerId="ADAL" clId="{A5D34C31-245E-4EF1-B669-2CD97E83B145}" dt="2022-01-11T23:41:12.635" v="1"/>
        <pc:sldMkLst>
          <pc:docMk/>
          <pc:sldMk cId="677084250" sldId="1773"/>
        </pc:sldMkLst>
      </pc:sldChg>
      <pc:sldChg chg="add del">
        <pc:chgData name="Pooria Pakrooh" userId="c66806a1-324d-42e8-83af-87f490d8d065" providerId="ADAL" clId="{A5D34C31-245E-4EF1-B669-2CD97E83B145}" dt="2022-01-11T23:41:12.635" v="1"/>
        <pc:sldMkLst>
          <pc:docMk/>
          <pc:sldMk cId="2849914221" sldId="1774"/>
        </pc:sldMkLst>
      </pc:sldChg>
      <pc:sldChg chg="add del">
        <pc:chgData name="Pooria Pakrooh" userId="c66806a1-324d-42e8-83af-87f490d8d065" providerId="ADAL" clId="{A5D34C31-245E-4EF1-B669-2CD97E83B145}" dt="2022-01-11T23:41:12.635" v="1"/>
        <pc:sldMkLst>
          <pc:docMk/>
          <pc:sldMk cId="1905238521" sldId="1775"/>
        </pc:sldMkLst>
      </pc:sldChg>
      <pc:sldChg chg="add del">
        <pc:chgData name="Pooria Pakrooh" userId="c66806a1-324d-42e8-83af-87f490d8d065" providerId="ADAL" clId="{A5D34C31-245E-4EF1-B669-2CD97E83B145}" dt="2022-01-11T23:41:12.635" v="1"/>
        <pc:sldMkLst>
          <pc:docMk/>
          <pc:sldMk cId="466219270" sldId="1776"/>
        </pc:sldMkLst>
      </pc:sldChg>
      <pc:sldChg chg="add del">
        <pc:chgData name="Pooria Pakrooh" userId="c66806a1-324d-42e8-83af-87f490d8d065" providerId="ADAL" clId="{A5D34C31-245E-4EF1-B669-2CD97E83B145}" dt="2022-01-11T23:41:12.635" v="1"/>
        <pc:sldMkLst>
          <pc:docMk/>
          <pc:sldMk cId="2696391722" sldId="1777"/>
        </pc:sldMkLst>
      </pc:sldChg>
      <pc:sldChg chg="add del">
        <pc:chgData name="Pooria Pakrooh" userId="c66806a1-324d-42e8-83af-87f490d8d065" providerId="ADAL" clId="{A5D34C31-245E-4EF1-B669-2CD97E83B145}" dt="2022-01-11T23:41:12.635" v="1"/>
        <pc:sldMkLst>
          <pc:docMk/>
          <pc:sldMk cId="1357036376" sldId="1778"/>
        </pc:sldMkLst>
      </pc:sldChg>
      <pc:sldChg chg="add del">
        <pc:chgData name="Pooria Pakrooh" userId="c66806a1-324d-42e8-83af-87f490d8d065" providerId="ADAL" clId="{A5D34C31-245E-4EF1-B669-2CD97E83B145}" dt="2022-01-11T23:41:12.635" v="1"/>
        <pc:sldMkLst>
          <pc:docMk/>
          <pc:sldMk cId="3881192137" sldId="1779"/>
        </pc:sldMkLst>
      </pc:sldChg>
      <pc:sldChg chg="add del">
        <pc:chgData name="Pooria Pakrooh" userId="c66806a1-324d-42e8-83af-87f490d8d065" providerId="ADAL" clId="{A5D34C31-245E-4EF1-B669-2CD97E83B145}" dt="2022-01-11T23:41:12.635" v="1"/>
        <pc:sldMkLst>
          <pc:docMk/>
          <pc:sldMk cId="2390367179" sldId="1780"/>
        </pc:sldMkLst>
      </pc:sldChg>
      <pc:sldChg chg="add del">
        <pc:chgData name="Pooria Pakrooh" userId="c66806a1-324d-42e8-83af-87f490d8d065" providerId="ADAL" clId="{A5D34C31-245E-4EF1-B669-2CD97E83B145}" dt="2022-01-11T23:41:12.635" v="1"/>
        <pc:sldMkLst>
          <pc:docMk/>
          <pc:sldMk cId="1065865702" sldId="1781"/>
        </pc:sldMkLst>
      </pc:sldChg>
      <pc:sldChg chg="add del">
        <pc:chgData name="Pooria Pakrooh" userId="c66806a1-324d-42e8-83af-87f490d8d065" providerId="ADAL" clId="{A5D34C31-245E-4EF1-B669-2CD97E83B145}" dt="2022-01-11T23:41:12.635" v="1"/>
        <pc:sldMkLst>
          <pc:docMk/>
          <pc:sldMk cId="2711930811" sldId="1782"/>
        </pc:sldMkLst>
      </pc:sldChg>
      <pc:sldChg chg="add del">
        <pc:chgData name="Pooria Pakrooh" userId="c66806a1-324d-42e8-83af-87f490d8d065" providerId="ADAL" clId="{A5D34C31-245E-4EF1-B669-2CD97E83B145}" dt="2022-01-11T23:41:12.635" v="1"/>
        <pc:sldMkLst>
          <pc:docMk/>
          <pc:sldMk cId="2979335871" sldId="1783"/>
        </pc:sldMkLst>
      </pc:sldChg>
      <pc:sldChg chg="add del">
        <pc:chgData name="Pooria Pakrooh" userId="c66806a1-324d-42e8-83af-87f490d8d065" providerId="ADAL" clId="{A5D34C31-245E-4EF1-B669-2CD97E83B145}" dt="2022-01-11T23:41:12.635" v="1"/>
        <pc:sldMkLst>
          <pc:docMk/>
          <pc:sldMk cId="1029944036" sldId="1784"/>
        </pc:sldMkLst>
      </pc:sldChg>
      <pc:sldChg chg="add del">
        <pc:chgData name="Pooria Pakrooh" userId="c66806a1-324d-42e8-83af-87f490d8d065" providerId="ADAL" clId="{A5D34C31-245E-4EF1-B669-2CD97E83B145}" dt="2022-01-11T23:41:12.635" v="1"/>
        <pc:sldMkLst>
          <pc:docMk/>
          <pc:sldMk cId="344542448" sldId="1785"/>
        </pc:sldMkLst>
      </pc:sldChg>
      <pc:sldChg chg="add del">
        <pc:chgData name="Pooria Pakrooh" userId="c66806a1-324d-42e8-83af-87f490d8d065" providerId="ADAL" clId="{A5D34C31-245E-4EF1-B669-2CD97E83B145}" dt="2022-01-11T23:41:12.635" v="1"/>
        <pc:sldMkLst>
          <pc:docMk/>
          <pc:sldMk cId="582720522" sldId="1786"/>
        </pc:sldMkLst>
      </pc:sldChg>
      <pc:sldChg chg="add del">
        <pc:chgData name="Pooria Pakrooh" userId="c66806a1-324d-42e8-83af-87f490d8d065" providerId="ADAL" clId="{A5D34C31-245E-4EF1-B669-2CD97E83B145}" dt="2022-01-11T23:41:12.635" v="1"/>
        <pc:sldMkLst>
          <pc:docMk/>
          <pc:sldMk cId="1372199286" sldId="1787"/>
        </pc:sldMkLst>
      </pc:sldChg>
      <pc:sldChg chg="add del">
        <pc:chgData name="Pooria Pakrooh" userId="c66806a1-324d-42e8-83af-87f490d8d065" providerId="ADAL" clId="{A5D34C31-245E-4EF1-B669-2CD97E83B145}" dt="2022-01-11T23:41:12.635" v="1"/>
        <pc:sldMkLst>
          <pc:docMk/>
          <pc:sldMk cId="3580291858" sldId="1788"/>
        </pc:sldMkLst>
      </pc:sldChg>
      <pc:sldChg chg="add del">
        <pc:chgData name="Pooria Pakrooh" userId="c66806a1-324d-42e8-83af-87f490d8d065" providerId="ADAL" clId="{A5D34C31-245E-4EF1-B669-2CD97E83B145}" dt="2022-01-11T23:41:12.635" v="1"/>
        <pc:sldMkLst>
          <pc:docMk/>
          <pc:sldMk cId="2110062789" sldId="1789"/>
        </pc:sldMkLst>
      </pc:sldChg>
      <pc:sldChg chg="add del">
        <pc:chgData name="Pooria Pakrooh" userId="c66806a1-324d-42e8-83af-87f490d8d065" providerId="ADAL" clId="{A5D34C31-245E-4EF1-B669-2CD97E83B145}" dt="2022-01-11T23:41:12.635" v="1"/>
        <pc:sldMkLst>
          <pc:docMk/>
          <pc:sldMk cId="2662672767" sldId="1790"/>
        </pc:sldMkLst>
      </pc:sldChg>
      <pc:sldChg chg="add del">
        <pc:chgData name="Pooria Pakrooh" userId="c66806a1-324d-42e8-83af-87f490d8d065" providerId="ADAL" clId="{A5D34C31-245E-4EF1-B669-2CD97E83B145}" dt="2022-01-11T23:41:12.635" v="1"/>
        <pc:sldMkLst>
          <pc:docMk/>
          <pc:sldMk cId="2030705781" sldId="1791"/>
        </pc:sldMkLst>
      </pc:sldChg>
      <pc:sldChg chg="add del">
        <pc:chgData name="Pooria Pakrooh" userId="c66806a1-324d-42e8-83af-87f490d8d065" providerId="ADAL" clId="{A5D34C31-245E-4EF1-B669-2CD97E83B145}" dt="2022-01-11T23:41:12.635" v="1"/>
        <pc:sldMkLst>
          <pc:docMk/>
          <pc:sldMk cId="1591462709" sldId="1792"/>
        </pc:sldMkLst>
      </pc:sldChg>
      <pc:sldChg chg="add del">
        <pc:chgData name="Pooria Pakrooh" userId="c66806a1-324d-42e8-83af-87f490d8d065" providerId="ADAL" clId="{A5D34C31-245E-4EF1-B669-2CD97E83B145}" dt="2022-01-11T23:41:12.635" v="1"/>
        <pc:sldMkLst>
          <pc:docMk/>
          <pc:sldMk cId="3167155201" sldId="1793"/>
        </pc:sldMkLst>
      </pc:sldChg>
      <pc:sldMasterChg chg="addSldLayout delSldLayout">
        <pc:chgData name="Pooria Pakrooh" userId="c66806a1-324d-42e8-83af-87f490d8d065" providerId="ADAL" clId="{A5D34C31-245E-4EF1-B669-2CD97E83B145}" dt="2022-01-12T03:15:24.448" v="38" actId="47"/>
        <pc:sldMasterMkLst>
          <pc:docMk/>
          <pc:sldMasterMk cId="0" sldId="2147483648"/>
        </pc:sldMasterMkLst>
        <pc:sldLayoutChg chg="add del">
          <pc:chgData name="Pooria Pakrooh" userId="c66806a1-324d-42e8-83af-87f490d8d065" providerId="ADAL" clId="{A5D34C31-245E-4EF1-B669-2CD97E83B145}" dt="2022-01-12T03:15:24.448" v="38" actId="47"/>
          <pc:sldLayoutMkLst>
            <pc:docMk/>
            <pc:sldMasterMk cId="0" sldId="2147483648"/>
            <pc:sldLayoutMk cId="1189282311" sldId="2147483651"/>
          </pc:sldLayoutMkLst>
        </pc:sldLayoutChg>
      </pc:sldMasterChg>
    </pc:docChg>
  </pc:docChgLst>
  <pc:docChgLst>
    <pc:chgData name="Pooria Pakrooh" userId="c66806a1-324d-42e8-83af-87f490d8d065" providerId="ADAL" clId="{4FBAEE06-F9FB-4B0E-B4E2-7AE3D16D66DB}"/>
    <pc:docChg chg="undo custSel addSld delSld modSld sldOrd addSection modSection">
      <pc:chgData name="Pooria Pakrooh" userId="c66806a1-324d-42e8-83af-87f490d8d065" providerId="ADAL" clId="{4FBAEE06-F9FB-4B0E-B4E2-7AE3D16D66DB}" dt="2022-01-11T22:40:23.720" v="4496" actId="20577"/>
      <pc:docMkLst>
        <pc:docMk/>
      </pc:docMkLst>
      <pc:sldChg chg="modSp add mod">
        <pc:chgData name="Pooria Pakrooh" userId="c66806a1-324d-42e8-83af-87f490d8d065" providerId="ADAL" clId="{4FBAEE06-F9FB-4B0E-B4E2-7AE3D16D66DB}" dt="2022-01-11T20:03:22.923" v="3553" actId="20577"/>
        <pc:sldMkLst>
          <pc:docMk/>
          <pc:sldMk cId="0" sldId="256"/>
        </pc:sldMkLst>
        <pc:spChg chg="mod">
          <ac:chgData name="Pooria Pakrooh" userId="c66806a1-324d-42e8-83af-87f490d8d065" providerId="ADAL" clId="{4FBAEE06-F9FB-4B0E-B4E2-7AE3D16D66DB}" dt="2022-01-11T20:03:22.923" v="3553" actId="20577"/>
          <ac:spMkLst>
            <pc:docMk/>
            <pc:sldMk cId="0" sldId="256"/>
            <ac:spMk id="13" creationId="{B174A07A-A2F2-4EE2-986E-A8B6D335C346}"/>
          </ac:spMkLst>
        </pc:spChg>
      </pc:sldChg>
      <pc:sldChg chg="modSp del mod modNotesTx">
        <pc:chgData name="Pooria Pakrooh" userId="c66806a1-324d-42e8-83af-87f490d8d065" providerId="ADAL" clId="{4FBAEE06-F9FB-4B0E-B4E2-7AE3D16D66DB}" dt="2022-01-11T19:52:06.403" v="3549" actId="2696"/>
        <pc:sldMkLst>
          <pc:docMk/>
          <pc:sldMk cId="3455688865" sldId="257"/>
        </pc:sldMkLst>
        <pc:spChg chg="mod">
          <ac:chgData name="Pooria Pakrooh" userId="c66806a1-324d-42e8-83af-87f490d8d065" providerId="ADAL" clId="{4FBAEE06-F9FB-4B0E-B4E2-7AE3D16D66DB}" dt="2022-01-07T19:45:13.894" v="31" actId="255"/>
          <ac:spMkLst>
            <pc:docMk/>
            <pc:sldMk cId="3455688865" sldId="257"/>
            <ac:spMk id="2" creationId="{2E6C9D23-CB6B-4A9C-98F5-4E71EB602AFD}"/>
          </ac:spMkLst>
        </pc:spChg>
        <pc:spChg chg="mod">
          <ac:chgData name="Pooria Pakrooh" userId="c66806a1-324d-42e8-83af-87f490d8d065" providerId="ADAL" clId="{4FBAEE06-F9FB-4B0E-B4E2-7AE3D16D66DB}" dt="2022-01-10T20:52:31.261" v="1330" actId="20577"/>
          <ac:spMkLst>
            <pc:docMk/>
            <pc:sldMk cId="3455688865" sldId="257"/>
            <ac:spMk id="3" creationId="{2D04E12D-463F-40A6-A1A6-926FF6BC2EC7}"/>
          </ac:spMkLst>
        </pc:spChg>
      </pc:sldChg>
      <pc:sldChg chg="add">
        <pc:chgData name="Pooria Pakrooh" userId="c66806a1-324d-42e8-83af-87f490d8d065" providerId="ADAL" clId="{4FBAEE06-F9FB-4B0E-B4E2-7AE3D16D66DB}" dt="2022-01-11T19:52:11.268" v="3550"/>
        <pc:sldMkLst>
          <pc:docMk/>
          <pc:sldMk cId="3898656181" sldId="257"/>
        </pc:sldMkLst>
      </pc:sldChg>
      <pc:sldChg chg="modSp del mod">
        <pc:chgData name="Pooria Pakrooh" userId="c66806a1-324d-42e8-83af-87f490d8d065" providerId="ADAL" clId="{4FBAEE06-F9FB-4B0E-B4E2-7AE3D16D66DB}" dt="2022-01-11T19:52:06.403" v="3549" actId="2696"/>
        <pc:sldMkLst>
          <pc:docMk/>
          <pc:sldMk cId="671119021" sldId="258"/>
        </pc:sldMkLst>
        <pc:spChg chg="mod">
          <ac:chgData name="Pooria Pakrooh" userId="c66806a1-324d-42e8-83af-87f490d8d065" providerId="ADAL" clId="{4FBAEE06-F9FB-4B0E-B4E2-7AE3D16D66DB}" dt="2022-01-07T19:45:28.141" v="33" actId="255"/>
          <ac:spMkLst>
            <pc:docMk/>
            <pc:sldMk cId="671119021" sldId="258"/>
            <ac:spMk id="2" creationId="{13C89FE6-747F-44E6-9DD3-AB6418AD9BA6}"/>
          </ac:spMkLst>
        </pc:spChg>
        <pc:spChg chg="mod">
          <ac:chgData name="Pooria Pakrooh" userId="c66806a1-324d-42e8-83af-87f490d8d065" providerId="ADAL" clId="{4FBAEE06-F9FB-4B0E-B4E2-7AE3D16D66DB}" dt="2022-01-10T21:04:04.679" v="1603" actId="1076"/>
          <ac:spMkLst>
            <pc:docMk/>
            <pc:sldMk cId="671119021" sldId="258"/>
            <ac:spMk id="3" creationId="{1B521892-2C00-49D6-9D71-B3FE5D0958B7}"/>
          </ac:spMkLst>
        </pc:spChg>
      </pc:sldChg>
      <pc:sldChg chg="add">
        <pc:chgData name="Pooria Pakrooh" userId="c66806a1-324d-42e8-83af-87f490d8d065" providerId="ADAL" clId="{4FBAEE06-F9FB-4B0E-B4E2-7AE3D16D66DB}" dt="2022-01-11T19:52:11.268" v="3550"/>
        <pc:sldMkLst>
          <pc:docMk/>
          <pc:sldMk cId="1517142352" sldId="258"/>
        </pc:sldMkLst>
      </pc:sldChg>
      <pc:sldChg chg="addSp delSp modSp mod ord modNotesTx">
        <pc:chgData name="Pooria Pakrooh" userId="c66806a1-324d-42e8-83af-87f490d8d065" providerId="ADAL" clId="{4FBAEE06-F9FB-4B0E-B4E2-7AE3D16D66DB}" dt="2022-01-11T22:34:58.677" v="4489" actId="1076"/>
        <pc:sldMkLst>
          <pc:docMk/>
          <pc:sldMk cId="3916771493" sldId="265"/>
        </pc:sldMkLst>
        <pc:spChg chg="mod">
          <ac:chgData name="Pooria Pakrooh" userId="c66806a1-324d-42e8-83af-87f490d8d065" providerId="ADAL" clId="{4FBAEE06-F9FB-4B0E-B4E2-7AE3D16D66DB}" dt="2022-01-10T21:33:26.479" v="2297" actId="20577"/>
          <ac:spMkLst>
            <pc:docMk/>
            <pc:sldMk cId="3916771493" sldId="265"/>
            <ac:spMk id="2" creationId="{CFEBFE18-A318-48EE-8942-520B941D2D36}"/>
          </ac:spMkLst>
        </pc:spChg>
        <pc:spChg chg="mod">
          <ac:chgData name="Pooria Pakrooh" userId="c66806a1-324d-42e8-83af-87f490d8d065" providerId="ADAL" clId="{4FBAEE06-F9FB-4B0E-B4E2-7AE3D16D66DB}" dt="2022-01-11T22:34:50.769" v="4488" actId="20577"/>
          <ac:spMkLst>
            <pc:docMk/>
            <pc:sldMk cId="3916771493" sldId="265"/>
            <ac:spMk id="3" creationId="{5BBB7AA6-485D-4CF1-9605-AA7A2C645398}"/>
          </ac:spMkLst>
        </pc:spChg>
        <pc:spChg chg="del">
          <ac:chgData name="Pooria Pakrooh" userId="c66806a1-324d-42e8-83af-87f490d8d065" providerId="ADAL" clId="{4FBAEE06-F9FB-4B0E-B4E2-7AE3D16D66DB}" dt="2022-01-11T22:30:20.278" v="4221" actId="478"/>
          <ac:spMkLst>
            <pc:docMk/>
            <pc:sldMk cId="3916771493" sldId="265"/>
            <ac:spMk id="9" creationId="{B83B61D4-9564-44B0-BE2D-0BD8E6763B71}"/>
          </ac:spMkLst>
        </pc:spChg>
        <pc:spChg chg="mod">
          <ac:chgData name="Pooria Pakrooh" userId="c66806a1-324d-42e8-83af-87f490d8d065" providerId="ADAL" clId="{4FBAEE06-F9FB-4B0E-B4E2-7AE3D16D66DB}" dt="2022-01-11T22:29:34.695" v="4210"/>
          <ac:spMkLst>
            <pc:docMk/>
            <pc:sldMk cId="3916771493" sldId="265"/>
            <ac:spMk id="19" creationId="{E5AF1888-CE0E-45A7-9704-BF9EB7685F36}"/>
          </ac:spMkLst>
        </pc:spChg>
        <pc:spChg chg="mod">
          <ac:chgData name="Pooria Pakrooh" userId="c66806a1-324d-42e8-83af-87f490d8d065" providerId="ADAL" clId="{4FBAEE06-F9FB-4B0E-B4E2-7AE3D16D66DB}" dt="2022-01-11T22:29:34.695" v="4210"/>
          <ac:spMkLst>
            <pc:docMk/>
            <pc:sldMk cId="3916771493" sldId="265"/>
            <ac:spMk id="20" creationId="{05F277DA-6BE2-400D-B5F3-F7F619462CFC}"/>
          </ac:spMkLst>
        </pc:spChg>
        <pc:spChg chg="mod">
          <ac:chgData name="Pooria Pakrooh" userId="c66806a1-324d-42e8-83af-87f490d8d065" providerId="ADAL" clId="{4FBAEE06-F9FB-4B0E-B4E2-7AE3D16D66DB}" dt="2022-01-11T22:29:34.695" v="4210"/>
          <ac:spMkLst>
            <pc:docMk/>
            <pc:sldMk cId="3916771493" sldId="265"/>
            <ac:spMk id="24" creationId="{1E8DD340-DB3B-4AA9-936E-8434FCC7C0A0}"/>
          </ac:spMkLst>
        </pc:spChg>
        <pc:spChg chg="mod">
          <ac:chgData name="Pooria Pakrooh" userId="c66806a1-324d-42e8-83af-87f490d8d065" providerId="ADAL" clId="{4FBAEE06-F9FB-4B0E-B4E2-7AE3D16D66DB}" dt="2022-01-11T22:29:34.695" v="4210"/>
          <ac:spMkLst>
            <pc:docMk/>
            <pc:sldMk cId="3916771493" sldId="265"/>
            <ac:spMk id="25" creationId="{87958060-B69B-44FD-938A-91A36816CC3C}"/>
          </ac:spMkLst>
        </pc:spChg>
        <pc:spChg chg="mod">
          <ac:chgData name="Pooria Pakrooh" userId="c66806a1-324d-42e8-83af-87f490d8d065" providerId="ADAL" clId="{4FBAEE06-F9FB-4B0E-B4E2-7AE3D16D66DB}" dt="2022-01-11T22:29:34.695" v="4210"/>
          <ac:spMkLst>
            <pc:docMk/>
            <pc:sldMk cId="3916771493" sldId="265"/>
            <ac:spMk id="26" creationId="{5D78C82E-ED2E-4226-8215-39583944DC8D}"/>
          </ac:spMkLst>
        </pc:spChg>
        <pc:spChg chg="mod">
          <ac:chgData name="Pooria Pakrooh" userId="c66806a1-324d-42e8-83af-87f490d8d065" providerId="ADAL" clId="{4FBAEE06-F9FB-4B0E-B4E2-7AE3D16D66DB}" dt="2022-01-11T22:29:34.695" v="4210"/>
          <ac:spMkLst>
            <pc:docMk/>
            <pc:sldMk cId="3916771493" sldId="265"/>
            <ac:spMk id="27" creationId="{59D6FC5F-FCEE-451C-AE27-1833DD0BF6F4}"/>
          </ac:spMkLst>
        </pc:spChg>
        <pc:spChg chg="mod">
          <ac:chgData name="Pooria Pakrooh" userId="c66806a1-324d-42e8-83af-87f490d8d065" providerId="ADAL" clId="{4FBAEE06-F9FB-4B0E-B4E2-7AE3D16D66DB}" dt="2022-01-11T22:29:34.695" v="4210"/>
          <ac:spMkLst>
            <pc:docMk/>
            <pc:sldMk cId="3916771493" sldId="265"/>
            <ac:spMk id="28" creationId="{4078FA73-DF55-4CAA-9859-766F54BC7F42}"/>
          </ac:spMkLst>
        </pc:spChg>
        <pc:spChg chg="mod">
          <ac:chgData name="Pooria Pakrooh" userId="c66806a1-324d-42e8-83af-87f490d8d065" providerId="ADAL" clId="{4FBAEE06-F9FB-4B0E-B4E2-7AE3D16D66DB}" dt="2022-01-11T22:29:34.695" v="4210"/>
          <ac:spMkLst>
            <pc:docMk/>
            <pc:sldMk cId="3916771493" sldId="265"/>
            <ac:spMk id="29" creationId="{2571E0B6-606D-4B92-88B9-3C9435BF927F}"/>
          </ac:spMkLst>
        </pc:spChg>
        <pc:spChg chg="mod">
          <ac:chgData name="Pooria Pakrooh" userId="c66806a1-324d-42e8-83af-87f490d8d065" providerId="ADAL" clId="{4FBAEE06-F9FB-4B0E-B4E2-7AE3D16D66DB}" dt="2022-01-11T22:29:34.695" v="4210"/>
          <ac:spMkLst>
            <pc:docMk/>
            <pc:sldMk cId="3916771493" sldId="265"/>
            <ac:spMk id="30" creationId="{900E421B-99F5-4310-BF29-6B3906F3B8D3}"/>
          </ac:spMkLst>
        </pc:spChg>
        <pc:spChg chg="mod">
          <ac:chgData name="Pooria Pakrooh" userId="c66806a1-324d-42e8-83af-87f490d8d065" providerId="ADAL" clId="{4FBAEE06-F9FB-4B0E-B4E2-7AE3D16D66DB}" dt="2022-01-11T22:29:34.695" v="4210"/>
          <ac:spMkLst>
            <pc:docMk/>
            <pc:sldMk cId="3916771493" sldId="265"/>
            <ac:spMk id="31" creationId="{CB1ECBD1-24B4-4269-8B31-23357F2AFB62}"/>
          </ac:spMkLst>
        </pc:spChg>
        <pc:spChg chg="mod">
          <ac:chgData name="Pooria Pakrooh" userId="c66806a1-324d-42e8-83af-87f490d8d065" providerId="ADAL" clId="{4FBAEE06-F9FB-4B0E-B4E2-7AE3D16D66DB}" dt="2022-01-11T22:29:34.695" v="4210"/>
          <ac:spMkLst>
            <pc:docMk/>
            <pc:sldMk cId="3916771493" sldId="265"/>
            <ac:spMk id="32" creationId="{ADD9B738-9623-41F1-92A3-1996108FB8DE}"/>
          </ac:spMkLst>
        </pc:spChg>
        <pc:spChg chg="mod">
          <ac:chgData name="Pooria Pakrooh" userId="c66806a1-324d-42e8-83af-87f490d8d065" providerId="ADAL" clId="{4FBAEE06-F9FB-4B0E-B4E2-7AE3D16D66DB}" dt="2022-01-11T22:29:34.695" v="4210"/>
          <ac:spMkLst>
            <pc:docMk/>
            <pc:sldMk cId="3916771493" sldId="265"/>
            <ac:spMk id="33" creationId="{25097918-670A-4FA6-B8BA-9B7C6291BD35}"/>
          </ac:spMkLst>
        </pc:spChg>
        <pc:spChg chg="mod">
          <ac:chgData name="Pooria Pakrooh" userId="c66806a1-324d-42e8-83af-87f490d8d065" providerId="ADAL" clId="{4FBAEE06-F9FB-4B0E-B4E2-7AE3D16D66DB}" dt="2022-01-11T22:29:34.695" v="4210"/>
          <ac:spMkLst>
            <pc:docMk/>
            <pc:sldMk cId="3916771493" sldId="265"/>
            <ac:spMk id="34" creationId="{4C43B2DF-83B8-4613-A960-61E8072F9F12}"/>
          </ac:spMkLst>
        </pc:spChg>
        <pc:spChg chg="mod">
          <ac:chgData name="Pooria Pakrooh" userId="c66806a1-324d-42e8-83af-87f490d8d065" providerId="ADAL" clId="{4FBAEE06-F9FB-4B0E-B4E2-7AE3D16D66DB}" dt="2022-01-11T22:29:34.695" v="4210"/>
          <ac:spMkLst>
            <pc:docMk/>
            <pc:sldMk cId="3916771493" sldId="265"/>
            <ac:spMk id="35" creationId="{3070D427-941B-48BD-83F0-AAF54EE6C17C}"/>
          </ac:spMkLst>
        </pc:spChg>
        <pc:spChg chg="mod">
          <ac:chgData name="Pooria Pakrooh" userId="c66806a1-324d-42e8-83af-87f490d8d065" providerId="ADAL" clId="{4FBAEE06-F9FB-4B0E-B4E2-7AE3D16D66DB}" dt="2022-01-11T22:29:34.695" v="4210"/>
          <ac:spMkLst>
            <pc:docMk/>
            <pc:sldMk cId="3916771493" sldId="265"/>
            <ac:spMk id="36" creationId="{956192F5-F237-4E37-A429-33E381D1605F}"/>
          </ac:spMkLst>
        </pc:spChg>
        <pc:spChg chg="mod">
          <ac:chgData name="Pooria Pakrooh" userId="c66806a1-324d-42e8-83af-87f490d8d065" providerId="ADAL" clId="{4FBAEE06-F9FB-4B0E-B4E2-7AE3D16D66DB}" dt="2022-01-11T22:29:34.695" v="4210"/>
          <ac:spMkLst>
            <pc:docMk/>
            <pc:sldMk cId="3916771493" sldId="265"/>
            <ac:spMk id="37" creationId="{A81F2F28-5D57-4C06-A1A9-CA873AB9D1CB}"/>
          </ac:spMkLst>
        </pc:spChg>
        <pc:spChg chg="mod">
          <ac:chgData name="Pooria Pakrooh" userId="c66806a1-324d-42e8-83af-87f490d8d065" providerId="ADAL" clId="{4FBAEE06-F9FB-4B0E-B4E2-7AE3D16D66DB}" dt="2022-01-11T22:29:34.695" v="4210"/>
          <ac:spMkLst>
            <pc:docMk/>
            <pc:sldMk cId="3916771493" sldId="265"/>
            <ac:spMk id="38" creationId="{E52F0E27-C2A7-4763-AB62-15880741BDF4}"/>
          </ac:spMkLst>
        </pc:spChg>
        <pc:spChg chg="mod">
          <ac:chgData name="Pooria Pakrooh" userId="c66806a1-324d-42e8-83af-87f490d8d065" providerId="ADAL" clId="{4FBAEE06-F9FB-4B0E-B4E2-7AE3D16D66DB}" dt="2022-01-11T22:29:34.695" v="4210"/>
          <ac:spMkLst>
            <pc:docMk/>
            <pc:sldMk cId="3916771493" sldId="265"/>
            <ac:spMk id="39" creationId="{A215D535-F348-4553-8BDA-C327A094CDEC}"/>
          </ac:spMkLst>
        </pc:spChg>
        <pc:spChg chg="mod">
          <ac:chgData name="Pooria Pakrooh" userId="c66806a1-324d-42e8-83af-87f490d8d065" providerId="ADAL" clId="{4FBAEE06-F9FB-4B0E-B4E2-7AE3D16D66DB}" dt="2022-01-11T22:29:34.695" v="4210"/>
          <ac:spMkLst>
            <pc:docMk/>
            <pc:sldMk cId="3916771493" sldId="265"/>
            <ac:spMk id="40" creationId="{4AAC294B-0838-4763-B709-1D7F3F2DF2AF}"/>
          </ac:spMkLst>
        </pc:spChg>
        <pc:spChg chg="add mod">
          <ac:chgData name="Pooria Pakrooh" userId="c66806a1-324d-42e8-83af-87f490d8d065" providerId="ADAL" clId="{4FBAEE06-F9FB-4B0E-B4E2-7AE3D16D66DB}" dt="2022-01-11T22:31:25.738" v="4234" actId="164"/>
          <ac:spMkLst>
            <pc:docMk/>
            <pc:sldMk cId="3916771493" sldId="265"/>
            <ac:spMk id="41" creationId="{88152D8B-D2F1-4E35-9B02-B718B2F8BEA0}"/>
          </ac:spMkLst>
        </pc:spChg>
        <pc:spChg chg="add mod">
          <ac:chgData name="Pooria Pakrooh" userId="c66806a1-324d-42e8-83af-87f490d8d065" providerId="ADAL" clId="{4FBAEE06-F9FB-4B0E-B4E2-7AE3D16D66DB}" dt="2022-01-11T22:31:25.738" v="4234" actId="164"/>
          <ac:spMkLst>
            <pc:docMk/>
            <pc:sldMk cId="3916771493" sldId="265"/>
            <ac:spMk id="42" creationId="{ED8EE298-02D5-40DA-9701-EF8E27B5CA8E}"/>
          </ac:spMkLst>
        </pc:spChg>
        <pc:spChg chg="add mod">
          <ac:chgData name="Pooria Pakrooh" userId="c66806a1-324d-42e8-83af-87f490d8d065" providerId="ADAL" clId="{4FBAEE06-F9FB-4B0E-B4E2-7AE3D16D66DB}" dt="2022-01-11T22:31:46.836" v="4237" actId="1076"/>
          <ac:spMkLst>
            <pc:docMk/>
            <pc:sldMk cId="3916771493" sldId="265"/>
            <ac:spMk id="43" creationId="{40E8DB6A-CAFB-4A50-9359-42BC3E14C625}"/>
          </ac:spMkLst>
        </pc:spChg>
        <pc:grpChg chg="add mod">
          <ac:chgData name="Pooria Pakrooh" userId="c66806a1-324d-42e8-83af-87f490d8d065" providerId="ADAL" clId="{4FBAEE06-F9FB-4B0E-B4E2-7AE3D16D66DB}" dt="2022-01-11T22:34:58.677" v="4489" actId="1076"/>
          <ac:grpSpMkLst>
            <pc:docMk/>
            <pc:sldMk cId="3916771493" sldId="265"/>
            <ac:grpSpMk id="5" creationId="{6490920C-768B-46D4-8AD2-8A018E41BCA6}"/>
          </ac:grpSpMkLst>
        </pc:grpChg>
        <pc:grpChg chg="add mod">
          <ac:chgData name="Pooria Pakrooh" userId="c66806a1-324d-42e8-83af-87f490d8d065" providerId="ADAL" clId="{4FBAEE06-F9FB-4B0E-B4E2-7AE3D16D66DB}" dt="2022-01-11T22:31:25.738" v="4234" actId="164"/>
          <ac:grpSpMkLst>
            <pc:docMk/>
            <pc:sldMk cId="3916771493" sldId="265"/>
            <ac:grpSpMk id="8" creationId="{B9966702-FEC8-4BE5-A445-B287E9103421}"/>
          </ac:grpSpMkLst>
        </pc:grpChg>
        <pc:grpChg chg="mod">
          <ac:chgData name="Pooria Pakrooh" userId="c66806a1-324d-42e8-83af-87f490d8d065" providerId="ADAL" clId="{4FBAEE06-F9FB-4B0E-B4E2-7AE3D16D66DB}" dt="2022-01-11T22:29:34.695" v="4210"/>
          <ac:grpSpMkLst>
            <pc:docMk/>
            <pc:sldMk cId="3916771493" sldId="265"/>
            <ac:grpSpMk id="11" creationId="{BC0D768A-8390-4061-B79F-7A82E1B77C51}"/>
          </ac:grpSpMkLst>
        </pc:grpChg>
        <pc:grpChg chg="mod">
          <ac:chgData name="Pooria Pakrooh" userId="c66806a1-324d-42e8-83af-87f490d8d065" providerId="ADAL" clId="{4FBAEE06-F9FB-4B0E-B4E2-7AE3D16D66DB}" dt="2022-01-11T22:29:34.695" v="4210"/>
          <ac:grpSpMkLst>
            <pc:docMk/>
            <pc:sldMk cId="3916771493" sldId="265"/>
            <ac:grpSpMk id="14" creationId="{E98E7316-65DF-4B60-9C03-B5B7875F57A9}"/>
          </ac:grpSpMkLst>
        </pc:grpChg>
        <pc:grpChg chg="mod">
          <ac:chgData name="Pooria Pakrooh" userId="c66806a1-324d-42e8-83af-87f490d8d065" providerId="ADAL" clId="{4FBAEE06-F9FB-4B0E-B4E2-7AE3D16D66DB}" dt="2022-01-11T22:29:34.695" v="4210"/>
          <ac:grpSpMkLst>
            <pc:docMk/>
            <pc:sldMk cId="3916771493" sldId="265"/>
            <ac:grpSpMk id="16" creationId="{C1A9097B-A287-4FD9-AE9A-DC5DBCF20E11}"/>
          </ac:grpSpMkLst>
        </pc:grpChg>
        <pc:grpChg chg="mod">
          <ac:chgData name="Pooria Pakrooh" userId="c66806a1-324d-42e8-83af-87f490d8d065" providerId="ADAL" clId="{4FBAEE06-F9FB-4B0E-B4E2-7AE3D16D66DB}" dt="2022-01-11T22:29:34.695" v="4210"/>
          <ac:grpSpMkLst>
            <pc:docMk/>
            <pc:sldMk cId="3916771493" sldId="265"/>
            <ac:grpSpMk id="17" creationId="{736A3C81-C35D-4094-BE2E-428D94E3BD1F}"/>
          </ac:grpSpMkLst>
        </pc:grpChg>
        <pc:grpChg chg="mod">
          <ac:chgData name="Pooria Pakrooh" userId="c66806a1-324d-42e8-83af-87f490d8d065" providerId="ADAL" clId="{4FBAEE06-F9FB-4B0E-B4E2-7AE3D16D66DB}" dt="2022-01-11T22:29:34.695" v="4210"/>
          <ac:grpSpMkLst>
            <pc:docMk/>
            <pc:sldMk cId="3916771493" sldId="265"/>
            <ac:grpSpMk id="18" creationId="{59850C07-D0BB-45E1-BED1-63C74C63456C}"/>
          </ac:grpSpMkLst>
        </pc:grpChg>
        <pc:grpChg chg="mod">
          <ac:chgData name="Pooria Pakrooh" userId="c66806a1-324d-42e8-83af-87f490d8d065" providerId="ADAL" clId="{4FBAEE06-F9FB-4B0E-B4E2-7AE3D16D66DB}" dt="2022-01-11T22:29:34.695" v="4210"/>
          <ac:grpSpMkLst>
            <pc:docMk/>
            <pc:sldMk cId="3916771493" sldId="265"/>
            <ac:grpSpMk id="21" creationId="{98E4EB59-1700-4497-B78F-B335B5FD9272}"/>
          </ac:grpSpMkLst>
        </pc:grpChg>
        <pc:grpChg chg="mod">
          <ac:chgData name="Pooria Pakrooh" userId="c66806a1-324d-42e8-83af-87f490d8d065" providerId="ADAL" clId="{4FBAEE06-F9FB-4B0E-B4E2-7AE3D16D66DB}" dt="2022-01-11T22:29:34.695" v="4210"/>
          <ac:grpSpMkLst>
            <pc:docMk/>
            <pc:sldMk cId="3916771493" sldId="265"/>
            <ac:grpSpMk id="22" creationId="{4F49F878-AF12-4BD8-9C2C-67BE5A3C80DF}"/>
          </ac:grpSpMkLst>
        </pc:grpChg>
        <pc:grpChg chg="mod">
          <ac:chgData name="Pooria Pakrooh" userId="c66806a1-324d-42e8-83af-87f490d8d065" providerId="ADAL" clId="{4FBAEE06-F9FB-4B0E-B4E2-7AE3D16D66DB}" dt="2022-01-11T22:29:34.695" v="4210"/>
          <ac:grpSpMkLst>
            <pc:docMk/>
            <pc:sldMk cId="3916771493" sldId="265"/>
            <ac:grpSpMk id="23" creationId="{26CB5834-B233-416D-88D6-C19D1FDC40F8}"/>
          </ac:grpSpMkLst>
        </pc:grpChg>
        <pc:graphicFrameChg chg="del">
          <ac:chgData name="Pooria Pakrooh" userId="c66806a1-324d-42e8-83af-87f490d8d065" providerId="ADAL" clId="{4FBAEE06-F9FB-4B0E-B4E2-7AE3D16D66DB}" dt="2022-01-11T22:30:15.041" v="4220" actId="478"/>
          <ac:graphicFrameMkLst>
            <pc:docMk/>
            <pc:sldMk cId="3916771493" sldId="265"/>
            <ac:graphicFrameMk id="10" creationId="{B3B60505-2FA7-4B9A-9D4D-E79BB114A11F}"/>
          </ac:graphicFrameMkLst>
        </pc:graphicFrameChg>
        <pc:cxnChg chg="mod">
          <ac:chgData name="Pooria Pakrooh" userId="c66806a1-324d-42e8-83af-87f490d8d065" providerId="ADAL" clId="{4FBAEE06-F9FB-4B0E-B4E2-7AE3D16D66DB}" dt="2022-01-11T22:29:34.695" v="4210"/>
          <ac:cxnSpMkLst>
            <pc:docMk/>
            <pc:sldMk cId="3916771493" sldId="265"/>
            <ac:cxnSpMk id="12" creationId="{D4218D4B-1F12-435C-8BB2-18C52BDE2BAD}"/>
          </ac:cxnSpMkLst>
        </pc:cxnChg>
        <pc:cxnChg chg="mod">
          <ac:chgData name="Pooria Pakrooh" userId="c66806a1-324d-42e8-83af-87f490d8d065" providerId="ADAL" clId="{4FBAEE06-F9FB-4B0E-B4E2-7AE3D16D66DB}" dt="2022-01-11T22:29:34.695" v="4210"/>
          <ac:cxnSpMkLst>
            <pc:docMk/>
            <pc:sldMk cId="3916771493" sldId="265"/>
            <ac:cxnSpMk id="13" creationId="{B087ED4B-8D0D-4D73-AE08-E4B43BD5F0D4}"/>
          </ac:cxnSpMkLst>
        </pc:cxnChg>
        <pc:cxnChg chg="mod">
          <ac:chgData name="Pooria Pakrooh" userId="c66806a1-324d-42e8-83af-87f490d8d065" providerId="ADAL" clId="{4FBAEE06-F9FB-4B0E-B4E2-7AE3D16D66DB}" dt="2022-01-11T22:29:34.695" v="4210"/>
          <ac:cxnSpMkLst>
            <pc:docMk/>
            <pc:sldMk cId="3916771493" sldId="265"/>
            <ac:cxnSpMk id="15" creationId="{231CC85A-E42D-406D-BE8C-9F9C82408681}"/>
          </ac:cxnSpMkLst>
        </pc:cxnChg>
      </pc:sldChg>
      <pc:sldChg chg="modSp mod">
        <pc:chgData name="Pooria Pakrooh" userId="c66806a1-324d-42e8-83af-87f490d8d065" providerId="ADAL" clId="{4FBAEE06-F9FB-4B0E-B4E2-7AE3D16D66DB}" dt="2022-01-10T02:01:32.444" v="294" actId="20577"/>
        <pc:sldMkLst>
          <pc:docMk/>
          <pc:sldMk cId="4136091627" sldId="269"/>
        </pc:sldMkLst>
        <pc:spChg chg="mod">
          <ac:chgData name="Pooria Pakrooh" userId="c66806a1-324d-42e8-83af-87f490d8d065" providerId="ADAL" clId="{4FBAEE06-F9FB-4B0E-B4E2-7AE3D16D66DB}" dt="2022-01-10T02:01:32.444" v="294" actId="20577"/>
          <ac:spMkLst>
            <pc:docMk/>
            <pc:sldMk cId="4136091627" sldId="269"/>
            <ac:spMk id="3" creationId="{39104F7F-C06F-41E5-BD46-ECE04723FAF0}"/>
          </ac:spMkLst>
        </pc:spChg>
      </pc:sldChg>
      <pc:sldChg chg="addSp delSp modSp mod modNotesTx">
        <pc:chgData name="Pooria Pakrooh" userId="c66806a1-324d-42e8-83af-87f490d8d065" providerId="ADAL" clId="{4FBAEE06-F9FB-4B0E-B4E2-7AE3D16D66DB}" dt="2022-01-11T19:34:37.214" v="3263" actId="1035"/>
        <pc:sldMkLst>
          <pc:docMk/>
          <pc:sldMk cId="1583719868" sldId="270"/>
        </pc:sldMkLst>
        <pc:spChg chg="mod">
          <ac:chgData name="Pooria Pakrooh" userId="c66806a1-324d-42e8-83af-87f490d8d065" providerId="ADAL" clId="{4FBAEE06-F9FB-4B0E-B4E2-7AE3D16D66DB}" dt="2022-01-10T03:07:22.119" v="302" actId="20577"/>
          <ac:spMkLst>
            <pc:docMk/>
            <pc:sldMk cId="1583719868" sldId="270"/>
            <ac:spMk id="2" creationId="{8F1A794C-39FD-484C-897F-2A26F2B9B3D2}"/>
          </ac:spMkLst>
        </pc:spChg>
        <pc:spChg chg="mod">
          <ac:chgData name="Pooria Pakrooh" userId="c66806a1-324d-42e8-83af-87f490d8d065" providerId="ADAL" clId="{4FBAEE06-F9FB-4B0E-B4E2-7AE3D16D66DB}" dt="2022-01-10T20:14:25.114" v="1283" actId="20577"/>
          <ac:spMkLst>
            <pc:docMk/>
            <pc:sldMk cId="1583719868" sldId="270"/>
            <ac:spMk id="3" creationId="{39104F7F-C06F-41E5-BD46-ECE04723FAF0}"/>
          </ac:spMkLst>
        </pc:spChg>
        <pc:spChg chg="add mod">
          <ac:chgData name="Pooria Pakrooh" userId="c66806a1-324d-42e8-83af-87f490d8d065" providerId="ADAL" clId="{4FBAEE06-F9FB-4B0E-B4E2-7AE3D16D66DB}" dt="2022-01-10T21:15:22.483" v="1786" actId="14100"/>
          <ac:spMkLst>
            <pc:docMk/>
            <pc:sldMk cId="1583719868" sldId="270"/>
            <ac:spMk id="13" creationId="{C30AA1B2-19D3-42A4-AA52-A52DDC57459A}"/>
          </ac:spMkLst>
        </pc:spChg>
        <pc:spChg chg="mod">
          <ac:chgData name="Pooria Pakrooh" userId="c66806a1-324d-42e8-83af-87f490d8d065" providerId="ADAL" clId="{4FBAEE06-F9FB-4B0E-B4E2-7AE3D16D66DB}" dt="2022-01-10T18:29:56.267" v="719" actId="14100"/>
          <ac:spMkLst>
            <pc:docMk/>
            <pc:sldMk cId="1583719868" sldId="270"/>
            <ac:spMk id="22" creationId="{18305244-EBA3-4FAB-86D5-C5FF9A80E578}"/>
          </ac:spMkLst>
        </pc:spChg>
        <pc:spChg chg="mod">
          <ac:chgData name="Pooria Pakrooh" userId="c66806a1-324d-42e8-83af-87f490d8d065" providerId="ADAL" clId="{4FBAEE06-F9FB-4B0E-B4E2-7AE3D16D66DB}" dt="2022-01-10T19:42:22.829" v="778" actId="1076"/>
          <ac:spMkLst>
            <pc:docMk/>
            <pc:sldMk cId="1583719868" sldId="270"/>
            <ac:spMk id="24" creationId="{16284297-8015-4690-879B-68AEE29B2489}"/>
          </ac:spMkLst>
        </pc:spChg>
        <pc:spChg chg="mod">
          <ac:chgData name="Pooria Pakrooh" userId="c66806a1-324d-42e8-83af-87f490d8d065" providerId="ADAL" clId="{4FBAEE06-F9FB-4B0E-B4E2-7AE3D16D66DB}" dt="2022-01-11T19:34:30.757" v="3262" actId="1038"/>
          <ac:spMkLst>
            <pc:docMk/>
            <pc:sldMk cId="1583719868" sldId="270"/>
            <ac:spMk id="25" creationId="{A8B3DCF2-B638-46F3-9D84-20A77485C4F0}"/>
          </ac:spMkLst>
        </pc:spChg>
        <pc:spChg chg="mod">
          <ac:chgData name="Pooria Pakrooh" userId="c66806a1-324d-42e8-83af-87f490d8d065" providerId="ADAL" clId="{4FBAEE06-F9FB-4B0E-B4E2-7AE3D16D66DB}" dt="2022-01-10T19:39:43.378" v="747" actId="20577"/>
          <ac:spMkLst>
            <pc:docMk/>
            <pc:sldMk cId="1583719868" sldId="270"/>
            <ac:spMk id="35" creationId="{5CC127A5-7A9F-480D-A253-7FCD603338B5}"/>
          </ac:spMkLst>
        </pc:spChg>
        <pc:spChg chg="mod">
          <ac:chgData name="Pooria Pakrooh" userId="c66806a1-324d-42e8-83af-87f490d8d065" providerId="ADAL" clId="{4FBAEE06-F9FB-4B0E-B4E2-7AE3D16D66DB}" dt="2022-01-11T19:34:25.493" v="3256" actId="1035"/>
          <ac:spMkLst>
            <pc:docMk/>
            <pc:sldMk cId="1583719868" sldId="270"/>
            <ac:spMk id="36" creationId="{F659EA24-F973-41CB-A5A3-2CDCD76E726D}"/>
          </ac:spMkLst>
        </pc:spChg>
        <pc:spChg chg="mod">
          <ac:chgData name="Pooria Pakrooh" userId="c66806a1-324d-42e8-83af-87f490d8d065" providerId="ADAL" clId="{4FBAEE06-F9FB-4B0E-B4E2-7AE3D16D66DB}" dt="2022-01-10T02:08:38.778" v="297"/>
          <ac:spMkLst>
            <pc:docMk/>
            <pc:sldMk cId="1583719868" sldId="270"/>
            <ac:spMk id="38" creationId="{79C54AB6-025E-4F4F-B6DC-667A67875DBA}"/>
          </ac:spMkLst>
        </pc:spChg>
        <pc:spChg chg="mod">
          <ac:chgData name="Pooria Pakrooh" userId="c66806a1-324d-42e8-83af-87f490d8d065" providerId="ADAL" clId="{4FBAEE06-F9FB-4B0E-B4E2-7AE3D16D66DB}" dt="2022-01-10T02:08:38.778" v="297"/>
          <ac:spMkLst>
            <pc:docMk/>
            <pc:sldMk cId="1583719868" sldId="270"/>
            <ac:spMk id="39" creationId="{B412D906-28DB-4270-95B8-E64AB16E3F64}"/>
          </ac:spMkLst>
        </pc:spChg>
        <pc:spChg chg="mod">
          <ac:chgData name="Pooria Pakrooh" userId="c66806a1-324d-42e8-83af-87f490d8d065" providerId="ADAL" clId="{4FBAEE06-F9FB-4B0E-B4E2-7AE3D16D66DB}" dt="2022-01-10T02:08:38.778" v="297"/>
          <ac:spMkLst>
            <pc:docMk/>
            <pc:sldMk cId="1583719868" sldId="270"/>
            <ac:spMk id="41" creationId="{7B99CFE2-F7DF-472B-9DAD-15394BB56D6A}"/>
          </ac:spMkLst>
        </pc:spChg>
        <pc:spChg chg="mod">
          <ac:chgData name="Pooria Pakrooh" userId="c66806a1-324d-42e8-83af-87f490d8d065" providerId="ADAL" clId="{4FBAEE06-F9FB-4B0E-B4E2-7AE3D16D66DB}" dt="2022-01-10T02:08:38.778" v="297"/>
          <ac:spMkLst>
            <pc:docMk/>
            <pc:sldMk cId="1583719868" sldId="270"/>
            <ac:spMk id="43" creationId="{64719C79-D759-4408-AEC5-28A82B9C2521}"/>
          </ac:spMkLst>
        </pc:spChg>
        <pc:spChg chg="mod">
          <ac:chgData name="Pooria Pakrooh" userId="c66806a1-324d-42e8-83af-87f490d8d065" providerId="ADAL" clId="{4FBAEE06-F9FB-4B0E-B4E2-7AE3D16D66DB}" dt="2022-01-10T02:08:38.778" v="297"/>
          <ac:spMkLst>
            <pc:docMk/>
            <pc:sldMk cId="1583719868" sldId="270"/>
            <ac:spMk id="44" creationId="{7560186A-E55B-4C4C-AEEB-929D4F223241}"/>
          </ac:spMkLst>
        </pc:spChg>
        <pc:spChg chg="mod">
          <ac:chgData name="Pooria Pakrooh" userId="c66806a1-324d-42e8-83af-87f490d8d065" providerId="ADAL" clId="{4FBAEE06-F9FB-4B0E-B4E2-7AE3D16D66DB}" dt="2022-01-10T02:08:38.778" v="297"/>
          <ac:spMkLst>
            <pc:docMk/>
            <pc:sldMk cId="1583719868" sldId="270"/>
            <ac:spMk id="46" creationId="{12431F9C-FB70-43F3-BFFD-68335262FB0E}"/>
          </ac:spMkLst>
        </pc:spChg>
        <pc:spChg chg="mod">
          <ac:chgData name="Pooria Pakrooh" userId="c66806a1-324d-42e8-83af-87f490d8d065" providerId="ADAL" clId="{4FBAEE06-F9FB-4B0E-B4E2-7AE3D16D66DB}" dt="2022-01-10T18:23:09.009" v="580" actId="20577"/>
          <ac:spMkLst>
            <pc:docMk/>
            <pc:sldMk cId="1583719868" sldId="270"/>
            <ac:spMk id="55" creationId="{9F2BDDE9-E615-4779-B2E8-E4E297BA93AD}"/>
          </ac:spMkLst>
        </pc:spChg>
        <pc:spChg chg="mod">
          <ac:chgData name="Pooria Pakrooh" userId="c66806a1-324d-42e8-83af-87f490d8d065" providerId="ADAL" clId="{4FBAEE06-F9FB-4B0E-B4E2-7AE3D16D66DB}" dt="2022-01-10T18:08:33.948" v="446"/>
          <ac:spMkLst>
            <pc:docMk/>
            <pc:sldMk cId="1583719868" sldId="270"/>
            <ac:spMk id="56" creationId="{72AB1B69-55A2-4085-AD9E-BE0F5C01807E}"/>
          </ac:spMkLst>
        </pc:spChg>
        <pc:spChg chg="mod">
          <ac:chgData name="Pooria Pakrooh" userId="c66806a1-324d-42e8-83af-87f490d8d065" providerId="ADAL" clId="{4FBAEE06-F9FB-4B0E-B4E2-7AE3D16D66DB}" dt="2022-01-10T18:09:24.557" v="458" actId="1076"/>
          <ac:spMkLst>
            <pc:docMk/>
            <pc:sldMk cId="1583719868" sldId="270"/>
            <ac:spMk id="58" creationId="{F8F97675-9AF5-4C09-8CB1-F13E301470F6}"/>
          </ac:spMkLst>
        </pc:spChg>
        <pc:spChg chg="mod">
          <ac:chgData name="Pooria Pakrooh" userId="c66806a1-324d-42e8-83af-87f490d8d065" providerId="ADAL" clId="{4FBAEE06-F9FB-4B0E-B4E2-7AE3D16D66DB}" dt="2022-01-10T18:08:33.948" v="446"/>
          <ac:spMkLst>
            <pc:docMk/>
            <pc:sldMk cId="1583719868" sldId="270"/>
            <ac:spMk id="60" creationId="{C15849BB-5FAB-4CA9-A065-71CBF44CAD9C}"/>
          </ac:spMkLst>
        </pc:spChg>
        <pc:spChg chg="mod">
          <ac:chgData name="Pooria Pakrooh" userId="c66806a1-324d-42e8-83af-87f490d8d065" providerId="ADAL" clId="{4FBAEE06-F9FB-4B0E-B4E2-7AE3D16D66DB}" dt="2022-01-10T18:08:33.948" v="446"/>
          <ac:spMkLst>
            <pc:docMk/>
            <pc:sldMk cId="1583719868" sldId="270"/>
            <ac:spMk id="61" creationId="{D36069B5-3731-4BE9-B90B-79C8C90D1D1C}"/>
          </ac:spMkLst>
        </pc:spChg>
        <pc:spChg chg="mod">
          <ac:chgData name="Pooria Pakrooh" userId="c66806a1-324d-42e8-83af-87f490d8d065" providerId="ADAL" clId="{4FBAEE06-F9FB-4B0E-B4E2-7AE3D16D66DB}" dt="2022-01-10T18:08:33.948" v="446"/>
          <ac:spMkLst>
            <pc:docMk/>
            <pc:sldMk cId="1583719868" sldId="270"/>
            <ac:spMk id="63" creationId="{2DCF293E-4E94-4560-8DEE-18B54D9AC608}"/>
          </ac:spMkLst>
        </pc:spChg>
        <pc:spChg chg="add mod">
          <ac:chgData name="Pooria Pakrooh" userId="c66806a1-324d-42e8-83af-87f490d8d065" providerId="ADAL" clId="{4FBAEE06-F9FB-4B0E-B4E2-7AE3D16D66DB}" dt="2022-01-10T19:38:49.326" v="730" actId="164"/>
          <ac:spMkLst>
            <pc:docMk/>
            <pc:sldMk cId="1583719868" sldId="270"/>
            <ac:spMk id="72" creationId="{D97E882F-618C-4178-8E1A-897B2FB37AF7}"/>
          </ac:spMkLst>
        </pc:spChg>
        <pc:spChg chg="add del mod">
          <ac:chgData name="Pooria Pakrooh" userId="c66806a1-324d-42e8-83af-87f490d8d065" providerId="ADAL" clId="{4FBAEE06-F9FB-4B0E-B4E2-7AE3D16D66DB}" dt="2022-01-10T19:40:11.781" v="762" actId="20577"/>
          <ac:spMkLst>
            <pc:docMk/>
            <pc:sldMk cId="1583719868" sldId="270"/>
            <ac:spMk id="74" creationId="{5DC43322-1628-46DC-8ECE-FAB2CFC2CFD4}"/>
          </ac:spMkLst>
        </pc:spChg>
        <pc:spChg chg="mod">
          <ac:chgData name="Pooria Pakrooh" userId="c66806a1-324d-42e8-83af-87f490d8d065" providerId="ADAL" clId="{4FBAEE06-F9FB-4B0E-B4E2-7AE3D16D66DB}" dt="2022-01-10T19:39:32.678" v="737"/>
          <ac:spMkLst>
            <pc:docMk/>
            <pc:sldMk cId="1583719868" sldId="270"/>
            <ac:spMk id="79" creationId="{B8F9EC94-2B5E-46A5-B587-D32D85140CD6}"/>
          </ac:spMkLst>
        </pc:spChg>
        <pc:spChg chg="mod">
          <ac:chgData name="Pooria Pakrooh" userId="c66806a1-324d-42e8-83af-87f490d8d065" providerId="ADAL" clId="{4FBAEE06-F9FB-4B0E-B4E2-7AE3D16D66DB}" dt="2022-01-10T19:39:32.678" v="737"/>
          <ac:spMkLst>
            <pc:docMk/>
            <pc:sldMk cId="1583719868" sldId="270"/>
            <ac:spMk id="83" creationId="{2F8AFEFA-5062-4F87-8E30-CB67757B6990}"/>
          </ac:spMkLst>
        </pc:spChg>
        <pc:spChg chg="mod">
          <ac:chgData name="Pooria Pakrooh" userId="c66806a1-324d-42e8-83af-87f490d8d065" providerId="ADAL" clId="{4FBAEE06-F9FB-4B0E-B4E2-7AE3D16D66DB}" dt="2022-01-10T23:18:22.831" v="3247" actId="1037"/>
          <ac:spMkLst>
            <pc:docMk/>
            <pc:sldMk cId="1583719868" sldId="270"/>
            <ac:spMk id="84" creationId="{F696AE91-E982-4A93-BA8D-4714ACE8BAC4}"/>
          </ac:spMkLst>
        </pc:spChg>
        <pc:spChg chg="mod">
          <ac:chgData name="Pooria Pakrooh" userId="c66806a1-324d-42e8-83af-87f490d8d065" providerId="ADAL" clId="{4FBAEE06-F9FB-4B0E-B4E2-7AE3D16D66DB}" dt="2022-01-10T19:39:32.678" v="737"/>
          <ac:spMkLst>
            <pc:docMk/>
            <pc:sldMk cId="1583719868" sldId="270"/>
            <ac:spMk id="87" creationId="{3DDB83A7-7989-4BCF-A581-78FEFCEF2A5A}"/>
          </ac:spMkLst>
        </pc:spChg>
        <pc:spChg chg="mod">
          <ac:chgData name="Pooria Pakrooh" userId="c66806a1-324d-42e8-83af-87f490d8d065" providerId="ADAL" clId="{4FBAEE06-F9FB-4B0E-B4E2-7AE3D16D66DB}" dt="2022-01-11T19:34:37.214" v="3263" actId="1035"/>
          <ac:spMkLst>
            <pc:docMk/>
            <pc:sldMk cId="1583719868" sldId="270"/>
            <ac:spMk id="88" creationId="{42FF2381-40C4-41FD-B063-BA8791863B7A}"/>
          </ac:spMkLst>
        </pc:spChg>
        <pc:spChg chg="mod">
          <ac:chgData name="Pooria Pakrooh" userId="c66806a1-324d-42e8-83af-87f490d8d065" providerId="ADAL" clId="{4FBAEE06-F9FB-4B0E-B4E2-7AE3D16D66DB}" dt="2022-01-10T19:39:32.678" v="737"/>
          <ac:spMkLst>
            <pc:docMk/>
            <pc:sldMk cId="1583719868" sldId="270"/>
            <ac:spMk id="90" creationId="{6E4ABE79-9F60-449F-84F8-6B4207DB35C7}"/>
          </ac:spMkLst>
        </pc:spChg>
        <pc:spChg chg="mod">
          <ac:chgData name="Pooria Pakrooh" userId="c66806a1-324d-42e8-83af-87f490d8d065" providerId="ADAL" clId="{4FBAEE06-F9FB-4B0E-B4E2-7AE3D16D66DB}" dt="2022-01-10T19:39:32.678" v="737"/>
          <ac:spMkLst>
            <pc:docMk/>
            <pc:sldMk cId="1583719868" sldId="270"/>
            <ac:spMk id="92" creationId="{3576BECD-58E9-47DA-9B3B-5F8223D4A373}"/>
          </ac:spMkLst>
        </pc:spChg>
        <pc:spChg chg="mod">
          <ac:chgData name="Pooria Pakrooh" userId="c66806a1-324d-42e8-83af-87f490d8d065" providerId="ADAL" clId="{4FBAEE06-F9FB-4B0E-B4E2-7AE3D16D66DB}" dt="2022-01-10T19:39:32.678" v="737"/>
          <ac:spMkLst>
            <pc:docMk/>
            <pc:sldMk cId="1583719868" sldId="270"/>
            <ac:spMk id="93" creationId="{ECD65915-36D3-45BB-8295-011F961EFF02}"/>
          </ac:spMkLst>
        </pc:spChg>
        <pc:spChg chg="mod">
          <ac:chgData name="Pooria Pakrooh" userId="c66806a1-324d-42e8-83af-87f490d8d065" providerId="ADAL" clId="{4FBAEE06-F9FB-4B0E-B4E2-7AE3D16D66DB}" dt="2022-01-10T19:39:32.678" v="737"/>
          <ac:spMkLst>
            <pc:docMk/>
            <pc:sldMk cId="1583719868" sldId="270"/>
            <ac:spMk id="95" creationId="{526A9953-9058-4088-AC9E-C81573713258}"/>
          </ac:spMkLst>
        </pc:spChg>
        <pc:grpChg chg="mod">
          <ac:chgData name="Pooria Pakrooh" userId="c66806a1-324d-42e8-83af-87f490d8d065" providerId="ADAL" clId="{4FBAEE06-F9FB-4B0E-B4E2-7AE3D16D66DB}" dt="2022-01-10T19:38:37.088" v="727" actId="164"/>
          <ac:grpSpMkLst>
            <pc:docMk/>
            <pc:sldMk cId="1583719868" sldId="270"/>
            <ac:grpSpMk id="5" creationId="{4D1A72EA-FBA3-4B4D-8FE8-AD6CA083C3BE}"/>
          </ac:grpSpMkLst>
        </pc:grpChg>
        <pc:grpChg chg="add mod">
          <ac:chgData name="Pooria Pakrooh" userId="c66806a1-324d-42e8-83af-87f490d8d065" providerId="ADAL" clId="{4FBAEE06-F9FB-4B0E-B4E2-7AE3D16D66DB}" dt="2022-01-10T19:38:49.326" v="730" actId="164"/>
          <ac:grpSpMkLst>
            <pc:docMk/>
            <pc:sldMk cId="1583719868" sldId="270"/>
            <ac:grpSpMk id="16" creationId="{20BCF38E-4E9F-4DA7-B97B-6E6622FF048D}"/>
          </ac:grpSpMkLst>
        </pc:grpChg>
        <pc:grpChg chg="add mod">
          <ac:chgData name="Pooria Pakrooh" userId="c66806a1-324d-42e8-83af-87f490d8d065" providerId="ADAL" clId="{4FBAEE06-F9FB-4B0E-B4E2-7AE3D16D66DB}" dt="2022-01-10T19:39:16.867" v="733" actId="164"/>
          <ac:grpSpMkLst>
            <pc:docMk/>
            <pc:sldMk cId="1583719868" sldId="270"/>
            <ac:grpSpMk id="17" creationId="{D45FBFFE-3690-4477-A575-65F2603AF086}"/>
          </ac:grpSpMkLst>
        </pc:grpChg>
        <pc:grpChg chg="add mod">
          <ac:chgData name="Pooria Pakrooh" userId="c66806a1-324d-42e8-83af-87f490d8d065" providerId="ADAL" clId="{4FBAEE06-F9FB-4B0E-B4E2-7AE3D16D66DB}" dt="2022-01-10T20:14:32.071" v="1284" actId="1076"/>
          <ac:grpSpMkLst>
            <pc:docMk/>
            <pc:sldMk cId="1583719868" sldId="270"/>
            <ac:grpSpMk id="18" creationId="{40164113-5F10-4288-B1D6-8512B96A670C}"/>
          </ac:grpSpMkLst>
        </pc:grpChg>
        <pc:grpChg chg="add del mod">
          <ac:chgData name="Pooria Pakrooh" userId="c66806a1-324d-42e8-83af-87f490d8d065" providerId="ADAL" clId="{4FBAEE06-F9FB-4B0E-B4E2-7AE3D16D66DB}" dt="2022-01-10T18:07:45.441" v="445" actId="478"/>
          <ac:grpSpMkLst>
            <pc:docMk/>
            <pc:sldMk cId="1583719868" sldId="270"/>
            <ac:grpSpMk id="28" creationId="{0FBDCF4B-0656-40E5-B350-9510BA0D47A6}"/>
          </ac:grpSpMkLst>
        </pc:grpChg>
        <pc:grpChg chg="mod">
          <ac:chgData name="Pooria Pakrooh" userId="c66806a1-324d-42e8-83af-87f490d8d065" providerId="ADAL" clId="{4FBAEE06-F9FB-4B0E-B4E2-7AE3D16D66DB}" dt="2022-01-10T02:08:38.778" v="297"/>
          <ac:grpSpMkLst>
            <pc:docMk/>
            <pc:sldMk cId="1583719868" sldId="270"/>
            <ac:grpSpMk id="37" creationId="{B6E1D9EF-B35D-4B9B-BDF0-C6E7DADCF661}"/>
          </ac:grpSpMkLst>
        </pc:grpChg>
        <pc:grpChg chg="mod">
          <ac:chgData name="Pooria Pakrooh" userId="c66806a1-324d-42e8-83af-87f490d8d065" providerId="ADAL" clId="{4FBAEE06-F9FB-4B0E-B4E2-7AE3D16D66DB}" dt="2022-01-10T02:08:38.778" v="297"/>
          <ac:grpSpMkLst>
            <pc:docMk/>
            <pc:sldMk cId="1583719868" sldId="270"/>
            <ac:grpSpMk id="40" creationId="{F97C3889-D720-4DFC-9886-CA98EBD15719}"/>
          </ac:grpSpMkLst>
        </pc:grpChg>
        <pc:grpChg chg="mod">
          <ac:chgData name="Pooria Pakrooh" userId="c66806a1-324d-42e8-83af-87f490d8d065" providerId="ADAL" clId="{4FBAEE06-F9FB-4B0E-B4E2-7AE3D16D66DB}" dt="2022-01-10T02:08:38.778" v="297"/>
          <ac:grpSpMkLst>
            <pc:docMk/>
            <pc:sldMk cId="1583719868" sldId="270"/>
            <ac:grpSpMk id="42" creationId="{E729F133-C43E-4B83-B192-1754D0DC0F63}"/>
          </ac:grpSpMkLst>
        </pc:grpChg>
        <pc:grpChg chg="mod">
          <ac:chgData name="Pooria Pakrooh" userId="c66806a1-324d-42e8-83af-87f490d8d065" providerId="ADAL" clId="{4FBAEE06-F9FB-4B0E-B4E2-7AE3D16D66DB}" dt="2022-01-10T02:08:38.778" v="297"/>
          <ac:grpSpMkLst>
            <pc:docMk/>
            <pc:sldMk cId="1583719868" sldId="270"/>
            <ac:grpSpMk id="45" creationId="{C06F9F80-0F3B-414A-A95D-8AC3D7C8F4B4}"/>
          </ac:grpSpMkLst>
        </pc:grpChg>
        <pc:grpChg chg="add del mod">
          <ac:chgData name="Pooria Pakrooh" userId="c66806a1-324d-42e8-83af-87f490d8d065" providerId="ADAL" clId="{4FBAEE06-F9FB-4B0E-B4E2-7AE3D16D66DB}" dt="2022-01-10T19:39:30.823" v="736" actId="478"/>
          <ac:grpSpMkLst>
            <pc:docMk/>
            <pc:sldMk cId="1583719868" sldId="270"/>
            <ac:grpSpMk id="53" creationId="{9BFED2D7-F63E-42EA-B7A0-41ED5ED71148}"/>
          </ac:grpSpMkLst>
        </pc:grpChg>
        <pc:grpChg chg="mod">
          <ac:chgData name="Pooria Pakrooh" userId="c66806a1-324d-42e8-83af-87f490d8d065" providerId="ADAL" clId="{4FBAEE06-F9FB-4B0E-B4E2-7AE3D16D66DB}" dt="2022-01-10T18:08:33.948" v="446"/>
          <ac:grpSpMkLst>
            <pc:docMk/>
            <pc:sldMk cId="1583719868" sldId="270"/>
            <ac:grpSpMk id="54" creationId="{25B159FC-6748-44B9-816E-B9D7EC5027F3}"/>
          </ac:grpSpMkLst>
        </pc:grpChg>
        <pc:grpChg chg="mod">
          <ac:chgData name="Pooria Pakrooh" userId="c66806a1-324d-42e8-83af-87f490d8d065" providerId="ADAL" clId="{4FBAEE06-F9FB-4B0E-B4E2-7AE3D16D66DB}" dt="2022-01-10T18:08:33.948" v="446"/>
          <ac:grpSpMkLst>
            <pc:docMk/>
            <pc:sldMk cId="1583719868" sldId="270"/>
            <ac:grpSpMk id="57" creationId="{325ECBA8-58E9-4183-A834-E195EA5A26DE}"/>
          </ac:grpSpMkLst>
        </pc:grpChg>
        <pc:grpChg chg="mod">
          <ac:chgData name="Pooria Pakrooh" userId="c66806a1-324d-42e8-83af-87f490d8d065" providerId="ADAL" clId="{4FBAEE06-F9FB-4B0E-B4E2-7AE3D16D66DB}" dt="2022-01-10T18:08:33.948" v="446"/>
          <ac:grpSpMkLst>
            <pc:docMk/>
            <pc:sldMk cId="1583719868" sldId="270"/>
            <ac:grpSpMk id="59" creationId="{27CF8D96-B773-4B1A-B08E-D2A46192E1F4}"/>
          </ac:grpSpMkLst>
        </pc:grpChg>
        <pc:grpChg chg="mod">
          <ac:chgData name="Pooria Pakrooh" userId="c66806a1-324d-42e8-83af-87f490d8d065" providerId="ADAL" clId="{4FBAEE06-F9FB-4B0E-B4E2-7AE3D16D66DB}" dt="2022-01-10T18:08:33.948" v="446"/>
          <ac:grpSpMkLst>
            <pc:docMk/>
            <pc:sldMk cId="1583719868" sldId="270"/>
            <ac:grpSpMk id="62" creationId="{0EB1F58D-E672-4501-ADFD-F8D6919E268D}"/>
          </ac:grpSpMkLst>
        </pc:grpChg>
        <pc:grpChg chg="add mod">
          <ac:chgData name="Pooria Pakrooh" userId="c66806a1-324d-42e8-83af-87f490d8d065" providerId="ADAL" clId="{4FBAEE06-F9FB-4B0E-B4E2-7AE3D16D66DB}" dt="2022-01-10T19:39:38.731" v="738" actId="1076"/>
          <ac:grpSpMkLst>
            <pc:docMk/>
            <pc:sldMk cId="1583719868" sldId="270"/>
            <ac:grpSpMk id="75" creationId="{8801EA85-1F3B-4AF9-A389-8A94D36A4910}"/>
          </ac:grpSpMkLst>
        </pc:grpChg>
        <pc:grpChg chg="mod">
          <ac:chgData name="Pooria Pakrooh" userId="c66806a1-324d-42e8-83af-87f490d8d065" providerId="ADAL" clId="{4FBAEE06-F9FB-4B0E-B4E2-7AE3D16D66DB}" dt="2022-01-10T19:39:32.678" v="737"/>
          <ac:grpSpMkLst>
            <pc:docMk/>
            <pc:sldMk cId="1583719868" sldId="270"/>
            <ac:grpSpMk id="78" creationId="{EEA13A17-8B4E-4459-8CFC-EE716C69AF0E}"/>
          </ac:grpSpMkLst>
        </pc:grpChg>
        <pc:grpChg chg="mod">
          <ac:chgData name="Pooria Pakrooh" userId="c66806a1-324d-42e8-83af-87f490d8d065" providerId="ADAL" clId="{4FBAEE06-F9FB-4B0E-B4E2-7AE3D16D66DB}" dt="2022-01-10T19:39:32.678" v="737"/>
          <ac:grpSpMkLst>
            <pc:docMk/>
            <pc:sldMk cId="1583719868" sldId="270"/>
            <ac:grpSpMk id="81" creationId="{342BDC57-8F73-4754-94C1-B19A93E64393}"/>
          </ac:grpSpMkLst>
        </pc:grpChg>
        <pc:grpChg chg="mod">
          <ac:chgData name="Pooria Pakrooh" userId="c66806a1-324d-42e8-83af-87f490d8d065" providerId="ADAL" clId="{4FBAEE06-F9FB-4B0E-B4E2-7AE3D16D66DB}" dt="2022-01-10T19:39:32.678" v="737"/>
          <ac:grpSpMkLst>
            <pc:docMk/>
            <pc:sldMk cId="1583719868" sldId="270"/>
            <ac:grpSpMk id="82" creationId="{76543A94-1459-4D5F-923A-D94F4E3AB6BA}"/>
          </ac:grpSpMkLst>
        </pc:grpChg>
        <pc:grpChg chg="mod">
          <ac:chgData name="Pooria Pakrooh" userId="c66806a1-324d-42e8-83af-87f490d8d065" providerId="ADAL" clId="{4FBAEE06-F9FB-4B0E-B4E2-7AE3D16D66DB}" dt="2022-01-10T19:39:32.678" v="737"/>
          <ac:grpSpMkLst>
            <pc:docMk/>
            <pc:sldMk cId="1583719868" sldId="270"/>
            <ac:grpSpMk id="86" creationId="{36F39E53-DD14-4F19-AC9C-658A82FCA833}"/>
          </ac:grpSpMkLst>
        </pc:grpChg>
        <pc:grpChg chg="mod">
          <ac:chgData name="Pooria Pakrooh" userId="c66806a1-324d-42e8-83af-87f490d8d065" providerId="ADAL" clId="{4FBAEE06-F9FB-4B0E-B4E2-7AE3D16D66DB}" dt="2022-01-10T19:39:32.678" v="737"/>
          <ac:grpSpMkLst>
            <pc:docMk/>
            <pc:sldMk cId="1583719868" sldId="270"/>
            <ac:grpSpMk id="89" creationId="{E8AE5FEE-D56A-4924-B8CD-30C72D8D30CF}"/>
          </ac:grpSpMkLst>
        </pc:grpChg>
        <pc:grpChg chg="mod">
          <ac:chgData name="Pooria Pakrooh" userId="c66806a1-324d-42e8-83af-87f490d8d065" providerId="ADAL" clId="{4FBAEE06-F9FB-4B0E-B4E2-7AE3D16D66DB}" dt="2022-01-10T19:39:32.678" v="737"/>
          <ac:grpSpMkLst>
            <pc:docMk/>
            <pc:sldMk cId="1583719868" sldId="270"/>
            <ac:grpSpMk id="91" creationId="{22D3E4C3-3A2A-4F62-8049-6956EB263D69}"/>
          </ac:grpSpMkLst>
        </pc:grpChg>
        <pc:grpChg chg="mod">
          <ac:chgData name="Pooria Pakrooh" userId="c66806a1-324d-42e8-83af-87f490d8d065" providerId="ADAL" clId="{4FBAEE06-F9FB-4B0E-B4E2-7AE3D16D66DB}" dt="2022-01-10T19:39:32.678" v="737"/>
          <ac:grpSpMkLst>
            <pc:docMk/>
            <pc:sldMk cId="1583719868" sldId="270"/>
            <ac:grpSpMk id="94" creationId="{339A59D3-E23F-40FC-BE1C-740FD762CC4E}"/>
          </ac:grpSpMkLst>
        </pc:grpChg>
        <pc:cxnChg chg="add mod">
          <ac:chgData name="Pooria Pakrooh" userId="c66806a1-324d-42e8-83af-87f490d8d065" providerId="ADAL" clId="{4FBAEE06-F9FB-4B0E-B4E2-7AE3D16D66DB}" dt="2022-01-10T21:15:22.483" v="1786" actId="14100"/>
          <ac:cxnSpMkLst>
            <pc:docMk/>
            <pc:sldMk cId="1583719868" sldId="270"/>
            <ac:cxnSpMk id="15" creationId="{86EF8251-50AE-4C7B-AC91-E3C39F3B6382}"/>
          </ac:cxnSpMkLst>
        </pc:cxnChg>
        <pc:cxnChg chg="mod">
          <ac:chgData name="Pooria Pakrooh" userId="c66806a1-324d-42e8-83af-87f490d8d065" providerId="ADAL" clId="{4FBAEE06-F9FB-4B0E-B4E2-7AE3D16D66DB}" dt="2022-01-10T19:41:24.945" v="767" actId="14100"/>
          <ac:cxnSpMkLst>
            <pc:docMk/>
            <pc:sldMk cId="1583719868" sldId="270"/>
            <ac:cxnSpMk id="30" creationId="{E726524F-E62F-47AB-A83D-55084C76B895}"/>
          </ac:cxnSpMkLst>
        </pc:cxnChg>
        <pc:cxnChg chg="mod">
          <ac:chgData name="Pooria Pakrooh" userId="c66806a1-324d-42e8-83af-87f490d8d065" providerId="ADAL" clId="{4FBAEE06-F9FB-4B0E-B4E2-7AE3D16D66DB}" dt="2022-01-10T18:25:55.807" v="604" actId="1038"/>
          <ac:cxnSpMkLst>
            <pc:docMk/>
            <pc:sldMk cId="1583719868" sldId="270"/>
            <ac:cxnSpMk id="31" creationId="{387C3910-7C28-4650-8763-198AB593ACBC}"/>
          </ac:cxnSpMkLst>
        </pc:cxnChg>
        <pc:cxnChg chg="del mod">
          <ac:chgData name="Pooria Pakrooh" userId="c66806a1-324d-42e8-83af-87f490d8d065" providerId="ADAL" clId="{4FBAEE06-F9FB-4B0E-B4E2-7AE3D16D66DB}" dt="2022-01-10T19:41:55.559" v="774" actId="478"/>
          <ac:cxnSpMkLst>
            <pc:docMk/>
            <pc:sldMk cId="1583719868" sldId="270"/>
            <ac:cxnSpMk id="32" creationId="{2BADD9F8-322C-4500-92C5-622812D85983}"/>
          </ac:cxnSpMkLst>
        </pc:cxnChg>
        <pc:cxnChg chg="mod">
          <ac:chgData name="Pooria Pakrooh" userId="c66806a1-324d-42e8-83af-87f490d8d065" providerId="ADAL" clId="{4FBAEE06-F9FB-4B0E-B4E2-7AE3D16D66DB}" dt="2022-01-10T18:26:17.785" v="643" actId="1038"/>
          <ac:cxnSpMkLst>
            <pc:docMk/>
            <pc:sldMk cId="1583719868" sldId="270"/>
            <ac:cxnSpMk id="33" creationId="{17583DDE-DBBF-4158-9FA9-D2930EC46360}"/>
          </ac:cxnSpMkLst>
        </pc:cxnChg>
        <pc:cxnChg chg="mod">
          <ac:chgData name="Pooria Pakrooh" userId="c66806a1-324d-42e8-83af-87f490d8d065" providerId="ADAL" clId="{4FBAEE06-F9FB-4B0E-B4E2-7AE3D16D66DB}" dt="2022-01-10T18:26:26.238" v="682" actId="1038"/>
          <ac:cxnSpMkLst>
            <pc:docMk/>
            <pc:sldMk cId="1583719868" sldId="270"/>
            <ac:cxnSpMk id="34" creationId="{8F0C036A-D2DF-4681-8EB8-974B5C3CC8E3}"/>
          </ac:cxnSpMkLst>
        </pc:cxnChg>
        <pc:cxnChg chg="mod">
          <ac:chgData name="Pooria Pakrooh" userId="c66806a1-324d-42e8-83af-87f490d8d065" providerId="ADAL" clId="{4FBAEE06-F9FB-4B0E-B4E2-7AE3D16D66DB}" dt="2022-01-10T02:08:38.778" v="297"/>
          <ac:cxnSpMkLst>
            <pc:docMk/>
            <pc:sldMk cId="1583719868" sldId="270"/>
            <ac:cxnSpMk id="47" creationId="{98833A92-C644-4636-9FDA-05F6F53F0637}"/>
          </ac:cxnSpMkLst>
        </pc:cxnChg>
        <pc:cxnChg chg="mod">
          <ac:chgData name="Pooria Pakrooh" userId="c66806a1-324d-42e8-83af-87f490d8d065" providerId="ADAL" clId="{4FBAEE06-F9FB-4B0E-B4E2-7AE3D16D66DB}" dt="2022-01-10T02:08:38.778" v="297"/>
          <ac:cxnSpMkLst>
            <pc:docMk/>
            <pc:sldMk cId="1583719868" sldId="270"/>
            <ac:cxnSpMk id="48" creationId="{99BDD883-31B0-4DEC-B227-0ECDBE20B507}"/>
          </ac:cxnSpMkLst>
        </pc:cxnChg>
        <pc:cxnChg chg="mod">
          <ac:chgData name="Pooria Pakrooh" userId="c66806a1-324d-42e8-83af-87f490d8d065" providerId="ADAL" clId="{4FBAEE06-F9FB-4B0E-B4E2-7AE3D16D66DB}" dt="2022-01-10T02:08:38.778" v="297"/>
          <ac:cxnSpMkLst>
            <pc:docMk/>
            <pc:sldMk cId="1583719868" sldId="270"/>
            <ac:cxnSpMk id="49" creationId="{76E54389-1EA8-4400-83DD-9AB3A006DF4C}"/>
          </ac:cxnSpMkLst>
        </pc:cxnChg>
        <pc:cxnChg chg="mod">
          <ac:chgData name="Pooria Pakrooh" userId="c66806a1-324d-42e8-83af-87f490d8d065" providerId="ADAL" clId="{4FBAEE06-F9FB-4B0E-B4E2-7AE3D16D66DB}" dt="2022-01-10T02:08:38.778" v="297"/>
          <ac:cxnSpMkLst>
            <pc:docMk/>
            <pc:sldMk cId="1583719868" sldId="270"/>
            <ac:cxnSpMk id="50" creationId="{7A9DC391-0E28-4C42-A24D-1BC11DC3E237}"/>
          </ac:cxnSpMkLst>
        </pc:cxnChg>
        <pc:cxnChg chg="mod">
          <ac:chgData name="Pooria Pakrooh" userId="c66806a1-324d-42e8-83af-87f490d8d065" providerId="ADAL" clId="{4FBAEE06-F9FB-4B0E-B4E2-7AE3D16D66DB}" dt="2022-01-10T02:08:38.778" v="297"/>
          <ac:cxnSpMkLst>
            <pc:docMk/>
            <pc:sldMk cId="1583719868" sldId="270"/>
            <ac:cxnSpMk id="51" creationId="{B451D4D7-5579-4FD1-AFF7-938766FF5FCE}"/>
          </ac:cxnSpMkLst>
        </pc:cxnChg>
        <pc:cxnChg chg="mod">
          <ac:chgData name="Pooria Pakrooh" userId="c66806a1-324d-42e8-83af-87f490d8d065" providerId="ADAL" clId="{4FBAEE06-F9FB-4B0E-B4E2-7AE3D16D66DB}" dt="2022-01-10T02:08:38.778" v="297"/>
          <ac:cxnSpMkLst>
            <pc:docMk/>
            <pc:sldMk cId="1583719868" sldId="270"/>
            <ac:cxnSpMk id="52" creationId="{723B9A2A-8835-4A96-8FE1-A2922C90B31B}"/>
          </ac:cxnSpMkLst>
        </pc:cxnChg>
        <pc:cxnChg chg="mod">
          <ac:chgData name="Pooria Pakrooh" userId="c66806a1-324d-42e8-83af-87f490d8d065" providerId="ADAL" clId="{4FBAEE06-F9FB-4B0E-B4E2-7AE3D16D66DB}" dt="2022-01-10T18:09:29.030" v="460" actId="1076"/>
          <ac:cxnSpMkLst>
            <pc:docMk/>
            <pc:sldMk cId="1583719868" sldId="270"/>
            <ac:cxnSpMk id="64" creationId="{8BF1F900-7907-4737-8A2A-FE61BDD95BE9}"/>
          </ac:cxnSpMkLst>
        </pc:cxnChg>
        <pc:cxnChg chg="mod">
          <ac:chgData name="Pooria Pakrooh" userId="c66806a1-324d-42e8-83af-87f490d8d065" providerId="ADAL" clId="{4FBAEE06-F9FB-4B0E-B4E2-7AE3D16D66DB}" dt="2022-01-10T18:08:33.948" v="446"/>
          <ac:cxnSpMkLst>
            <pc:docMk/>
            <pc:sldMk cId="1583719868" sldId="270"/>
            <ac:cxnSpMk id="65" creationId="{304D8F33-2A9F-4831-A68C-2F957CC22A35}"/>
          </ac:cxnSpMkLst>
        </pc:cxnChg>
        <pc:cxnChg chg="mod">
          <ac:chgData name="Pooria Pakrooh" userId="c66806a1-324d-42e8-83af-87f490d8d065" providerId="ADAL" clId="{4FBAEE06-F9FB-4B0E-B4E2-7AE3D16D66DB}" dt="2022-01-10T18:08:33.948" v="446"/>
          <ac:cxnSpMkLst>
            <pc:docMk/>
            <pc:sldMk cId="1583719868" sldId="270"/>
            <ac:cxnSpMk id="66" creationId="{3353534A-38AE-4D83-948C-D5A60422EC66}"/>
          </ac:cxnSpMkLst>
        </pc:cxnChg>
        <pc:cxnChg chg="mod">
          <ac:chgData name="Pooria Pakrooh" userId="c66806a1-324d-42e8-83af-87f490d8d065" providerId="ADAL" clId="{4FBAEE06-F9FB-4B0E-B4E2-7AE3D16D66DB}" dt="2022-01-10T18:08:33.948" v="446"/>
          <ac:cxnSpMkLst>
            <pc:docMk/>
            <pc:sldMk cId="1583719868" sldId="270"/>
            <ac:cxnSpMk id="67" creationId="{60F9A2B6-56CD-4EA1-8D24-A2DE4ADE1EC8}"/>
          </ac:cxnSpMkLst>
        </pc:cxnChg>
        <pc:cxnChg chg="mod">
          <ac:chgData name="Pooria Pakrooh" userId="c66806a1-324d-42e8-83af-87f490d8d065" providerId="ADAL" clId="{4FBAEE06-F9FB-4B0E-B4E2-7AE3D16D66DB}" dt="2022-01-10T18:08:33.948" v="446"/>
          <ac:cxnSpMkLst>
            <pc:docMk/>
            <pc:sldMk cId="1583719868" sldId="270"/>
            <ac:cxnSpMk id="68" creationId="{EF713663-9A2D-4D99-B697-0B93F7A9E73B}"/>
          </ac:cxnSpMkLst>
        </pc:cxnChg>
        <pc:cxnChg chg="mod">
          <ac:chgData name="Pooria Pakrooh" userId="c66806a1-324d-42e8-83af-87f490d8d065" providerId="ADAL" clId="{4FBAEE06-F9FB-4B0E-B4E2-7AE3D16D66DB}" dt="2022-01-10T18:08:33.948" v="446"/>
          <ac:cxnSpMkLst>
            <pc:docMk/>
            <pc:sldMk cId="1583719868" sldId="270"/>
            <ac:cxnSpMk id="69" creationId="{25C8B64A-8594-4B84-B388-BA86A2A93BCE}"/>
          </ac:cxnSpMkLst>
        </pc:cxnChg>
        <pc:cxnChg chg="add mod">
          <ac:chgData name="Pooria Pakrooh" userId="c66806a1-324d-42e8-83af-87f490d8d065" providerId="ADAL" clId="{4FBAEE06-F9FB-4B0E-B4E2-7AE3D16D66DB}" dt="2022-01-10T19:39:16.867" v="733" actId="164"/>
          <ac:cxnSpMkLst>
            <pc:docMk/>
            <pc:sldMk cId="1583719868" sldId="270"/>
            <ac:cxnSpMk id="70" creationId="{257E95AE-E75F-4C1E-8E3B-0CBD490D059E}"/>
          </ac:cxnSpMkLst>
        </pc:cxnChg>
        <pc:cxnChg chg="add mod">
          <ac:chgData name="Pooria Pakrooh" userId="c66806a1-324d-42e8-83af-87f490d8d065" providerId="ADAL" clId="{4FBAEE06-F9FB-4B0E-B4E2-7AE3D16D66DB}" dt="2022-01-10T19:39:16.867" v="733" actId="164"/>
          <ac:cxnSpMkLst>
            <pc:docMk/>
            <pc:sldMk cId="1583719868" sldId="270"/>
            <ac:cxnSpMk id="71" creationId="{79A47BF9-0203-40EA-9C37-4FBCC8E83C55}"/>
          </ac:cxnSpMkLst>
        </pc:cxnChg>
        <pc:cxnChg chg="add mod">
          <ac:chgData name="Pooria Pakrooh" userId="c66806a1-324d-42e8-83af-87f490d8d065" providerId="ADAL" clId="{4FBAEE06-F9FB-4B0E-B4E2-7AE3D16D66DB}" dt="2022-01-10T19:38:49.326" v="730" actId="164"/>
          <ac:cxnSpMkLst>
            <pc:docMk/>
            <pc:sldMk cId="1583719868" sldId="270"/>
            <ac:cxnSpMk id="73" creationId="{4B29AD7B-A23C-4AA7-965E-2713E17533CE}"/>
          </ac:cxnSpMkLst>
        </pc:cxnChg>
        <pc:cxnChg chg="mod">
          <ac:chgData name="Pooria Pakrooh" userId="c66806a1-324d-42e8-83af-87f490d8d065" providerId="ADAL" clId="{4FBAEE06-F9FB-4B0E-B4E2-7AE3D16D66DB}" dt="2022-01-10T19:39:32.678" v="737"/>
          <ac:cxnSpMkLst>
            <pc:docMk/>
            <pc:sldMk cId="1583719868" sldId="270"/>
            <ac:cxnSpMk id="76" creationId="{0BABE9AC-E4DC-4F72-9BE7-00269CBCB449}"/>
          </ac:cxnSpMkLst>
        </pc:cxnChg>
        <pc:cxnChg chg="mod">
          <ac:chgData name="Pooria Pakrooh" userId="c66806a1-324d-42e8-83af-87f490d8d065" providerId="ADAL" clId="{4FBAEE06-F9FB-4B0E-B4E2-7AE3D16D66DB}" dt="2022-01-10T19:39:32.678" v="737"/>
          <ac:cxnSpMkLst>
            <pc:docMk/>
            <pc:sldMk cId="1583719868" sldId="270"/>
            <ac:cxnSpMk id="77" creationId="{9B6CCCBC-4C7E-4AFF-8318-F9565F4A6056}"/>
          </ac:cxnSpMkLst>
        </pc:cxnChg>
        <pc:cxnChg chg="mod">
          <ac:chgData name="Pooria Pakrooh" userId="c66806a1-324d-42e8-83af-87f490d8d065" providerId="ADAL" clId="{4FBAEE06-F9FB-4B0E-B4E2-7AE3D16D66DB}" dt="2022-01-10T19:39:32.678" v="737"/>
          <ac:cxnSpMkLst>
            <pc:docMk/>
            <pc:sldMk cId="1583719868" sldId="270"/>
            <ac:cxnSpMk id="80" creationId="{D5DDF4E7-4CFA-4477-950C-52CA99261F5C}"/>
          </ac:cxnSpMkLst>
        </pc:cxnChg>
        <pc:cxnChg chg="mod">
          <ac:chgData name="Pooria Pakrooh" userId="c66806a1-324d-42e8-83af-87f490d8d065" providerId="ADAL" clId="{4FBAEE06-F9FB-4B0E-B4E2-7AE3D16D66DB}" dt="2022-01-10T23:18:22.831" v="3247" actId="1037"/>
          <ac:cxnSpMkLst>
            <pc:docMk/>
            <pc:sldMk cId="1583719868" sldId="270"/>
            <ac:cxnSpMk id="85" creationId="{C98284C9-F023-49F2-9ED5-EF1908E7D471}"/>
          </ac:cxnSpMkLst>
        </pc:cxnChg>
        <pc:cxnChg chg="mod">
          <ac:chgData name="Pooria Pakrooh" userId="c66806a1-324d-42e8-83af-87f490d8d065" providerId="ADAL" clId="{4FBAEE06-F9FB-4B0E-B4E2-7AE3D16D66DB}" dt="2022-01-10T19:39:32.678" v="737"/>
          <ac:cxnSpMkLst>
            <pc:docMk/>
            <pc:sldMk cId="1583719868" sldId="270"/>
            <ac:cxnSpMk id="96" creationId="{EA97CC7B-E392-4EDA-9B2E-AD32A6BE348B}"/>
          </ac:cxnSpMkLst>
        </pc:cxnChg>
        <pc:cxnChg chg="mod">
          <ac:chgData name="Pooria Pakrooh" userId="c66806a1-324d-42e8-83af-87f490d8d065" providerId="ADAL" clId="{4FBAEE06-F9FB-4B0E-B4E2-7AE3D16D66DB}" dt="2022-01-10T19:41:10.722" v="765" actId="14100"/>
          <ac:cxnSpMkLst>
            <pc:docMk/>
            <pc:sldMk cId="1583719868" sldId="270"/>
            <ac:cxnSpMk id="97" creationId="{185AFBF5-8F7F-4A3A-BD7D-A88ED73E1497}"/>
          </ac:cxnSpMkLst>
        </pc:cxnChg>
        <pc:cxnChg chg="mod">
          <ac:chgData name="Pooria Pakrooh" userId="c66806a1-324d-42e8-83af-87f490d8d065" providerId="ADAL" clId="{4FBAEE06-F9FB-4B0E-B4E2-7AE3D16D66DB}" dt="2022-01-10T19:39:32.678" v="737"/>
          <ac:cxnSpMkLst>
            <pc:docMk/>
            <pc:sldMk cId="1583719868" sldId="270"/>
            <ac:cxnSpMk id="98" creationId="{44CFD8EC-A269-443D-B462-2B8D83D69178}"/>
          </ac:cxnSpMkLst>
        </pc:cxnChg>
        <pc:cxnChg chg="mod">
          <ac:chgData name="Pooria Pakrooh" userId="c66806a1-324d-42e8-83af-87f490d8d065" providerId="ADAL" clId="{4FBAEE06-F9FB-4B0E-B4E2-7AE3D16D66DB}" dt="2022-01-10T19:41:13.572" v="766" actId="14100"/>
          <ac:cxnSpMkLst>
            <pc:docMk/>
            <pc:sldMk cId="1583719868" sldId="270"/>
            <ac:cxnSpMk id="99" creationId="{3A602560-BDC0-4D5A-9362-FBA19887C8AC}"/>
          </ac:cxnSpMkLst>
        </pc:cxnChg>
        <pc:cxnChg chg="mod">
          <ac:chgData name="Pooria Pakrooh" userId="c66806a1-324d-42e8-83af-87f490d8d065" providerId="ADAL" clId="{4FBAEE06-F9FB-4B0E-B4E2-7AE3D16D66DB}" dt="2022-01-10T19:39:32.678" v="737"/>
          <ac:cxnSpMkLst>
            <pc:docMk/>
            <pc:sldMk cId="1583719868" sldId="270"/>
            <ac:cxnSpMk id="100" creationId="{ADBF1CA8-3A24-4DB7-A130-39AAE3D2A7FD}"/>
          </ac:cxnSpMkLst>
        </pc:cxnChg>
        <pc:cxnChg chg="mod">
          <ac:chgData name="Pooria Pakrooh" userId="c66806a1-324d-42e8-83af-87f490d8d065" providerId="ADAL" clId="{4FBAEE06-F9FB-4B0E-B4E2-7AE3D16D66DB}" dt="2022-01-10T19:39:32.678" v="737"/>
          <ac:cxnSpMkLst>
            <pc:docMk/>
            <pc:sldMk cId="1583719868" sldId="270"/>
            <ac:cxnSpMk id="101" creationId="{E646DFE5-BF55-4F84-9FF7-1FD19DFC79DD}"/>
          </ac:cxnSpMkLst>
        </pc:cxnChg>
        <pc:cxnChg chg="add mod">
          <ac:chgData name="Pooria Pakrooh" userId="c66806a1-324d-42e8-83af-87f490d8d065" providerId="ADAL" clId="{4FBAEE06-F9FB-4B0E-B4E2-7AE3D16D66DB}" dt="2022-01-10T22:17:44.800" v="3108" actId="1076"/>
          <ac:cxnSpMkLst>
            <pc:docMk/>
            <pc:sldMk cId="1583719868" sldId="270"/>
            <ac:cxnSpMk id="109" creationId="{73A4A9EF-CE2A-49CA-ABC0-7679C30BA41B}"/>
          </ac:cxnSpMkLst>
        </pc:cxnChg>
      </pc:sldChg>
      <pc:sldChg chg="modSp mod modNotesTx">
        <pc:chgData name="Pooria Pakrooh" userId="c66806a1-324d-42e8-83af-87f490d8d065" providerId="ADAL" clId="{4FBAEE06-F9FB-4B0E-B4E2-7AE3D16D66DB}" dt="2022-01-11T22:39:33.494" v="4491" actId="20577"/>
        <pc:sldMkLst>
          <pc:docMk/>
          <pc:sldMk cId="2061283038" sldId="271"/>
        </pc:sldMkLst>
        <pc:spChg chg="mod">
          <ac:chgData name="Pooria Pakrooh" userId="c66806a1-324d-42e8-83af-87f490d8d065" providerId="ADAL" clId="{4FBAEE06-F9FB-4B0E-B4E2-7AE3D16D66DB}" dt="2022-01-10T03:07:30.775" v="304" actId="20577"/>
          <ac:spMkLst>
            <pc:docMk/>
            <pc:sldMk cId="2061283038" sldId="271"/>
            <ac:spMk id="2" creationId="{8F1A794C-39FD-484C-897F-2A26F2B9B3D2}"/>
          </ac:spMkLst>
        </pc:spChg>
        <pc:spChg chg="mod">
          <ac:chgData name="Pooria Pakrooh" userId="c66806a1-324d-42e8-83af-87f490d8d065" providerId="ADAL" clId="{4FBAEE06-F9FB-4B0E-B4E2-7AE3D16D66DB}" dt="2022-01-11T22:39:33.494" v="4491" actId="20577"/>
          <ac:spMkLst>
            <pc:docMk/>
            <pc:sldMk cId="2061283038" sldId="271"/>
            <ac:spMk id="3" creationId="{39104F7F-C06F-41E5-BD46-ECE04723FAF0}"/>
          </ac:spMkLst>
        </pc:spChg>
      </pc:sldChg>
      <pc:sldChg chg="modSp mod modNotesTx">
        <pc:chgData name="Pooria Pakrooh" userId="c66806a1-324d-42e8-83af-87f490d8d065" providerId="ADAL" clId="{4FBAEE06-F9FB-4B0E-B4E2-7AE3D16D66DB}" dt="2022-01-10T22:13:34.811" v="3107" actId="113"/>
        <pc:sldMkLst>
          <pc:docMk/>
          <pc:sldMk cId="3070540043" sldId="273"/>
        </pc:sldMkLst>
        <pc:spChg chg="mod">
          <ac:chgData name="Pooria Pakrooh" userId="c66806a1-324d-42e8-83af-87f490d8d065" providerId="ADAL" clId="{4FBAEE06-F9FB-4B0E-B4E2-7AE3D16D66DB}" dt="2022-01-10T22:13:34.811" v="3107" actId="113"/>
          <ac:spMkLst>
            <pc:docMk/>
            <pc:sldMk cId="3070540043" sldId="273"/>
            <ac:spMk id="3" creationId="{39104F7F-C06F-41E5-BD46-ECE04723FAF0}"/>
          </ac:spMkLst>
        </pc:spChg>
      </pc:sldChg>
      <pc:sldChg chg="modSp mod">
        <pc:chgData name="Pooria Pakrooh" userId="c66806a1-324d-42e8-83af-87f490d8d065" providerId="ADAL" clId="{4FBAEE06-F9FB-4B0E-B4E2-7AE3D16D66DB}" dt="2022-01-10T21:54:33.565" v="2625" actId="1076"/>
        <pc:sldMkLst>
          <pc:docMk/>
          <pc:sldMk cId="4231007691" sldId="274"/>
        </pc:sldMkLst>
        <pc:spChg chg="mod">
          <ac:chgData name="Pooria Pakrooh" userId="c66806a1-324d-42e8-83af-87f490d8d065" providerId="ADAL" clId="{4FBAEE06-F9FB-4B0E-B4E2-7AE3D16D66DB}" dt="2022-01-10T21:54:33.565" v="2625" actId="1076"/>
          <ac:spMkLst>
            <pc:docMk/>
            <pc:sldMk cId="4231007691" sldId="274"/>
            <ac:spMk id="3" creationId="{39104F7F-C06F-41E5-BD46-ECE04723FAF0}"/>
          </ac:spMkLst>
        </pc:spChg>
      </pc:sldChg>
      <pc:sldChg chg="modSp add del mod modNotesTx">
        <pc:chgData name="Pooria Pakrooh" userId="c66806a1-324d-42e8-83af-87f490d8d065" providerId="ADAL" clId="{4FBAEE06-F9FB-4B0E-B4E2-7AE3D16D66DB}" dt="2022-01-10T22:34:35.208" v="3223" actId="20577"/>
        <pc:sldMkLst>
          <pc:docMk/>
          <pc:sldMk cId="2247126881" sldId="275"/>
        </pc:sldMkLst>
        <pc:spChg chg="mod">
          <ac:chgData name="Pooria Pakrooh" userId="c66806a1-324d-42e8-83af-87f490d8d065" providerId="ADAL" clId="{4FBAEE06-F9FB-4B0E-B4E2-7AE3D16D66DB}" dt="2022-01-10T19:47:34.133" v="957" actId="5793"/>
          <ac:spMkLst>
            <pc:docMk/>
            <pc:sldMk cId="2247126881" sldId="275"/>
            <ac:spMk id="3" creationId="{39104F7F-C06F-41E5-BD46-ECE04723FAF0}"/>
          </ac:spMkLst>
        </pc:spChg>
      </pc:sldChg>
      <pc:sldChg chg="addSp modSp add del mod">
        <pc:chgData name="Pooria Pakrooh" userId="c66806a1-324d-42e8-83af-87f490d8d065" providerId="ADAL" clId="{4FBAEE06-F9FB-4B0E-B4E2-7AE3D16D66DB}" dt="2022-01-11T22:30:36.265" v="4224" actId="1076"/>
        <pc:sldMkLst>
          <pc:docMk/>
          <pc:sldMk cId="1920021035" sldId="277"/>
        </pc:sldMkLst>
        <pc:spChg chg="mod">
          <ac:chgData name="Pooria Pakrooh" userId="c66806a1-324d-42e8-83af-87f490d8d065" providerId="ADAL" clId="{4FBAEE06-F9FB-4B0E-B4E2-7AE3D16D66DB}" dt="2022-01-10T21:16:52.456" v="1803" actId="20577"/>
          <ac:spMkLst>
            <pc:docMk/>
            <pc:sldMk cId="1920021035" sldId="277"/>
            <ac:spMk id="2" creationId="{5CB9AD69-9626-402A-A258-675AA943AA12}"/>
          </ac:spMkLst>
        </pc:spChg>
        <pc:spChg chg="mod">
          <ac:chgData name="Pooria Pakrooh" userId="c66806a1-324d-42e8-83af-87f490d8d065" providerId="ADAL" clId="{4FBAEE06-F9FB-4B0E-B4E2-7AE3D16D66DB}" dt="2022-01-10T21:58:50.751" v="2871" actId="20577"/>
          <ac:spMkLst>
            <pc:docMk/>
            <pc:sldMk cId="1920021035" sldId="277"/>
            <ac:spMk id="3" creationId="{BADD922F-EF07-48CF-9367-E025B83BDF8C}"/>
          </ac:spMkLst>
        </pc:spChg>
        <pc:spChg chg="add mod">
          <ac:chgData name="Pooria Pakrooh" userId="c66806a1-324d-42e8-83af-87f490d8d065" providerId="ADAL" clId="{4FBAEE06-F9FB-4B0E-B4E2-7AE3D16D66DB}" dt="2022-01-11T22:30:36.265" v="4224" actId="1076"/>
          <ac:spMkLst>
            <pc:docMk/>
            <pc:sldMk cId="1920021035" sldId="277"/>
            <ac:spMk id="5" creationId="{4E24BE96-81A0-4262-99D0-26B56762EA09}"/>
          </ac:spMkLst>
        </pc:spChg>
        <pc:spChg chg="add mod">
          <ac:chgData name="Pooria Pakrooh" userId="c66806a1-324d-42e8-83af-87f490d8d065" providerId="ADAL" clId="{4FBAEE06-F9FB-4B0E-B4E2-7AE3D16D66DB}" dt="2022-01-10T21:07:11.210" v="1736" actId="20577"/>
          <ac:spMkLst>
            <pc:docMk/>
            <pc:sldMk cId="1920021035" sldId="277"/>
            <ac:spMk id="43" creationId="{8C337449-2565-4BC5-A43F-2888DAAC14BC}"/>
          </ac:spMkLst>
        </pc:spChg>
        <pc:spChg chg="add mod">
          <ac:chgData name="Pooria Pakrooh" userId="c66806a1-324d-42e8-83af-87f490d8d065" providerId="ADAL" clId="{4FBAEE06-F9FB-4B0E-B4E2-7AE3D16D66DB}" dt="2022-01-10T21:07:19.138" v="1739" actId="20577"/>
          <ac:spMkLst>
            <pc:docMk/>
            <pc:sldMk cId="1920021035" sldId="277"/>
            <ac:spMk id="44" creationId="{1FECE175-6F86-40A4-98AC-D6ADECE96091}"/>
          </ac:spMkLst>
        </pc:spChg>
        <pc:grpChg chg="mod">
          <ac:chgData name="Pooria Pakrooh" userId="c66806a1-324d-42e8-83af-87f490d8d065" providerId="ADAL" clId="{4FBAEE06-F9FB-4B0E-B4E2-7AE3D16D66DB}" dt="2022-01-10T21:06:27.291" v="1725" actId="1076"/>
          <ac:grpSpMkLst>
            <pc:docMk/>
            <pc:sldMk cId="1920021035" sldId="277"/>
            <ac:grpSpMk id="9" creationId="{6D747445-58CB-4554-B05A-69C1C7A22A51}"/>
          </ac:grpSpMkLst>
        </pc:grpChg>
      </pc:sldChg>
      <pc:sldChg chg="modSp mod">
        <pc:chgData name="Pooria Pakrooh" userId="c66806a1-324d-42e8-83af-87f490d8d065" providerId="ADAL" clId="{4FBAEE06-F9FB-4B0E-B4E2-7AE3D16D66DB}" dt="2022-01-10T21:56:46.768" v="2814" actId="20577"/>
        <pc:sldMkLst>
          <pc:docMk/>
          <pc:sldMk cId="1044246271" sldId="279"/>
        </pc:sldMkLst>
        <pc:spChg chg="mod">
          <ac:chgData name="Pooria Pakrooh" userId="c66806a1-324d-42e8-83af-87f490d8d065" providerId="ADAL" clId="{4FBAEE06-F9FB-4B0E-B4E2-7AE3D16D66DB}" dt="2022-01-10T21:56:46.768" v="2814" actId="20577"/>
          <ac:spMkLst>
            <pc:docMk/>
            <pc:sldMk cId="1044246271" sldId="279"/>
            <ac:spMk id="3" creationId="{064E0533-3A38-493B-86E3-EF7D1FA262BD}"/>
          </ac:spMkLst>
        </pc:spChg>
      </pc:sldChg>
      <pc:sldChg chg="modSp add mod">
        <pc:chgData name="Pooria Pakrooh" userId="c66806a1-324d-42e8-83af-87f490d8d065" providerId="ADAL" clId="{4FBAEE06-F9FB-4B0E-B4E2-7AE3D16D66DB}" dt="2022-01-07T22:46:35.788" v="281" actId="20577"/>
        <pc:sldMkLst>
          <pc:docMk/>
          <pc:sldMk cId="1185693473" sldId="282"/>
        </pc:sldMkLst>
        <pc:graphicFrameChg chg="mod modGraphic">
          <ac:chgData name="Pooria Pakrooh" userId="c66806a1-324d-42e8-83af-87f490d8d065" providerId="ADAL" clId="{4FBAEE06-F9FB-4B0E-B4E2-7AE3D16D66DB}" dt="2022-01-07T22:46:35.788" v="281" actId="20577"/>
          <ac:graphicFrameMkLst>
            <pc:docMk/>
            <pc:sldMk cId="1185693473" sldId="282"/>
            <ac:graphicFrameMk id="5" creationId="{1FB9AF7A-F814-410B-8DEA-410DDBF62BF1}"/>
          </ac:graphicFrameMkLst>
        </pc:graphicFrameChg>
      </pc:sldChg>
      <pc:sldChg chg="addSp delSp modSp add del mod">
        <pc:chgData name="Pooria Pakrooh" userId="c66806a1-324d-42e8-83af-87f490d8d065" providerId="ADAL" clId="{4FBAEE06-F9FB-4B0E-B4E2-7AE3D16D66DB}" dt="2022-01-10T21:54:11.420" v="2622"/>
        <pc:sldMkLst>
          <pc:docMk/>
          <pc:sldMk cId="3810703501" sldId="573"/>
        </pc:sldMkLst>
        <pc:spChg chg="mod">
          <ac:chgData name="Pooria Pakrooh" userId="c66806a1-324d-42e8-83af-87f490d8d065" providerId="ADAL" clId="{4FBAEE06-F9FB-4B0E-B4E2-7AE3D16D66DB}" dt="2022-01-10T21:54:10.641" v="2620" actId="20577"/>
          <ac:spMkLst>
            <pc:docMk/>
            <pc:sldMk cId="3810703501" sldId="573"/>
            <ac:spMk id="3" creationId="{2584845F-75C2-415A-8317-9BE337A0A649}"/>
          </ac:spMkLst>
        </pc:spChg>
        <pc:spChg chg="add del">
          <ac:chgData name="Pooria Pakrooh" userId="c66806a1-324d-42e8-83af-87f490d8d065" providerId="ADAL" clId="{4FBAEE06-F9FB-4B0E-B4E2-7AE3D16D66DB}" dt="2022-01-10T21:54:10.347" v="2619" actId="478"/>
          <ac:spMkLst>
            <pc:docMk/>
            <pc:sldMk cId="3810703501" sldId="573"/>
            <ac:spMk id="4" creationId="{B53E5127-C7EC-48AB-B594-2DE8E92A68C7}"/>
          </ac:spMkLst>
        </pc:spChg>
        <pc:spChg chg="mod">
          <ac:chgData name="Pooria Pakrooh" userId="c66806a1-324d-42e8-83af-87f490d8d065" providerId="ADAL" clId="{4FBAEE06-F9FB-4B0E-B4E2-7AE3D16D66DB}" dt="2022-01-10T21:54:11.037" v="2621" actId="20577"/>
          <ac:spMkLst>
            <pc:docMk/>
            <pc:sldMk cId="3810703501" sldId="573"/>
            <ac:spMk id="15" creationId="{F9328181-0B2B-49AA-82D1-605F257FDE81}"/>
          </ac:spMkLst>
        </pc:spChg>
        <pc:spChg chg="add del mod">
          <ac:chgData name="Pooria Pakrooh" userId="c66806a1-324d-42e8-83af-87f490d8d065" providerId="ADAL" clId="{4FBAEE06-F9FB-4B0E-B4E2-7AE3D16D66DB}" dt="2022-01-10T21:54:10.347" v="2619" actId="478"/>
          <ac:spMkLst>
            <pc:docMk/>
            <pc:sldMk cId="3810703501" sldId="573"/>
            <ac:spMk id="16" creationId="{A3E18E67-0CC5-4E3D-8ABA-4C3147848B85}"/>
          </ac:spMkLst>
        </pc:spChg>
      </pc:sldChg>
      <pc:sldChg chg="modSp mod modNotesTx">
        <pc:chgData name="Pooria Pakrooh" userId="c66806a1-324d-42e8-83af-87f490d8d065" providerId="ADAL" clId="{4FBAEE06-F9FB-4B0E-B4E2-7AE3D16D66DB}" dt="2022-01-11T22:19:52.453" v="4143" actId="20577"/>
        <pc:sldMkLst>
          <pc:docMk/>
          <pc:sldMk cId="2101454328" sldId="574"/>
        </pc:sldMkLst>
        <pc:spChg chg="mod">
          <ac:chgData name="Pooria Pakrooh" userId="c66806a1-324d-42e8-83af-87f490d8d065" providerId="ADAL" clId="{4FBAEE06-F9FB-4B0E-B4E2-7AE3D16D66DB}" dt="2022-01-07T19:45:41.655" v="35" actId="1076"/>
          <ac:spMkLst>
            <pc:docMk/>
            <pc:sldMk cId="2101454328" sldId="574"/>
            <ac:spMk id="2" creationId="{13C89FE6-747F-44E6-9DD3-AB6418AD9BA6}"/>
          </ac:spMkLst>
        </pc:spChg>
        <pc:spChg chg="mod">
          <ac:chgData name="Pooria Pakrooh" userId="c66806a1-324d-42e8-83af-87f490d8d065" providerId="ADAL" clId="{4FBAEE06-F9FB-4B0E-B4E2-7AE3D16D66DB}" dt="2022-01-11T22:19:52.453" v="4143" actId="20577"/>
          <ac:spMkLst>
            <pc:docMk/>
            <pc:sldMk cId="2101454328" sldId="574"/>
            <ac:spMk id="3" creationId="{1B521892-2C00-49D6-9D71-B3FE5D0958B7}"/>
          </ac:spMkLst>
        </pc:spChg>
      </pc:sldChg>
      <pc:sldChg chg="delSp modSp del mod">
        <pc:chgData name="Pooria Pakrooh" userId="c66806a1-324d-42e8-83af-87f490d8d065" providerId="ADAL" clId="{4FBAEE06-F9FB-4B0E-B4E2-7AE3D16D66DB}" dt="2022-01-10T03:10:50.173" v="401" actId="47"/>
        <pc:sldMkLst>
          <pc:docMk/>
          <pc:sldMk cId="134000435" sldId="575"/>
        </pc:sldMkLst>
        <pc:spChg chg="mod">
          <ac:chgData name="Pooria Pakrooh" userId="c66806a1-324d-42e8-83af-87f490d8d065" providerId="ADAL" clId="{4FBAEE06-F9FB-4B0E-B4E2-7AE3D16D66DB}" dt="2022-01-10T03:07:27.370" v="303" actId="20577"/>
          <ac:spMkLst>
            <pc:docMk/>
            <pc:sldMk cId="134000435" sldId="575"/>
            <ac:spMk id="2" creationId="{8F1A794C-39FD-484C-897F-2A26F2B9B3D2}"/>
          </ac:spMkLst>
        </pc:spChg>
        <pc:spChg chg="mod">
          <ac:chgData name="Pooria Pakrooh" userId="c66806a1-324d-42e8-83af-87f490d8d065" providerId="ADAL" clId="{4FBAEE06-F9FB-4B0E-B4E2-7AE3D16D66DB}" dt="2022-01-10T03:10:10.301" v="397" actId="21"/>
          <ac:spMkLst>
            <pc:docMk/>
            <pc:sldMk cId="134000435" sldId="575"/>
            <ac:spMk id="3" creationId="{39104F7F-C06F-41E5-BD46-ECE04723FAF0}"/>
          </ac:spMkLst>
        </pc:spChg>
        <pc:grpChg chg="del">
          <ac:chgData name="Pooria Pakrooh" userId="c66806a1-324d-42e8-83af-87f490d8d065" providerId="ADAL" clId="{4FBAEE06-F9FB-4B0E-B4E2-7AE3D16D66DB}" dt="2022-01-10T03:09:53.799" v="396" actId="478"/>
          <ac:grpSpMkLst>
            <pc:docMk/>
            <pc:sldMk cId="134000435" sldId="575"/>
            <ac:grpSpMk id="23" creationId="{E6AA7A6A-8C3C-45A9-ACF1-75F2FDE8CCDD}"/>
          </ac:grpSpMkLst>
        </pc:grpChg>
      </pc:sldChg>
      <pc:sldChg chg="del">
        <pc:chgData name="Pooria Pakrooh" userId="c66806a1-324d-42e8-83af-87f490d8d065" providerId="ADAL" clId="{4FBAEE06-F9FB-4B0E-B4E2-7AE3D16D66DB}" dt="2022-01-07T19:36:15.116" v="0" actId="2696"/>
        <pc:sldMkLst>
          <pc:docMk/>
          <pc:sldMk cId="1721811354" sldId="576"/>
        </pc:sldMkLst>
      </pc:sldChg>
      <pc:sldChg chg="add">
        <pc:chgData name="Pooria Pakrooh" userId="c66806a1-324d-42e8-83af-87f490d8d065" providerId="ADAL" clId="{4FBAEE06-F9FB-4B0E-B4E2-7AE3D16D66DB}" dt="2022-01-07T19:36:18.535" v="1"/>
        <pc:sldMkLst>
          <pc:docMk/>
          <pc:sldMk cId="1822224899" sldId="576"/>
        </pc:sldMkLst>
      </pc:sldChg>
      <pc:sldChg chg="delSp modSp add mod modNotesTx">
        <pc:chgData name="Pooria Pakrooh" userId="c66806a1-324d-42e8-83af-87f490d8d065" providerId="ADAL" clId="{4FBAEE06-F9FB-4B0E-B4E2-7AE3D16D66DB}" dt="2022-01-11T22:40:23.720" v="4496" actId="20577"/>
        <pc:sldMkLst>
          <pc:docMk/>
          <pc:sldMk cId="4148740041" sldId="577"/>
        </pc:sldMkLst>
        <pc:spChg chg="mod">
          <ac:chgData name="Pooria Pakrooh" userId="c66806a1-324d-42e8-83af-87f490d8d065" providerId="ADAL" clId="{4FBAEE06-F9FB-4B0E-B4E2-7AE3D16D66DB}" dt="2022-01-11T22:40:02.307" v="4495" actId="20577"/>
          <ac:spMkLst>
            <pc:docMk/>
            <pc:sldMk cId="4148740041" sldId="577"/>
            <ac:spMk id="3" creationId="{39104F7F-C06F-41E5-BD46-ECE04723FAF0}"/>
          </ac:spMkLst>
        </pc:spChg>
        <pc:grpChg chg="del">
          <ac:chgData name="Pooria Pakrooh" userId="c66806a1-324d-42e8-83af-87f490d8d065" providerId="ADAL" clId="{4FBAEE06-F9FB-4B0E-B4E2-7AE3D16D66DB}" dt="2022-01-10T03:09:48.985" v="394" actId="478"/>
          <ac:grpSpMkLst>
            <pc:docMk/>
            <pc:sldMk cId="4148740041" sldId="577"/>
            <ac:grpSpMk id="5" creationId="{4D1A72EA-FBA3-4B4D-8FE8-AD6CA083C3BE}"/>
          </ac:grpSpMkLst>
        </pc:grpChg>
        <pc:grpChg chg="del">
          <ac:chgData name="Pooria Pakrooh" userId="c66806a1-324d-42e8-83af-87f490d8d065" providerId="ADAL" clId="{4FBAEE06-F9FB-4B0E-B4E2-7AE3D16D66DB}" dt="2022-01-10T03:09:50.383" v="395" actId="478"/>
          <ac:grpSpMkLst>
            <pc:docMk/>
            <pc:sldMk cId="4148740041" sldId="577"/>
            <ac:grpSpMk id="28" creationId="{0FBDCF4B-0656-40E5-B350-9510BA0D47A6}"/>
          </ac:grpSpMkLst>
        </pc:grpChg>
      </pc:sldChg>
      <pc:sldChg chg="delSp modSp add mod ord modNotesTx">
        <pc:chgData name="Pooria Pakrooh" userId="c66806a1-324d-42e8-83af-87f490d8d065" providerId="ADAL" clId="{4FBAEE06-F9FB-4B0E-B4E2-7AE3D16D66DB}" dt="2022-01-11T22:22:32.356" v="4145" actId="20577"/>
        <pc:sldMkLst>
          <pc:docMk/>
          <pc:sldMk cId="2443844009" sldId="578"/>
        </pc:sldMkLst>
        <pc:spChg chg="mod">
          <ac:chgData name="Pooria Pakrooh" userId="c66806a1-324d-42e8-83af-87f490d8d065" providerId="ADAL" clId="{4FBAEE06-F9FB-4B0E-B4E2-7AE3D16D66DB}" dt="2022-01-11T22:22:32.356" v="4145" actId="20577"/>
          <ac:spMkLst>
            <pc:docMk/>
            <pc:sldMk cId="2443844009" sldId="578"/>
            <ac:spMk id="3" creationId="{39104F7F-C06F-41E5-BD46-ECE04723FAF0}"/>
          </ac:spMkLst>
        </pc:spChg>
        <pc:grpChg chg="del">
          <ac:chgData name="Pooria Pakrooh" userId="c66806a1-324d-42e8-83af-87f490d8d065" providerId="ADAL" clId="{4FBAEE06-F9FB-4B0E-B4E2-7AE3D16D66DB}" dt="2022-01-10T03:11:00.430" v="404" actId="478"/>
          <ac:grpSpMkLst>
            <pc:docMk/>
            <pc:sldMk cId="2443844009" sldId="578"/>
            <ac:grpSpMk id="5" creationId="{4D1A72EA-FBA3-4B4D-8FE8-AD6CA083C3BE}"/>
          </ac:grpSpMkLst>
        </pc:grpChg>
        <pc:grpChg chg="del">
          <ac:chgData name="Pooria Pakrooh" userId="c66806a1-324d-42e8-83af-87f490d8d065" providerId="ADAL" clId="{4FBAEE06-F9FB-4B0E-B4E2-7AE3D16D66DB}" dt="2022-01-10T03:11:01.980" v="405" actId="478"/>
          <ac:grpSpMkLst>
            <pc:docMk/>
            <pc:sldMk cId="2443844009" sldId="578"/>
            <ac:grpSpMk id="28" creationId="{0FBDCF4B-0656-40E5-B350-9510BA0D47A6}"/>
          </ac:grpSpMkLst>
        </pc:grpChg>
      </pc:sldChg>
      <pc:sldChg chg="add modNotesTx">
        <pc:chgData name="Pooria Pakrooh" userId="c66806a1-324d-42e8-83af-87f490d8d065" providerId="ADAL" clId="{4FBAEE06-F9FB-4B0E-B4E2-7AE3D16D66DB}" dt="2022-01-10T22:46:46.064" v="3242" actId="20577"/>
        <pc:sldMkLst>
          <pc:docMk/>
          <pc:sldMk cId="135346738" sldId="579"/>
        </pc:sldMkLst>
      </pc:sldChg>
      <pc:sldChg chg="modSp add mod">
        <pc:chgData name="Pooria Pakrooh" userId="c66806a1-324d-42e8-83af-87f490d8d065" providerId="ADAL" clId="{4FBAEE06-F9FB-4B0E-B4E2-7AE3D16D66DB}" dt="2022-01-10T20:01:03.733" v="963" actId="255"/>
        <pc:sldMkLst>
          <pc:docMk/>
          <pc:sldMk cId="568434349" sldId="580"/>
        </pc:sldMkLst>
        <pc:spChg chg="mod">
          <ac:chgData name="Pooria Pakrooh" userId="c66806a1-324d-42e8-83af-87f490d8d065" providerId="ADAL" clId="{4FBAEE06-F9FB-4B0E-B4E2-7AE3D16D66DB}" dt="2022-01-10T20:00:45.764" v="961" actId="20577"/>
          <ac:spMkLst>
            <pc:docMk/>
            <pc:sldMk cId="568434349" sldId="580"/>
            <ac:spMk id="2" creationId="{8F1A794C-39FD-484C-897F-2A26F2B9B3D2}"/>
          </ac:spMkLst>
        </pc:spChg>
        <pc:spChg chg="mod">
          <ac:chgData name="Pooria Pakrooh" userId="c66806a1-324d-42e8-83af-87f490d8d065" providerId="ADAL" clId="{4FBAEE06-F9FB-4B0E-B4E2-7AE3D16D66DB}" dt="2022-01-10T20:01:03.733" v="963" actId="255"/>
          <ac:spMkLst>
            <pc:docMk/>
            <pc:sldMk cId="568434349" sldId="580"/>
            <ac:spMk id="3" creationId="{39104F7F-C06F-41E5-BD46-ECE04723FAF0}"/>
          </ac:spMkLst>
        </pc:spChg>
      </pc:sldChg>
      <pc:sldChg chg="modSp add del mod">
        <pc:chgData name="Pooria Pakrooh" userId="c66806a1-324d-42e8-83af-87f490d8d065" providerId="ADAL" clId="{4FBAEE06-F9FB-4B0E-B4E2-7AE3D16D66DB}" dt="2022-01-10T21:07:26.591" v="1740" actId="47"/>
        <pc:sldMkLst>
          <pc:docMk/>
          <pc:sldMk cId="3829754064" sldId="957"/>
        </pc:sldMkLst>
        <pc:spChg chg="mod">
          <ac:chgData name="Pooria Pakrooh" userId="c66806a1-324d-42e8-83af-87f490d8d065" providerId="ADAL" clId="{4FBAEE06-F9FB-4B0E-B4E2-7AE3D16D66DB}" dt="2022-01-10T21:05:32.145" v="1714"/>
          <ac:spMkLst>
            <pc:docMk/>
            <pc:sldMk cId="3829754064" sldId="957"/>
            <ac:spMk id="3" creationId="{4F4D014F-FFA9-4F4E-9B3D-E0205444FFEA}"/>
          </ac:spMkLst>
        </pc:spChg>
      </pc:sldChg>
      <pc:sldChg chg="add">
        <pc:chgData name="Pooria Pakrooh" userId="c66806a1-324d-42e8-83af-87f490d8d065" providerId="ADAL" clId="{4FBAEE06-F9FB-4B0E-B4E2-7AE3D16D66DB}" dt="2022-01-10T21:15:57.796" v="1788"/>
        <pc:sldMkLst>
          <pc:docMk/>
          <pc:sldMk cId="1713114775" sldId="958"/>
        </pc:sldMkLst>
      </pc:sldChg>
      <pc:sldChg chg="add del">
        <pc:chgData name="Pooria Pakrooh" userId="c66806a1-324d-42e8-83af-87f490d8d065" providerId="ADAL" clId="{4FBAEE06-F9FB-4B0E-B4E2-7AE3D16D66DB}" dt="2022-01-10T21:15:53.439" v="1787" actId="2696"/>
        <pc:sldMkLst>
          <pc:docMk/>
          <pc:sldMk cId="3683376995" sldId="958"/>
        </pc:sldMkLst>
      </pc:sldChg>
      <pc:sldChg chg="addSp modSp add del mod">
        <pc:chgData name="Pooria Pakrooh" userId="c66806a1-324d-42e8-83af-87f490d8d065" providerId="ADAL" clId="{4FBAEE06-F9FB-4B0E-B4E2-7AE3D16D66DB}" dt="2022-01-10T21:18:41.988" v="1948" actId="47"/>
        <pc:sldMkLst>
          <pc:docMk/>
          <pc:sldMk cId="2906101648" sldId="960"/>
        </pc:sldMkLst>
        <pc:spChg chg="mod">
          <ac:chgData name="Pooria Pakrooh" userId="c66806a1-324d-42e8-83af-87f490d8d065" providerId="ADAL" clId="{4FBAEE06-F9FB-4B0E-B4E2-7AE3D16D66DB}" dt="2022-01-10T21:17:19.610" v="1848" actId="20577"/>
          <ac:spMkLst>
            <pc:docMk/>
            <pc:sldMk cId="2906101648" sldId="960"/>
            <ac:spMk id="2" creationId="{9ED46437-BEE5-4259-BF78-F53D81D5015F}"/>
          </ac:spMkLst>
        </pc:spChg>
        <pc:spChg chg="add mod">
          <ac:chgData name="Pooria Pakrooh" userId="c66806a1-324d-42e8-83af-87f490d8d065" providerId="ADAL" clId="{4FBAEE06-F9FB-4B0E-B4E2-7AE3D16D66DB}" dt="2022-01-10T21:16:25.724" v="1790"/>
          <ac:spMkLst>
            <pc:docMk/>
            <pc:sldMk cId="2906101648" sldId="960"/>
            <ac:spMk id="5" creationId="{7853D42F-E188-4ADC-B894-7A686A164645}"/>
          </ac:spMkLst>
        </pc:spChg>
        <pc:spChg chg="add mod">
          <ac:chgData name="Pooria Pakrooh" userId="c66806a1-324d-42e8-83af-87f490d8d065" providerId="ADAL" clId="{4FBAEE06-F9FB-4B0E-B4E2-7AE3D16D66DB}" dt="2022-01-10T21:16:25.724" v="1790"/>
          <ac:spMkLst>
            <pc:docMk/>
            <pc:sldMk cId="2906101648" sldId="960"/>
            <ac:spMk id="6" creationId="{98EA3FDD-2244-4DB2-B326-05F262AFFE94}"/>
          </ac:spMkLst>
        </pc:spChg>
        <pc:graphicFrameChg chg="mod modGraphic">
          <ac:chgData name="Pooria Pakrooh" userId="c66806a1-324d-42e8-83af-87f490d8d065" providerId="ADAL" clId="{4FBAEE06-F9FB-4B0E-B4E2-7AE3D16D66DB}" dt="2022-01-10T21:16:24.757" v="1789" actId="1076"/>
          <ac:graphicFrameMkLst>
            <pc:docMk/>
            <pc:sldMk cId="2906101648" sldId="960"/>
            <ac:graphicFrameMk id="4" creationId="{AFF45CDA-A78C-4F0A-B837-F24EF37411BD}"/>
          </ac:graphicFrameMkLst>
        </pc:graphicFrameChg>
      </pc:sldChg>
      <pc:sldChg chg="add del">
        <pc:chgData name="Pooria Pakrooh" userId="c66806a1-324d-42e8-83af-87f490d8d065" providerId="ADAL" clId="{4FBAEE06-F9FB-4B0E-B4E2-7AE3D16D66DB}" dt="2022-01-10T21:09:08.368" v="1783" actId="47"/>
        <pc:sldMkLst>
          <pc:docMk/>
          <pc:sldMk cId="2183331177" sldId="963"/>
        </pc:sldMkLst>
      </pc:sldChg>
      <pc:sldChg chg="modSp add del mod ord">
        <pc:chgData name="Pooria Pakrooh" userId="c66806a1-324d-42e8-83af-87f490d8d065" providerId="ADAL" clId="{4FBAEE06-F9FB-4B0E-B4E2-7AE3D16D66DB}" dt="2022-01-10T21:28:50.310" v="2130" actId="47"/>
        <pc:sldMkLst>
          <pc:docMk/>
          <pc:sldMk cId="550544521" sldId="965"/>
        </pc:sldMkLst>
        <pc:spChg chg="mod">
          <ac:chgData name="Pooria Pakrooh" userId="c66806a1-324d-42e8-83af-87f490d8d065" providerId="ADAL" clId="{4FBAEE06-F9FB-4B0E-B4E2-7AE3D16D66DB}" dt="2022-01-10T20:53:35.162" v="1366" actId="207"/>
          <ac:spMkLst>
            <pc:docMk/>
            <pc:sldMk cId="550544521" sldId="965"/>
            <ac:spMk id="2" creationId="{C9994E3B-7286-4BA7-8CFE-A9F05FF6E8DB}"/>
          </ac:spMkLst>
        </pc:spChg>
        <pc:spChg chg="mod">
          <ac:chgData name="Pooria Pakrooh" userId="c66806a1-324d-42e8-83af-87f490d8d065" providerId="ADAL" clId="{4FBAEE06-F9FB-4B0E-B4E2-7AE3D16D66DB}" dt="2022-01-10T21:19:05.754" v="1951" actId="20577"/>
          <ac:spMkLst>
            <pc:docMk/>
            <pc:sldMk cId="550544521" sldId="965"/>
            <ac:spMk id="3" creationId="{E5CCD90A-988A-4131-8915-5F5191D10922}"/>
          </ac:spMkLst>
        </pc:spChg>
        <pc:picChg chg="mod">
          <ac:chgData name="Pooria Pakrooh" userId="c66806a1-324d-42e8-83af-87f490d8d065" providerId="ADAL" clId="{4FBAEE06-F9FB-4B0E-B4E2-7AE3D16D66DB}" dt="2022-01-10T20:53:35.162" v="1366" actId="207"/>
          <ac:picMkLst>
            <pc:docMk/>
            <pc:sldMk cId="550544521" sldId="965"/>
            <ac:picMk id="6" creationId="{8E133AC8-B4AD-405F-A849-3D6D64D15085}"/>
          </ac:picMkLst>
        </pc:picChg>
      </pc:sldChg>
      <pc:sldChg chg="modSp add del mod">
        <pc:chgData name="Pooria Pakrooh" userId="c66806a1-324d-42e8-83af-87f490d8d065" providerId="ADAL" clId="{4FBAEE06-F9FB-4B0E-B4E2-7AE3D16D66DB}" dt="2022-01-10T21:26:40.195" v="2030" actId="47"/>
        <pc:sldMkLst>
          <pc:docMk/>
          <pc:sldMk cId="1072504825" sldId="1758"/>
        </pc:sldMkLst>
        <pc:spChg chg="mod">
          <ac:chgData name="Pooria Pakrooh" userId="c66806a1-324d-42e8-83af-87f490d8d065" providerId="ADAL" clId="{4FBAEE06-F9FB-4B0E-B4E2-7AE3D16D66DB}" dt="2022-01-10T20:53:29.712" v="1364" actId="207"/>
          <ac:spMkLst>
            <pc:docMk/>
            <pc:sldMk cId="1072504825" sldId="1758"/>
            <ac:spMk id="2" creationId="{C9994E3B-7286-4BA7-8CFE-A9F05FF6E8DB}"/>
          </ac:spMkLst>
        </pc:spChg>
        <pc:spChg chg="mod">
          <ac:chgData name="Pooria Pakrooh" userId="c66806a1-324d-42e8-83af-87f490d8d065" providerId="ADAL" clId="{4FBAEE06-F9FB-4B0E-B4E2-7AE3D16D66DB}" dt="2022-01-10T20:53:29.712" v="1364" actId="207"/>
          <ac:spMkLst>
            <pc:docMk/>
            <pc:sldMk cId="1072504825" sldId="1758"/>
            <ac:spMk id="3" creationId="{E5CCD90A-988A-4131-8915-5F5191D10922}"/>
          </ac:spMkLst>
        </pc:spChg>
        <pc:spChg chg="mod">
          <ac:chgData name="Pooria Pakrooh" userId="c66806a1-324d-42e8-83af-87f490d8d065" providerId="ADAL" clId="{4FBAEE06-F9FB-4B0E-B4E2-7AE3D16D66DB}" dt="2022-01-10T20:53:29.712" v="1364" actId="207"/>
          <ac:spMkLst>
            <pc:docMk/>
            <pc:sldMk cId="1072504825" sldId="1758"/>
            <ac:spMk id="4" creationId="{9D01A080-1342-435A-A448-829DF99C8824}"/>
          </ac:spMkLst>
        </pc:spChg>
        <pc:spChg chg="mod">
          <ac:chgData name="Pooria Pakrooh" userId="c66806a1-324d-42e8-83af-87f490d8d065" providerId="ADAL" clId="{4FBAEE06-F9FB-4B0E-B4E2-7AE3D16D66DB}" dt="2022-01-10T20:53:29.712" v="1364" actId="207"/>
          <ac:spMkLst>
            <pc:docMk/>
            <pc:sldMk cId="1072504825" sldId="1758"/>
            <ac:spMk id="16" creationId="{43728EC0-D9ED-4352-BFF3-287BB43E1182}"/>
          </ac:spMkLst>
        </pc:spChg>
        <pc:spChg chg="mod">
          <ac:chgData name="Pooria Pakrooh" userId="c66806a1-324d-42e8-83af-87f490d8d065" providerId="ADAL" clId="{4FBAEE06-F9FB-4B0E-B4E2-7AE3D16D66DB}" dt="2022-01-10T20:53:29.712" v="1364" actId="207"/>
          <ac:spMkLst>
            <pc:docMk/>
            <pc:sldMk cId="1072504825" sldId="1758"/>
            <ac:spMk id="33" creationId="{7DE81CC3-7687-4183-ACD9-7787AB010493}"/>
          </ac:spMkLst>
        </pc:spChg>
        <pc:spChg chg="mod">
          <ac:chgData name="Pooria Pakrooh" userId="c66806a1-324d-42e8-83af-87f490d8d065" providerId="ADAL" clId="{4FBAEE06-F9FB-4B0E-B4E2-7AE3D16D66DB}" dt="2022-01-10T20:53:29.712" v="1364" actId="207"/>
          <ac:spMkLst>
            <pc:docMk/>
            <pc:sldMk cId="1072504825" sldId="1758"/>
            <ac:spMk id="34" creationId="{4226AFA6-C515-402E-ACB6-B170C3CAA395}"/>
          </ac:spMkLst>
        </pc:spChg>
        <pc:spChg chg="mod">
          <ac:chgData name="Pooria Pakrooh" userId="c66806a1-324d-42e8-83af-87f490d8d065" providerId="ADAL" clId="{4FBAEE06-F9FB-4B0E-B4E2-7AE3D16D66DB}" dt="2022-01-10T20:53:29.712" v="1364" actId="207"/>
          <ac:spMkLst>
            <pc:docMk/>
            <pc:sldMk cId="1072504825" sldId="1758"/>
            <ac:spMk id="35" creationId="{BD59070D-5ABD-4BB0-9B57-C20213F622CF}"/>
          </ac:spMkLst>
        </pc:spChg>
        <pc:spChg chg="mod">
          <ac:chgData name="Pooria Pakrooh" userId="c66806a1-324d-42e8-83af-87f490d8d065" providerId="ADAL" clId="{4FBAEE06-F9FB-4B0E-B4E2-7AE3D16D66DB}" dt="2022-01-10T20:53:29.712" v="1364" actId="207"/>
          <ac:spMkLst>
            <pc:docMk/>
            <pc:sldMk cId="1072504825" sldId="1758"/>
            <ac:spMk id="36" creationId="{621BAB00-5AD9-4CE2-904F-F50413AF4CFC}"/>
          </ac:spMkLst>
        </pc:spChg>
        <pc:spChg chg="mod">
          <ac:chgData name="Pooria Pakrooh" userId="c66806a1-324d-42e8-83af-87f490d8d065" providerId="ADAL" clId="{4FBAEE06-F9FB-4B0E-B4E2-7AE3D16D66DB}" dt="2022-01-10T20:53:29.712" v="1364" actId="207"/>
          <ac:spMkLst>
            <pc:docMk/>
            <pc:sldMk cId="1072504825" sldId="1758"/>
            <ac:spMk id="37" creationId="{F969D92F-37E1-4C55-8B5D-ADC81BC4D52A}"/>
          </ac:spMkLst>
        </pc:spChg>
        <pc:spChg chg="mod">
          <ac:chgData name="Pooria Pakrooh" userId="c66806a1-324d-42e8-83af-87f490d8d065" providerId="ADAL" clId="{4FBAEE06-F9FB-4B0E-B4E2-7AE3D16D66DB}" dt="2022-01-10T20:53:29.712" v="1364" actId="207"/>
          <ac:spMkLst>
            <pc:docMk/>
            <pc:sldMk cId="1072504825" sldId="1758"/>
            <ac:spMk id="38" creationId="{0BD28811-9DAB-4A87-93B1-7CC5CA67A47B}"/>
          </ac:spMkLst>
        </pc:spChg>
        <pc:spChg chg="mod">
          <ac:chgData name="Pooria Pakrooh" userId="c66806a1-324d-42e8-83af-87f490d8d065" providerId="ADAL" clId="{4FBAEE06-F9FB-4B0E-B4E2-7AE3D16D66DB}" dt="2022-01-10T20:53:29.712" v="1364" actId="207"/>
          <ac:spMkLst>
            <pc:docMk/>
            <pc:sldMk cId="1072504825" sldId="1758"/>
            <ac:spMk id="39" creationId="{EB00B911-9A40-4E19-BFB9-7C19650A2746}"/>
          </ac:spMkLst>
        </pc:spChg>
        <pc:spChg chg="mod">
          <ac:chgData name="Pooria Pakrooh" userId="c66806a1-324d-42e8-83af-87f490d8d065" providerId="ADAL" clId="{4FBAEE06-F9FB-4B0E-B4E2-7AE3D16D66DB}" dt="2022-01-10T20:53:29.712" v="1364" actId="207"/>
          <ac:spMkLst>
            <pc:docMk/>
            <pc:sldMk cId="1072504825" sldId="1758"/>
            <ac:spMk id="40" creationId="{1177C99E-0EAF-4C53-AF1E-460CE78590AA}"/>
          </ac:spMkLst>
        </pc:spChg>
      </pc:sldChg>
      <pc:sldChg chg="addSp delSp modSp add mod">
        <pc:chgData name="Pooria Pakrooh" userId="c66806a1-324d-42e8-83af-87f490d8d065" providerId="ADAL" clId="{4FBAEE06-F9FB-4B0E-B4E2-7AE3D16D66DB}" dt="2022-01-11T20:08:04.389" v="3682" actId="20577"/>
        <pc:sldMkLst>
          <pc:docMk/>
          <pc:sldMk cId="3326647827" sldId="1759"/>
        </pc:sldMkLst>
        <pc:spChg chg="mod">
          <ac:chgData name="Pooria Pakrooh" userId="c66806a1-324d-42e8-83af-87f490d8d065" providerId="ADAL" clId="{4FBAEE06-F9FB-4B0E-B4E2-7AE3D16D66DB}" dt="2022-01-11T20:08:04.389" v="3682" actId="20577"/>
          <ac:spMkLst>
            <pc:docMk/>
            <pc:sldMk cId="3326647827" sldId="1759"/>
            <ac:spMk id="2" creationId="{13C89FE6-747F-44E6-9DD3-AB6418AD9BA6}"/>
          </ac:spMkLst>
        </pc:spChg>
        <pc:spChg chg="mod">
          <ac:chgData name="Pooria Pakrooh" userId="c66806a1-324d-42e8-83af-87f490d8d065" providerId="ADAL" clId="{4FBAEE06-F9FB-4B0E-B4E2-7AE3D16D66DB}" dt="2022-01-11T20:08:00.238" v="3681" actId="1076"/>
          <ac:spMkLst>
            <pc:docMk/>
            <pc:sldMk cId="3326647827" sldId="1759"/>
            <ac:spMk id="3" creationId="{1B521892-2C00-49D6-9D71-B3FE5D0958B7}"/>
          </ac:spMkLst>
        </pc:spChg>
        <pc:spChg chg="add del mod">
          <ac:chgData name="Pooria Pakrooh" userId="c66806a1-324d-42e8-83af-87f490d8d065" providerId="ADAL" clId="{4FBAEE06-F9FB-4B0E-B4E2-7AE3D16D66DB}" dt="2022-01-10T21:17:40.723" v="1853" actId="478"/>
          <ac:spMkLst>
            <pc:docMk/>
            <pc:sldMk cId="3326647827" sldId="1759"/>
            <ac:spMk id="7" creationId="{373AE689-B088-415C-9032-947DD4C4395B}"/>
          </ac:spMkLst>
        </pc:spChg>
        <pc:spChg chg="add del mod">
          <ac:chgData name="Pooria Pakrooh" userId="c66806a1-324d-42e8-83af-87f490d8d065" providerId="ADAL" clId="{4FBAEE06-F9FB-4B0E-B4E2-7AE3D16D66DB}" dt="2022-01-10T21:18:20.199" v="1940" actId="478"/>
          <ac:spMkLst>
            <pc:docMk/>
            <pc:sldMk cId="3326647827" sldId="1759"/>
            <ac:spMk id="9" creationId="{3FF1BF2A-7A24-411B-8DF3-5F839992D96D}"/>
          </ac:spMkLst>
        </pc:spChg>
        <pc:spChg chg="add mod">
          <ac:chgData name="Pooria Pakrooh" userId="c66806a1-324d-42e8-83af-87f490d8d065" providerId="ADAL" clId="{4FBAEE06-F9FB-4B0E-B4E2-7AE3D16D66DB}" dt="2022-01-10T21:18:35.868" v="1946" actId="1076"/>
          <ac:spMkLst>
            <pc:docMk/>
            <pc:sldMk cId="3326647827" sldId="1759"/>
            <ac:spMk id="10" creationId="{15A999B0-EB5B-46D5-AFB9-4E673A858F9F}"/>
          </ac:spMkLst>
        </pc:spChg>
        <pc:graphicFrameChg chg="add mod">
          <ac:chgData name="Pooria Pakrooh" userId="c66806a1-324d-42e8-83af-87f490d8d065" providerId="ADAL" clId="{4FBAEE06-F9FB-4B0E-B4E2-7AE3D16D66DB}" dt="2022-01-10T21:18:38.731" v="1947" actId="1076"/>
          <ac:graphicFrameMkLst>
            <pc:docMk/>
            <pc:sldMk cId="3326647827" sldId="1759"/>
            <ac:graphicFrameMk id="8" creationId="{9F482E8E-7812-4084-B45A-618437F10FDE}"/>
          </ac:graphicFrameMkLst>
        </pc:graphicFrameChg>
      </pc:sldChg>
      <pc:sldChg chg="addSp delSp modSp add del mod">
        <pc:chgData name="Pooria Pakrooh" userId="c66806a1-324d-42e8-83af-87f490d8d065" providerId="ADAL" clId="{4FBAEE06-F9FB-4B0E-B4E2-7AE3D16D66DB}" dt="2022-01-10T21:26:44.297" v="2031" actId="47"/>
        <pc:sldMkLst>
          <pc:docMk/>
          <pc:sldMk cId="2894430606" sldId="1760"/>
        </pc:sldMkLst>
        <pc:spChg chg="mod">
          <ac:chgData name="Pooria Pakrooh" userId="c66806a1-324d-42e8-83af-87f490d8d065" providerId="ADAL" clId="{4FBAEE06-F9FB-4B0E-B4E2-7AE3D16D66DB}" dt="2022-01-10T21:23:05.355" v="1963"/>
          <ac:spMkLst>
            <pc:docMk/>
            <pc:sldMk cId="2894430606" sldId="1760"/>
            <ac:spMk id="2" creationId="{13C89FE6-747F-44E6-9DD3-AB6418AD9BA6}"/>
          </ac:spMkLst>
        </pc:spChg>
        <pc:spChg chg="mod">
          <ac:chgData name="Pooria Pakrooh" userId="c66806a1-324d-42e8-83af-87f490d8d065" providerId="ADAL" clId="{4FBAEE06-F9FB-4B0E-B4E2-7AE3D16D66DB}" dt="2022-01-10T21:22:43.814" v="1960" actId="20577"/>
          <ac:spMkLst>
            <pc:docMk/>
            <pc:sldMk cId="2894430606" sldId="1760"/>
            <ac:spMk id="3" creationId="{1B521892-2C00-49D6-9D71-B3FE5D0958B7}"/>
          </ac:spMkLst>
        </pc:spChg>
        <pc:spChg chg="add del mod">
          <ac:chgData name="Pooria Pakrooh" userId="c66806a1-324d-42e8-83af-87f490d8d065" providerId="ADAL" clId="{4FBAEE06-F9FB-4B0E-B4E2-7AE3D16D66DB}" dt="2022-01-10T21:22:41.617" v="1957"/>
          <ac:spMkLst>
            <pc:docMk/>
            <pc:sldMk cId="2894430606" sldId="1760"/>
            <ac:spMk id="7" creationId="{3DBD9E06-8202-494E-A867-43B239953856}"/>
          </ac:spMkLst>
        </pc:spChg>
        <pc:spChg chg="add del mod">
          <ac:chgData name="Pooria Pakrooh" userId="c66806a1-324d-42e8-83af-87f490d8d065" providerId="ADAL" clId="{4FBAEE06-F9FB-4B0E-B4E2-7AE3D16D66DB}" dt="2022-01-10T21:22:41.617" v="1957"/>
          <ac:spMkLst>
            <pc:docMk/>
            <pc:sldMk cId="2894430606" sldId="1760"/>
            <ac:spMk id="8" creationId="{0257B558-F70A-43BB-B1CE-615764FA77C0}"/>
          </ac:spMkLst>
        </pc:spChg>
        <pc:spChg chg="mod">
          <ac:chgData name="Pooria Pakrooh" userId="c66806a1-324d-42e8-83af-87f490d8d065" providerId="ADAL" clId="{4FBAEE06-F9FB-4B0E-B4E2-7AE3D16D66DB}" dt="2022-01-10T21:22:29.392" v="1956"/>
          <ac:spMkLst>
            <pc:docMk/>
            <pc:sldMk cId="2894430606" sldId="1760"/>
            <ac:spMk id="10" creationId="{A8D10EE6-50D3-4FC9-B213-E064D2CBCF9A}"/>
          </ac:spMkLst>
        </pc:spChg>
        <pc:spChg chg="mod">
          <ac:chgData name="Pooria Pakrooh" userId="c66806a1-324d-42e8-83af-87f490d8d065" providerId="ADAL" clId="{4FBAEE06-F9FB-4B0E-B4E2-7AE3D16D66DB}" dt="2022-01-10T21:22:29.392" v="1956"/>
          <ac:spMkLst>
            <pc:docMk/>
            <pc:sldMk cId="2894430606" sldId="1760"/>
            <ac:spMk id="11" creationId="{3D82E26C-4028-48C7-8726-8D905472055A}"/>
          </ac:spMkLst>
        </pc:spChg>
        <pc:spChg chg="mod">
          <ac:chgData name="Pooria Pakrooh" userId="c66806a1-324d-42e8-83af-87f490d8d065" providerId="ADAL" clId="{4FBAEE06-F9FB-4B0E-B4E2-7AE3D16D66DB}" dt="2022-01-10T21:22:29.392" v="1956"/>
          <ac:spMkLst>
            <pc:docMk/>
            <pc:sldMk cId="2894430606" sldId="1760"/>
            <ac:spMk id="12" creationId="{ED57DAA6-AC97-487F-B601-7F5C6E2FF2FD}"/>
          </ac:spMkLst>
        </pc:spChg>
        <pc:spChg chg="mod">
          <ac:chgData name="Pooria Pakrooh" userId="c66806a1-324d-42e8-83af-87f490d8d065" providerId="ADAL" clId="{4FBAEE06-F9FB-4B0E-B4E2-7AE3D16D66DB}" dt="2022-01-10T21:22:29.392" v="1956"/>
          <ac:spMkLst>
            <pc:docMk/>
            <pc:sldMk cId="2894430606" sldId="1760"/>
            <ac:spMk id="15" creationId="{3D14D506-4C78-4275-89D3-66A8453CB174}"/>
          </ac:spMkLst>
        </pc:spChg>
        <pc:spChg chg="mod">
          <ac:chgData name="Pooria Pakrooh" userId="c66806a1-324d-42e8-83af-87f490d8d065" providerId="ADAL" clId="{4FBAEE06-F9FB-4B0E-B4E2-7AE3D16D66DB}" dt="2022-01-10T21:22:29.392" v="1956"/>
          <ac:spMkLst>
            <pc:docMk/>
            <pc:sldMk cId="2894430606" sldId="1760"/>
            <ac:spMk id="16" creationId="{A67BC6D6-BE81-4CEC-B1D8-1C3FF6911351}"/>
          </ac:spMkLst>
        </pc:spChg>
        <pc:spChg chg="mod">
          <ac:chgData name="Pooria Pakrooh" userId="c66806a1-324d-42e8-83af-87f490d8d065" providerId="ADAL" clId="{4FBAEE06-F9FB-4B0E-B4E2-7AE3D16D66DB}" dt="2022-01-10T21:22:29.392" v="1956"/>
          <ac:spMkLst>
            <pc:docMk/>
            <pc:sldMk cId="2894430606" sldId="1760"/>
            <ac:spMk id="17" creationId="{0B306519-856C-48BB-BFD3-E9591351071D}"/>
          </ac:spMkLst>
        </pc:spChg>
        <pc:spChg chg="mod">
          <ac:chgData name="Pooria Pakrooh" userId="c66806a1-324d-42e8-83af-87f490d8d065" providerId="ADAL" clId="{4FBAEE06-F9FB-4B0E-B4E2-7AE3D16D66DB}" dt="2022-01-10T21:22:29.392" v="1956"/>
          <ac:spMkLst>
            <pc:docMk/>
            <pc:sldMk cId="2894430606" sldId="1760"/>
            <ac:spMk id="18" creationId="{CB017ED9-02F3-446D-A15E-8EBA48ED6BB8}"/>
          </ac:spMkLst>
        </pc:spChg>
        <pc:spChg chg="mod">
          <ac:chgData name="Pooria Pakrooh" userId="c66806a1-324d-42e8-83af-87f490d8d065" providerId="ADAL" clId="{4FBAEE06-F9FB-4B0E-B4E2-7AE3D16D66DB}" dt="2022-01-10T21:22:29.392" v="1956"/>
          <ac:spMkLst>
            <pc:docMk/>
            <pc:sldMk cId="2894430606" sldId="1760"/>
            <ac:spMk id="19" creationId="{4D85FD30-985D-48D5-A34A-C01BA0F9FD55}"/>
          </ac:spMkLst>
        </pc:spChg>
        <pc:spChg chg="mod">
          <ac:chgData name="Pooria Pakrooh" userId="c66806a1-324d-42e8-83af-87f490d8d065" providerId="ADAL" clId="{4FBAEE06-F9FB-4B0E-B4E2-7AE3D16D66DB}" dt="2022-01-10T21:22:29.392" v="1956"/>
          <ac:spMkLst>
            <pc:docMk/>
            <pc:sldMk cId="2894430606" sldId="1760"/>
            <ac:spMk id="20" creationId="{3A4B1B8D-DD97-47FB-A6CB-0C77F14B66CC}"/>
          </ac:spMkLst>
        </pc:spChg>
        <pc:spChg chg="add del mod">
          <ac:chgData name="Pooria Pakrooh" userId="c66806a1-324d-42e8-83af-87f490d8d065" providerId="ADAL" clId="{4FBAEE06-F9FB-4B0E-B4E2-7AE3D16D66DB}" dt="2022-01-10T21:22:41.617" v="1957"/>
          <ac:spMkLst>
            <pc:docMk/>
            <pc:sldMk cId="2894430606" sldId="1760"/>
            <ac:spMk id="24" creationId="{578718BB-87C5-418B-8E21-46A41DB5690B}"/>
          </ac:spMkLst>
        </pc:spChg>
        <pc:spChg chg="add del mod">
          <ac:chgData name="Pooria Pakrooh" userId="c66806a1-324d-42e8-83af-87f490d8d065" providerId="ADAL" clId="{4FBAEE06-F9FB-4B0E-B4E2-7AE3D16D66DB}" dt="2022-01-10T21:22:56.607" v="1962"/>
          <ac:spMkLst>
            <pc:docMk/>
            <pc:sldMk cId="2894430606" sldId="1760"/>
            <ac:spMk id="25" creationId="{4D51A4DC-0C1B-4A87-A3FC-625634A198B3}"/>
          </ac:spMkLst>
        </pc:spChg>
        <pc:spChg chg="add del mod">
          <ac:chgData name="Pooria Pakrooh" userId="c66806a1-324d-42e8-83af-87f490d8d065" providerId="ADAL" clId="{4FBAEE06-F9FB-4B0E-B4E2-7AE3D16D66DB}" dt="2022-01-10T21:22:56.607" v="1962"/>
          <ac:spMkLst>
            <pc:docMk/>
            <pc:sldMk cId="2894430606" sldId="1760"/>
            <ac:spMk id="26" creationId="{2E6C9129-1B2C-410F-B3B7-AA54C20C3E19}"/>
          </ac:spMkLst>
        </pc:spChg>
        <pc:spChg chg="mod">
          <ac:chgData name="Pooria Pakrooh" userId="c66806a1-324d-42e8-83af-87f490d8d065" providerId="ADAL" clId="{4FBAEE06-F9FB-4B0E-B4E2-7AE3D16D66DB}" dt="2022-01-10T21:22:45.080" v="1961"/>
          <ac:spMkLst>
            <pc:docMk/>
            <pc:sldMk cId="2894430606" sldId="1760"/>
            <ac:spMk id="28" creationId="{7FC6AA3C-4C5C-4E7C-9B88-CAF3CA2AA6B1}"/>
          </ac:spMkLst>
        </pc:spChg>
        <pc:spChg chg="mod">
          <ac:chgData name="Pooria Pakrooh" userId="c66806a1-324d-42e8-83af-87f490d8d065" providerId="ADAL" clId="{4FBAEE06-F9FB-4B0E-B4E2-7AE3D16D66DB}" dt="2022-01-10T21:22:45.080" v="1961"/>
          <ac:spMkLst>
            <pc:docMk/>
            <pc:sldMk cId="2894430606" sldId="1760"/>
            <ac:spMk id="29" creationId="{94006745-FA7F-4D7F-9FA1-B5AD291F0904}"/>
          </ac:spMkLst>
        </pc:spChg>
        <pc:spChg chg="mod">
          <ac:chgData name="Pooria Pakrooh" userId="c66806a1-324d-42e8-83af-87f490d8d065" providerId="ADAL" clId="{4FBAEE06-F9FB-4B0E-B4E2-7AE3D16D66DB}" dt="2022-01-10T21:22:45.080" v="1961"/>
          <ac:spMkLst>
            <pc:docMk/>
            <pc:sldMk cId="2894430606" sldId="1760"/>
            <ac:spMk id="30" creationId="{44C8596B-C974-4619-9929-6C3DCFC6FD60}"/>
          </ac:spMkLst>
        </pc:spChg>
        <pc:spChg chg="mod">
          <ac:chgData name="Pooria Pakrooh" userId="c66806a1-324d-42e8-83af-87f490d8d065" providerId="ADAL" clId="{4FBAEE06-F9FB-4B0E-B4E2-7AE3D16D66DB}" dt="2022-01-10T21:22:45.080" v="1961"/>
          <ac:spMkLst>
            <pc:docMk/>
            <pc:sldMk cId="2894430606" sldId="1760"/>
            <ac:spMk id="33" creationId="{D3FCAB0B-CE20-40AD-B64B-9200BE39AD49}"/>
          </ac:spMkLst>
        </pc:spChg>
        <pc:spChg chg="mod">
          <ac:chgData name="Pooria Pakrooh" userId="c66806a1-324d-42e8-83af-87f490d8d065" providerId="ADAL" clId="{4FBAEE06-F9FB-4B0E-B4E2-7AE3D16D66DB}" dt="2022-01-10T21:22:45.080" v="1961"/>
          <ac:spMkLst>
            <pc:docMk/>
            <pc:sldMk cId="2894430606" sldId="1760"/>
            <ac:spMk id="34" creationId="{C963E200-974A-4A77-AF96-A43D9480C418}"/>
          </ac:spMkLst>
        </pc:spChg>
        <pc:spChg chg="mod">
          <ac:chgData name="Pooria Pakrooh" userId="c66806a1-324d-42e8-83af-87f490d8d065" providerId="ADAL" clId="{4FBAEE06-F9FB-4B0E-B4E2-7AE3D16D66DB}" dt="2022-01-10T21:22:45.080" v="1961"/>
          <ac:spMkLst>
            <pc:docMk/>
            <pc:sldMk cId="2894430606" sldId="1760"/>
            <ac:spMk id="35" creationId="{E51BAC15-2791-4B08-8A18-D70A3F5528C3}"/>
          </ac:spMkLst>
        </pc:spChg>
        <pc:spChg chg="mod">
          <ac:chgData name="Pooria Pakrooh" userId="c66806a1-324d-42e8-83af-87f490d8d065" providerId="ADAL" clId="{4FBAEE06-F9FB-4B0E-B4E2-7AE3D16D66DB}" dt="2022-01-10T21:22:45.080" v="1961"/>
          <ac:spMkLst>
            <pc:docMk/>
            <pc:sldMk cId="2894430606" sldId="1760"/>
            <ac:spMk id="36" creationId="{08EF4DB4-B496-47AF-B5C5-D471866EBBA0}"/>
          </ac:spMkLst>
        </pc:spChg>
        <pc:spChg chg="mod">
          <ac:chgData name="Pooria Pakrooh" userId="c66806a1-324d-42e8-83af-87f490d8d065" providerId="ADAL" clId="{4FBAEE06-F9FB-4B0E-B4E2-7AE3D16D66DB}" dt="2022-01-10T21:22:45.080" v="1961"/>
          <ac:spMkLst>
            <pc:docMk/>
            <pc:sldMk cId="2894430606" sldId="1760"/>
            <ac:spMk id="37" creationId="{6B20289F-34CE-4717-AE98-7D3CE0983F75}"/>
          </ac:spMkLst>
        </pc:spChg>
        <pc:spChg chg="mod">
          <ac:chgData name="Pooria Pakrooh" userId="c66806a1-324d-42e8-83af-87f490d8d065" providerId="ADAL" clId="{4FBAEE06-F9FB-4B0E-B4E2-7AE3D16D66DB}" dt="2022-01-10T21:22:45.080" v="1961"/>
          <ac:spMkLst>
            <pc:docMk/>
            <pc:sldMk cId="2894430606" sldId="1760"/>
            <ac:spMk id="38" creationId="{496265CB-C879-432F-B2E3-D9235C577FD0}"/>
          </ac:spMkLst>
        </pc:spChg>
        <pc:spChg chg="add del mod">
          <ac:chgData name="Pooria Pakrooh" userId="c66806a1-324d-42e8-83af-87f490d8d065" providerId="ADAL" clId="{4FBAEE06-F9FB-4B0E-B4E2-7AE3D16D66DB}" dt="2022-01-10T21:22:56.607" v="1962"/>
          <ac:spMkLst>
            <pc:docMk/>
            <pc:sldMk cId="2894430606" sldId="1760"/>
            <ac:spMk id="42" creationId="{C9B5E627-D2BB-4867-89B9-1B1A62B6C439}"/>
          </ac:spMkLst>
        </pc:spChg>
        <pc:spChg chg="add del">
          <ac:chgData name="Pooria Pakrooh" userId="c66806a1-324d-42e8-83af-87f490d8d065" providerId="ADAL" clId="{4FBAEE06-F9FB-4B0E-B4E2-7AE3D16D66DB}" dt="2022-01-10T21:23:25.879" v="1965" actId="22"/>
          <ac:spMkLst>
            <pc:docMk/>
            <pc:sldMk cId="2894430606" sldId="1760"/>
            <ac:spMk id="43" creationId="{13AA907D-AFB3-4F43-B9C7-533BB469A4DA}"/>
          </ac:spMkLst>
        </pc:spChg>
        <pc:grpChg chg="add del mod">
          <ac:chgData name="Pooria Pakrooh" userId="c66806a1-324d-42e8-83af-87f490d8d065" providerId="ADAL" clId="{4FBAEE06-F9FB-4B0E-B4E2-7AE3D16D66DB}" dt="2022-01-10T21:22:41.617" v="1957"/>
          <ac:grpSpMkLst>
            <pc:docMk/>
            <pc:sldMk cId="2894430606" sldId="1760"/>
            <ac:grpSpMk id="9" creationId="{9CF6A42C-4AA0-4386-AF1A-39A500F92623}"/>
          </ac:grpSpMkLst>
        </pc:grpChg>
        <pc:grpChg chg="add del mod">
          <ac:chgData name="Pooria Pakrooh" userId="c66806a1-324d-42e8-83af-87f490d8d065" providerId="ADAL" clId="{4FBAEE06-F9FB-4B0E-B4E2-7AE3D16D66DB}" dt="2022-01-10T21:22:41.617" v="1957"/>
          <ac:grpSpMkLst>
            <pc:docMk/>
            <pc:sldMk cId="2894430606" sldId="1760"/>
            <ac:grpSpMk id="13" creationId="{922B4D77-ABEC-42A3-B04E-52CF0C187F31}"/>
          </ac:grpSpMkLst>
        </pc:grpChg>
        <pc:grpChg chg="mod">
          <ac:chgData name="Pooria Pakrooh" userId="c66806a1-324d-42e8-83af-87f490d8d065" providerId="ADAL" clId="{4FBAEE06-F9FB-4B0E-B4E2-7AE3D16D66DB}" dt="2022-01-10T21:22:29.392" v="1956"/>
          <ac:grpSpMkLst>
            <pc:docMk/>
            <pc:sldMk cId="2894430606" sldId="1760"/>
            <ac:grpSpMk id="14" creationId="{3FF06313-1F4F-42A9-9C28-853CC64D7D6F}"/>
          </ac:grpSpMkLst>
        </pc:grpChg>
        <pc:grpChg chg="add del mod">
          <ac:chgData name="Pooria Pakrooh" userId="c66806a1-324d-42e8-83af-87f490d8d065" providerId="ADAL" clId="{4FBAEE06-F9FB-4B0E-B4E2-7AE3D16D66DB}" dt="2022-01-10T21:22:56.607" v="1962"/>
          <ac:grpSpMkLst>
            <pc:docMk/>
            <pc:sldMk cId="2894430606" sldId="1760"/>
            <ac:grpSpMk id="27" creationId="{79B53C5D-8746-4B98-B84E-2F11D4827127}"/>
          </ac:grpSpMkLst>
        </pc:grpChg>
        <pc:grpChg chg="add del mod">
          <ac:chgData name="Pooria Pakrooh" userId="c66806a1-324d-42e8-83af-87f490d8d065" providerId="ADAL" clId="{4FBAEE06-F9FB-4B0E-B4E2-7AE3D16D66DB}" dt="2022-01-10T21:22:56.607" v="1962"/>
          <ac:grpSpMkLst>
            <pc:docMk/>
            <pc:sldMk cId="2894430606" sldId="1760"/>
            <ac:grpSpMk id="31" creationId="{488D4AC5-429C-43B5-B894-D3FA244EA68E}"/>
          </ac:grpSpMkLst>
        </pc:grpChg>
        <pc:grpChg chg="mod">
          <ac:chgData name="Pooria Pakrooh" userId="c66806a1-324d-42e8-83af-87f490d8d065" providerId="ADAL" clId="{4FBAEE06-F9FB-4B0E-B4E2-7AE3D16D66DB}" dt="2022-01-10T21:22:45.080" v="1961"/>
          <ac:grpSpMkLst>
            <pc:docMk/>
            <pc:sldMk cId="2894430606" sldId="1760"/>
            <ac:grpSpMk id="32" creationId="{20E546FE-36A1-4980-81DC-7283A7068ECF}"/>
          </ac:grpSpMkLst>
        </pc:grpChg>
        <pc:picChg chg="mod">
          <ac:chgData name="Pooria Pakrooh" userId="c66806a1-324d-42e8-83af-87f490d8d065" providerId="ADAL" clId="{4FBAEE06-F9FB-4B0E-B4E2-7AE3D16D66DB}" dt="2022-01-10T21:22:29.392" v="1956"/>
          <ac:picMkLst>
            <pc:docMk/>
            <pc:sldMk cId="2894430606" sldId="1760"/>
            <ac:picMk id="21" creationId="{5C35AEB5-F982-44AD-8DE1-D037ADDFE914}"/>
          </ac:picMkLst>
        </pc:picChg>
        <pc:picChg chg="mod">
          <ac:chgData name="Pooria Pakrooh" userId="c66806a1-324d-42e8-83af-87f490d8d065" providerId="ADAL" clId="{4FBAEE06-F9FB-4B0E-B4E2-7AE3D16D66DB}" dt="2022-01-10T21:22:29.392" v="1956"/>
          <ac:picMkLst>
            <pc:docMk/>
            <pc:sldMk cId="2894430606" sldId="1760"/>
            <ac:picMk id="22" creationId="{DA8BAF62-49FF-47A2-9A52-93AA5D7E67CA}"/>
          </ac:picMkLst>
        </pc:picChg>
        <pc:picChg chg="mod">
          <ac:chgData name="Pooria Pakrooh" userId="c66806a1-324d-42e8-83af-87f490d8d065" providerId="ADAL" clId="{4FBAEE06-F9FB-4B0E-B4E2-7AE3D16D66DB}" dt="2022-01-10T21:22:29.392" v="1956"/>
          <ac:picMkLst>
            <pc:docMk/>
            <pc:sldMk cId="2894430606" sldId="1760"/>
            <ac:picMk id="23" creationId="{92AB5C2E-8797-4191-8B6F-1FF02D8C80E9}"/>
          </ac:picMkLst>
        </pc:picChg>
        <pc:picChg chg="mod">
          <ac:chgData name="Pooria Pakrooh" userId="c66806a1-324d-42e8-83af-87f490d8d065" providerId="ADAL" clId="{4FBAEE06-F9FB-4B0E-B4E2-7AE3D16D66DB}" dt="2022-01-10T21:22:45.080" v="1961"/>
          <ac:picMkLst>
            <pc:docMk/>
            <pc:sldMk cId="2894430606" sldId="1760"/>
            <ac:picMk id="39" creationId="{6FE2DBF1-46A1-453D-B831-8472117CF951}"/>
          </ac:picMkLst>
        </pc:picChg>
        <pc:picChg chg="mod">
          <ac:chgData name="Pooria Pakrooh" userId="c66806a1-324d-42e8-83af-87f490d8d065" providerId="ADAL" clId="{4FBAEE06-F9FB-4B0E-B4E2-7AE3D16D66DB}" dt="2022-01-10T21:22:45.080" v="1961"/>
          <ac:picMkLst>
            <pc:docMk/>
            <pc:sldMk cId="2894430606" sldId="1760"/>
            <ac:picMk id="40" creationId="{9F61695A-652D-49FC-8502-B07E00AB6201}"/>
          </ac:picMkLst>
        </pc:picChg>
        <pc:picChg chg="mod">
          <ac:chgData name="Pooria Pakrooh" userId="c66806a1-324d-42e8-83af-87f490d8d065" providerId="ADAL" clId="{4FBAEE06-F9FB-4B0E-B4E2-7AE3D16D66DB}" dt="2022-01-10T21:22:45.080" v="1961"/>
          <ac:picMkLst>
            <pc:docMk/>
            <pc:sldMk cId="2894430606" sldId="1760"/>
            <ac:picMk id="41" creationId="{7C74A0AF-1FC4-4709-8AAE-63E818D3B89B}"/>
          </ac:picMkLst>
        </pc:picChg>
      </pc:sldChg>
      <pc:sldChg chg="addSp delSp modSp add mod">
        <pc:chgData name="Pooria Pakrooh" userId="c66806a1-324d-42e8-83af-87f490d8d065" providerId="ADAL" clId="{4FBAEE06-F9FB-4B0E-B4E2-7AE3D16D66DB}" dt="2022-01-11T20:09:40.339" v="3685" actId="20577"/>
        <pc:sldMkLst>
          <pc:docMk/>
          <pc:sldMk cId="2340782219" sldId="1761"/>
        </pc:sldMkLst>
        <pc:spChg chg="mod">
          <ac:chgData name="Pooria Pakrooh" userId="c66806a1-324d-42e8-83af-87f490d8d065" providerId="ADAL" clId="{4FBAEE06-F9FB-4B0E-B4E2-7AE3D16D66DB}" dt="2022-01-11T20:09:40.339" v="3685" actId="20577"/>
          <ac:spMkLst>
            <pc:docMk/>
            <pc:sldMk cId="2340782219" sldId="1761"/>
            <ac:spMk id="2" creationId="{13C89FE6-747F-44E6-9DD3-AB6418AD9BA6}"/>
          </ac:spMkLst>
        </pc:spChg>
        <pc:spChg chg="mod">
          <ac:chgData name="Pooria Pakrooh" userId="c66806a1-324d-42e8-83af-87f490d8d065" providerId="ADAL" clId="{4FBAEE06-F9FB-4B0E-B4E2-7AE3D16D66DB}" dt="2022-01-10T21:26:30.719" v="2023" actId="20577"/>
          <ac:spMkLst>
            <pc:docMk/>
            <pc:sldMk cId="2340782219" sldId="1761"/>
            <ac:spMk id="3" creationId="{1B521892-2C00-49D6-9D71-B3FE5D0958B7}"/>
          </ac:spMkLst>
        </pc:spChg>
        <pc:spChg chg="mod">
          <ac:chgData name="Pooria Pakrooh" userId="c66806a1-324d-42e8-83af-87f490d8d065" providerId="ADAL" clId="{4FBAEE06-F9FB-4B0E-B4E2-7AE3D16D66DB}" dt="2022-01-10T21:25:10.670" v="1996" actId="255"/>
          <ac:spMkLst>
            <pc:docMk/>
            <pc:sldMk cId="2340782219" sldId="1761"/>
            <ac:spMk id="8" creationId="{77A7F4C7-A016-4516-8084-F1E990BC3F80}"/>
          </ac:spMkLst>
        </pc:spChg>
        <pc:spChg chg="mod">
          <ac:chgData name="Pooria Pakrooh" userId="c66806a1-324d-42e8-83af-87f490d8d065" providerId="ADAL" clId="{4FBAEE06-F9FB-4B0E-B4E2-7AE3D16D66DB}" dt="2022-01-10T21:24:57.144" v="1994"/>
          <ac:spMkLst>
            <pc:docMk/>
            <pc:sldMk cId="2340782219" sldId="1761"/>
            <ac:spMk id="9" creationId="{85218C59-00F0-4560-A427-730357666EA9}"/>
          </ac:spMkLst>
        </pc:spChg>
        <pc:spChg chg="mod">
          <ac:chgData name="Pooria Pakrooh" userId="c66806a1-324d-42e8-83af-87f490d8d065" providerId="ADAL" clId="{4FBAEE06-F9FB-4B0E-B4E2-7AE3D16D66DB}" dt="2022-01-10T21:24:57.144" v="1994"/>
          <ac:spMkLst>
            <pc:docMk/>
            <pc:sldMk cId="2340782219" sldId="1761"/>
            <ac:spMk id="10" creationId="{7CBD02C8-6351-42AE-A14B-D3A42219C00F}"/>
          </ac:spMkLst>
        </pc:spChg>
        <pc:spChg chg="mod">
          <ac:chgData name="Pooria Pakrooh" userId="c66806a1-324d-42e8-83af-87f490d8d065" providerId="ADAL" clId="{4FBAEE06-F9FB-4B0E-B4E2-7AE3D16D66DB}" dt="2022-01-10T21:25:16.105" v="1997"/>
          <ac:spMkLst>
            <pc:docMk/>
            <pc:sldMk cId="2340782219" sldId="1761"/>
            <ac:spMk id="13" creationId="{A7700B72-5128-4E23-A651-9070DB22E577}"/>
          </ac:spMkLst>
        </pc:spChg>
        <pc:spChg chg="mod">
          <ac:chgData name="Pooria Pakrooh" userId="c66806a1-324d-42e8-83af-87f490d8d065" providerId="ADAL" clId="{4FBAEE06-F9FB-4B0E-B4E2-7AE3D16D66DB}" dt="2022-01-10T21:25:16.105" v="1997"/>
          <ac:spMkLst>
            <pc:docMk/>
            <pc:sldMk cId="2340782219" sldId="1761"/>
            <ac:spMk id="14" creationId="{A720B856-65AD-4763-B7A0-553015738DA9}"/>
          </ac:spMkLst>
        </pc:spChg>
        <pc:spChg chg="mod">
          <ac:chgData name="Pooria Pakrooh" userId="c66806a1-324d-42e8-83af-87f490d8d065" providerId="ADAL" clId="{4FBAEE06-F9FB-4B0E-B4E2-7AE3D16D66DB}" dt="2022-01-10T21:25:16.105" v="1997"/>
          <ac:spMkLst>
            <pc:docMk/>
            <pc:sldMk cId="2340782219" sldId="1761"/>
            <ac:spMk id="15" creationId="{E72B0CC6-4891-42E6-A880-82816B97D8C8}"/>
          </ac:spMkLst>
        </pc:spChg>
        <pc:spChg chg="mod">
          <ac:chgData name="Pooria Pakrooh" userId="c66806a1-324d-42e8-83af-87f490d8d065" providerId="ADAL" clId="{4FBAEE06-F9FB-4B0E-B4E2-7AE3D16D66DB}" dt="2022-01-10T21:25:16.105" v="1997"/>
          <ac:spMkLst>
            <pc:docMk/>
            <pc:sldMk cId="2340782219" sldId="1761"/>
            <ac:spMk id="16" creationId="{C36FAABD-49AA-4C34-8FF7-8FFC16CB1DBB}"/>
          </ac:spMkLst>
        </pc:spChg>
        <pc:spChg chg="mod">
          <ac:chgData name="Pooria Pakrooh" userId="c66806a1-324d-42e8-83af-87f490d8d065" providerId="ADAL" clId="{4FBAEE06-F9FB-4B0E-B4E2-7AE3D16D66DB}" dt="2022-01-10T21:25:16.105" v="1997"/>
          <ac:spMkLst>
            <pc:docMk/>
            <pc:sldMk cId="2340782219" sldId="1761"/>
            <ac:spMk id="17" creationId="{99964FC1-DD0F-4FCC-95C9-FF45AC812810}"/>
          </ac:spMkLst>
        </pc:spChg>
        <pc:spChg chg="mod">
          <ac:chgData name="Pooria Pakrooh" userId="c66806a1-324d-42e8-83af-87f490d8d065" providerId="ADAL" clId="{4FBAEE06-F9FB-4B0E-B4E2-7AE3D16D66DB}" dt="2022-01-10T21:25:16.105" v="1997"/>
          <ac:spMkLst>
            <pc:docMk/>
            <pc:sldMk cId="2340782219" sldId="1761"/>
            <ac:spMk id="18" creationId="{FE6A8237-8E7D-4F66-BCB3-61AE730A6958}"/>
          </ac:spMkLst>
        </pc:spChg>
        <pc:spChg chg="add del mod">
          <ac:chgData name="Pooria Pakrooh" userId="c66806a1-324d-42e8-83af-87f490d8d065" providerId="ADAL" clId="{4FBAEE06-F9FB-4B0E-B4E2-7AE3D16D66DB}" dt="2022-01-11T20:08:19.450" v="3683" actId="1076"/>
          <ac:spMkLst>
            <pc:docMk/>
            <pc:sldMk cId="2340782219" sldId="1761"/>
            <ac:spMk id="22" creationId="{DEE0F008-2196-4387-A753-B84F75F2388D}"/>
          </ac:spMkLst>
        </pc:spChg>
        <pc:grpChg chg="add mod">
          <ac:chgData name="Pooria Pakrooh" userId="c66806a1-324d-42e8-83af-87f490d8d065" providerId="ADAL" clId="{4FBAEE06-F9FB-4B0E-B4E2-7AE3D16D66DB}" dt="2022-01-10T21:25:22.899" v="1999" actId="1076"/>
          <ac:grpSpMkLst>
            <pc:docMk/>
            <pc:sldMk cId="2340782219" sldId="1761"/>
            <ac:grpSpMk id="7" creationId="{9FA771C6-9BD2-440E-9EF7-D0B0BF00B17E}"/>
          </ac:grpSpMkLst>
        </pc:grpChg>
        <pc:grpChg chg="add mod">
          <ac:chgData name="Pooria Pakrooh" userId="c66806a1-324d-42e8-83af-87f490d8d065" providerId="ADAL" clId="{4FBAEE06-F9FB-4B0E-B4E2-7AE3D16D66DB}" dt="2022-01-10T21:25:25.345" v="2000" actId="1076"/>
          <ac:grpSpMkLst>
            <pc:docMk/>
            <pc:sldMk cId="2340782219" sldId="1761"/>
            <ac:grpSpMk id="11" creationId="{6DB9A030-4F54-4DC6-98E7-69DB1633A1D0}"/>
          </ac:grpSpMkLst>
        </pc:grpChg>
        <pc:grpChg chg="mod">
          <ac:chgData name="Pooria Pakrooh" userId="c66806a1-324d-42e8-83af-87f490d8d065" providerId="ADAL" clId="{4FBAEE06-F9FB-4B0E-B4E2-7AE3D16D66DB}" dt="2022-01-10T21:25:16.105" v="1997"/>
          <ac:grpSpMkLst>
            <pc:docMk/>
            <pc:sldMk cId="2340782219" sldId="1761"/>
            <ac:grpSpMk id="12" creationId="{99440D0C-48D5-4FB4-A50E-F3ED9CC01C7F}"/>
          </ac:grpSpMkLst>
        </pc:grpChg>
        <pc:picChg chg="mod">
          <ac:chgData name="Pooria Pakrooh" userId="c66806a1-324d-42e8-83af-87f490d8d065" providerId="ADAL" clId="{4FBAEE06-F9FB-4B0E-B4E2-7AE3D16D66DB}" dt="2022-01-10T21:25:16.105" v="1997"/>
          <ac:picMkLst>
            <pc:docMk/>
            <pc:sldMk cId="2340782219" sldId="1761"/>
            <ac:picMk id="19" creationId="{24079E4D-F533-4CE1-9570-1176B4EE126A}"/>
          </ac:picMkLst>
        </pc:picChg>
        <pc:picChg chg="mod">
          <ac:chgData name="Pooria Pakrooh" userId="c66806a1-324d-42e8-83af-87f490d8d065" providerId="ADAL" clId="{4FBAEE06-F9FB-4B0E-B4E2-7AE3D16D66DB}" dt="2022-01-10T21:25:16.105" v="1997"/>
          <ac:picMkLst>
            <pc:docMk/>
            <pc:sldMk cId="2340782219" sldId="1761"/>
            <ac:picMk id="20" creationId="{7F84B607-A006-4026-99D9-A598F6CA92CB}"/>
          </ac:picMkLst>
        </pc:picChg>
        <pc:picChg chg="mod">
          <ac:chgData name="Pooria Pakrooh" userId="c66806a1-324d-42e8-83af-87f490d8d065" providerId="ADAL" clId="{4FBAEE06-F9FB-4B0E-B4E2-7AE3D16D66DB}" dt="2022-01-10T21:25:16.105" v="1997"/>
          <ac:picMkLst>
            <pc:docMk/>
            <pc:sldMk cId="2340782219" sldId="1761"/>
            <ac:picMk id="21" creationId="{7645013B-7013-4FAE-B939-186B03F60803}"/>
          </ac:picMkLst>
        </pc:picChg>
      </pc:sldChg>
      <pc:sldChg chg="addSp delSp modSp add mod modNotesTx">
        <pc:chgData name="Pooria Pakrooh" userId="c66806a1-324d-42e8-83af-87f490d8d065" providerId="ADAL" clId="{4FBAEE06-F9FB-4B0E-B4E2-7AE3D16D66DB}" dt="2022-01-11T22:13:30.508" v="3942" actId="1076"/>
        <pc:sldMkLst>
          <pc:docMk/>
          <pc:sldMk cId="4263702704" sldId="1762"/>
        </pc:sldMkLst>
        <pc:spChg chg="mod">
          <ac:chgData name="Pooria Pakrooh" userId="c66806a1-324d-42e8-83af-87f490d8d065" providerId="ADAL" clId="{4FBAEE06-F9FB-4B0E-B4E2-7AE3D16D66DB}" dt="2022-01-11T22:12:36.684" v="3933" actId="1076"/>
          <ac:spMkLst>
            <pc:docMk/>
            <pc:sldMk cId="4263702704" sldId="1762"/>
            <ac:spMk id="2" creationId="{13C89FE6-747F-44E6-9DD3-AB6418AD9BA6}"/>
          </ac:spMkLst>
        </pc:spChg>
        <pc:spChg chg="mod">
          <ac:chgData name="Pooria Pakrooh" userId="c66806a1-324d-42e8-83af-87f490d8d065" providerId="ADAL" clId="{4FBAEE06-F9FB-4B0E-B4E2-7AE3D16D66DB}" dt="2022-01-11T22:13:23.020" v="3941" actId="255"/>
          <ac:spMkLst>
            <pc:docMk/>
            <pc:sldMk cId="4263702704" sldId="1762"/>
            <ac:spMk id="3" creationId="{1B521892-2C00-49D6-9D71-B3FE5D0958B7}"/>
          </ac:spMkLst>
        </pc:spChg>
        <pc:spChg chg="add del">
          <ac:chgData name="Pooria Pakrooh" userId="c66806a1-324d-42e8-83af-87f490d8d065" providerId="ADAL" clId="{4FBAEE06-F9FB-4B0E-B4E2-7AE3D16D66DB}" dt="2022-01-10T21:27:40.643" v="2051" actId="22"/>
          <ac:spMkLst>
            <pc:docMk/>
            <pc:sldMk cId="4263702704" sldId="1762"/>
            <ac:spMk id="8" creationId="{1A9AF919-D039-41EA-99CC-785A78DEE4D1}"/>
          </ac:spMkLst>
        </pc:spChg>
        <pc:spChg chg="add mod">
          <ac:chgData name="Pooria Pakrooh" userId="c66806a1-324d-42e8-83af-87f490d8d065" providerId="ADAL" clId="{4FBAEE06-F9FB-4B0E-B4E2-7AE3D16D66DB}" dt="2022-01-11T22:13:30.508" v="3942" actId="1076"/>
          <ac:spMkLst>
            <pc:docMk/>
            <pc:sldMk cId="4263702704" sldId="1762"/>
            <ac:spMk id="9" creationId="{657E46E4-4970-4658-BFE7-0E6CA62EDED0}"/>
          </ac:spMkLst>
        </pc:spChg>
        <pc:picChg chg="add mod">
          <ac:chgData name="Pooria Pakrooh" userId="c66806a1-324d-42e8-83af-87f490d8d065" providerId="ADAL" clId="{4FBAEE06-F9FB-4B0E-B4E2-7AE3D16D66DB}" dt="2022-01-11T22:12:48.823" v="3935" actId="1076"/>
          <ac:picMkLst>
            <pc:docMk/>
            <pc:sldMk cId="4263702704" sldId="1762"/>
            <ac:picMk id="7" creationId="{17A12809-D96E-48E9-A0D1-4E1CE6371DE5}"/>
          </ac:picMkLst>
        </pc:picChg>
      </pc:sldChg>
      <pc:sldChg chg="new del">
        <pc:chgData name="Pooria Pakrooh" userId="c66806a1-324d-42e8-83af-87f490d8d065" providerId="ADAL" clId="{4FBAEE06-F9FB-4B0E-B4E2-7AE3D16D66DB}" dt="2022-01-10T21:53:52.761" v="2602" actId="680"/>
        <pc:sldMkLst>
          <pc:docMk/>
          <pc:sldMk cId="1024090787" sldId="1763"/>
        </pc:sldMkLst>
      </pc:sldChg>
      <pc:sldChg chg="modSp add mod modNotesTx">
        <pc:chgData name="Pooria Pakrooh" userId="c66806a1-324d-42e8-83af-87f490d8d065" providerId="ADAL" clId="{4FBAEE06-F9FB-4B0E-B4E2-7AE3D16D66DB}" dt="2022-01-11T20:06:29.813" v="3664" actId="14"/>
        <pc:sldMkLst>
          <pc:docMk/>
          <pc:sldMk cId="3568968986" sldId="1763"/>
        </pc:sldMkLst>
        <pc:spChg chg="mod">
          <ac:chgData name="Pooria Pakrooh" userId="c66806a1-324d-42e8-83af-87f490d8d065" providerId="ADAL" clId="{4FBAEE06-F9FB-4B0E-B4E2-7AE3D16D66DB}" dt="2022-01-11T20:06:29.813" v="3664" actId="14"/>
          <ac:spMkLst>
            <pc:docMk/>
            <pc:sldMk cId="3568968986" sldId="1763"/>
            <ac:spMk id="3" creationId="{2D04E12D-463F-40A6-A1A6-926FF6BC2EC7}"/>
          </ac:spMkLst>
        </pc:spChg>
      </pc:sldChg>
      <pc:sldChg chg="delSp modSp add mod modNotesTx">
        <pc:chgData name="Pooria Pakrooh" userId="c66806a1-324d-42e8-83af-87f490d8d065" providerId="ADAL" clId="{4FBAEE06-F9FB-4B0E-B4E2-7AE3D16D66DB}" dt="2022-01-11T22:33:57.850" v="4460" actId="20577"/>
        <pc:sldMkLst>
          <pc:docMk/>
          <pc:sldMk cId="4207894485" sldId="1764"/>
        </pc:sldMkLst>
        <pc:spChg chg="mod">
          <ac:chgData name="Pooria Pakrooh" userId="c66806a1-324d-42e8-83af-87f490d8d065" providerId="ADAL" clId="{4FBAEE06-F9FB-4B0E-B4E2-7AE3D16D66DB}" dt="2022-01-11T22:33:50.296" v="4459" actId="20577"/>
          <ac:spMkLst>
            <pc:docMk/>
            <pc:sldMk cId="4207894485" sldId="1764"/>
            <ac:spMk id="3" creationId="{5BBB7AA6-485D-4CF1-9605-AA7A2C645398}"/>
          </ac:spMkLst>
        </pc:spChg>
        <pc:grpChg chg="del">
          <ac:chgData name="Pooria Pakrooh" userId="c66806a1-324d-42e8-83af-87f490d8d065" providerId="ADAL" clId="{4FBAEE06-F9FB-4B0E-B4E2-7AE3D16D66DB}" dt="2022-01-11T22:29:50.139" v="4213" actId="478"/>
          <ac:grpSpMkLst>
            <pc:docMk/>
            <pc:sldMk cId="4207894485" sldId="1764"/>
            <ac:grpSpMk id="8" creationId="{B9966702-FEC8-4BE5-A445-B287E9103421}"/>
          </ac:grpSpMkLst>
        </pc:grpChg>
        <pc:graphicFrameChg chg="mod">
          <ac:chgData name="Pooria Pakrooh" userId="c66806a1-324d-42e8-83af-87f490d8d065" providerId="ADAL" clId="{4FBAEE06-F9FB-4B0E-B4E2-7AE3D16D66DB}" dt="2022-01-11T22:30:05.612" v="4219" actId="1076"/>
          <ac:graphicFrameMkLst>
            <pc:docMk/>
            <pc:sldMk cId="4207894485" sldId="1764"/>
            <ac:graphicFrameMk id="10" creationId="{B3B60505-2FA7-4B9A-9D4D-E79BB114A11F}"/>
          </ac:graphicFrameMkLst>
        </pc:graphicFrameChg>
        <pc:cxnChg chg="mod">
          <ac:chgData name="Pooria Pakrooh" userId="c66806a1-324d-42e8-83af-87f490d8d065" providerId="ADAL" clId="{4FBAEE06-F9FB-4B0E-B4E2-7AE3D16D66DB}" dt="2022-01-11T22:29:50.139" v="4213" actId="478"/>
          <ac:cxnSpMkLst>
            <pc:docMk/>
            <pc:sldMk cId="4207894485" sldId="1764"/>
            <ac:cxnSpMk id="12" creationId="{D4218D4B-1F12-435C-8BB2-18C52BDE2BAD}"/>
          </ac:cxnSpMkLst>
        </pc:cxnChg>
        <pc:cxnChg chg="mod">
          <ac:chgData name="Pooria Pakrooh" userId="c66806a1-324d-42e8-83af-87f490d8d065" providerId="ADAL" clId="{4FBAEE06-F9FB-4B0E-B4E2-7AE3D16D66DB}" dt="2022-01-11T22:29:50.139" v="4213" actId="478"/>
          <ac:cxnSpMkLst>
            <pc:docMk/>
            <pc:sldMk cId="4207894485" sldId="1764"/>
            <ac:cxnSpMk id="13" creationId="{B087ED4B-8D0D-4D73-AE08-E4B43BD5F0D4}"/>
          </ac:cxnSpMkLst>
        </pc:cxnChg>
      </pc:sldChg>
      <pc:sldChg chg="add">
        <pc:chgData name="Pooria Pakrooh" userId="c66806a1-324d-42e8-83af-87f490d8d065" providerId="ADAL" clId="{4FBAEE06-F9FB-4B0E-B4E2-7AE3D16D66DB}" dt="2022-01-11T22:39:39.993" v="4492"/>
        <pc:sldMkLst>
          <pc:docMk/>
          <pc:sldMk cId="3261568391" sldId="1765"/>
        </pc:sldMkLst>
      </pc:sldChg>
      <pc:sldMasterChg chg="delSldLayout">
        <pc:chgData name="Pooria Pakrooh" userId="c66806a1-324d-42e8-83af-87f490d8d065" providerId="ADAL" clId="{4FBAEE06-F9FB-4B0E-B4E2-7AE3D16D66DB}" dt="2022-01-07T19:37:46.509" v="22" actId="47"/>
        <pc:sldMasterMkLst>
          <pc:docMk/>
          <pc:sldMasterMk cId="0" sldId="2147483648"/>
        </pc:sldMasterMkLst>
        <pc:sldLayoutChg chg="del">
          <pc:chgData name="Pooria Pakrooh" userId="c66806a1-324d-42e8-83af-87f490d8d065" providerId="ADAL" clId="{4FBAEE06-F9FB-4B0E-B4E2-7AE3D16D66DB}" dt="2022-01-07T19:37:46.509" v="22" actId="47"/>
          <pc:sldLayoutMkLst>
            <pc:docMk/>
            <pc:sldMasterMk cId="0" sldId="2147483648"/>
            <pc:sldLayoutMk cId="2766995725" sldId="2147483652"/>
          </pc:sldLayoutMkLst>
        </pc:sldLayoutChg>
      </pc:sldMasterChg>
    </pc:docChg>
  </pc:docChgLst>
  <pc:docChgLst>
    <pc:chgData name="Steve Shellhammer" userId="0e71f22d-ee3e-49c0-82ff-dbc290af8082" providerId="ADAL" clId="{ED74AE49-413F-4C18-A93D-4818AE843540}"/>
    <pc:docChg chg="undo redo custSel addSld delSld modSld sldOrd">
      <pc:chgData name="Steve Shellhammer" userId="0e71f22d-ee3e-49c0-82ff-dbc290af8082" providerId="ADAL" clId="{ED74AE49-413F-4C18-A93D-4818AE843540}" dt="2020-10-09T16:33:36.480" v="4776" actId="1035"/>
      <pc:docMkLst>
        <pc:docMk/>
      </pc:docMkLst>
      <pc:sldChg chg="modSp mod">
        <pc:chgData name="Steve Shellhammer" userId="0e71f22d-ee3e-49c0-82ff-dbc290af8082" providerId="ADAL" clId="{ED74AE49-413F-4C18-A93D-4818AE843540}" dt="2020-10-06T21:33:16.796" v="3050"/>
        <pc:sldMkLst>
          <pc:docMk/>
          <pc:sldMk cId="0" sldId="256"/>
        </pc:sldMkLst>
        <pc:spChg chg="mod">
          <ac:chgData name="Steve Shellhammer" userId="0e71f22d-ee3e-49c0-82ff-dbc290af8082" providerId="ADAL" clId="{ED74AE49-413F-4C18-A93D-4818AE843540}" dt="2020-09-29T23:08:38.237" v="1384" actId="20577"/>
          <ac:spMkLst>
            <pc:docMk/>
            <pc:sldMk cId="0" sldId="256"/>
            <ac:spMk id="3073" creationId="{00000000-0000-0000-0000-000000000000}"/>
          </ac:spMkLst>
        </pc:spChg>
        <pc:spChg chg="mod">
          <ac:chgData name="Steve Shellhammer" userId="0e71f22d-ee3e-49c0-82ff-dbc290af8082" providerId="ADAL" clId="{ED74AE49-413F-4C18-A93D-4818AE843540}" dt="2020-09-29T23:08:17.055" v="1373" actId="20577"/>
          <ac:spMkLst>
            <pc:docMk/>
            <pc:sldMk cId="0" sldId="256"/>
            <ac:spMk id="3074" creationId="{00000000-0000-0000-0000-000000000000}"/>
          </ac:spMkLst>
        </pc:spChg>
        <pc:graphicFrameChg chg="mod modGraphic">
          <ac:chgData name="Steve Shellhammer" userId="0e71f22d-ee3e-49c0-82ff-dbc290af8082" providerId="ADAL" clId="{ED74AE49-413F-4C18-A93D-4818AE843540}" dt="2020-10-06T21:33:16.796" v="3050"/>
          <ac:graphicFrameMkLst>
            <pc:docMk/>
            <pc:sldMk cId="0" sldId="256"/>
            <ac:graphicFrameMk id="10" creationId="{56BFF8FC-15E6-4208-9DB8-296FB6B5AC3E}"/>
          </ac:graphicFrameMkLst>
        </pc:graphicFrameChg>
      </pc:sldChg>
      <pc:sldChg chg="modSp mod">
        <pc:chgData name="Steve Shellhammer" userId="0e71f22d-ee3e-49c0-82ff-dbc290af8082" providerId="ADAL" clId="{ED74AE49-413F-4C18-A93D-4818AE843540}" dt="2020-09-18T00:00:45.189" v="506" actId="20577"/>
        <pc:sldMkLst>
          <pc:docMk/>
          <pc:sldMk cId="1632125" sldId="479"/>
        </pc:sldMkLst>
        <pc:spChg chg="mod">
          <ac:chgData name="Steve Shellhammer" userId="0e71f22d-ee3e-49c0-82ff-dbc290af8082" providerId="ADAL" clId="{ED74AE49-413F-4C18-A93D-4818AE843540}" dt="2020-09-18T00:00:45.189" v="506" actId="20577"/>
          <ac:spMkLst>
            <pc:docMk/>
            <pc:sldMk cId="1632125" sldId="479"/>
            <ac:spMk id="3" creationId="{95F00F21-C9D4-41E9-8AE4-5CB8F3844943}"/>
          </ac:spMkLst>
        </pc:spChg>
      </pc:sldChg>
      <pc:sldChg chg="del">
        <pc:chgData name="Steve Shellhammer" userId="0e71f22d-ee3e-49c0-82ff-dbc290af8082" providerId="ADAL" clId="{ED74AE49-413F-4C18-A93D-4818AE843540}" dt="2020-09-17T23:53:27.790" v="24" actId="47"/>
        <pc:sldMkLst>
          <pc:docMk/>
          <pc:sldMk cId="1014374459" sldId="480"/>
        </pc:sldMkLst>
      </pc:sldChg>
      <pc:sldChg chg="modSp new mod">
        <pc:chgData name="Steve Shellhammer" userId="0e71f22d-ee3e-49c0-82ff-dbc290af8082" providerId="ADAL" clId="{ED74AE49-413F-4C18-A93D-4818AE843540}" dt="2020-10-08T22:47:43.729" v="3058" actId="14100"/>
        <pc:sldMkLst>
          <pc:docMk/>
          <pc:sldMk cId="3653012693" sldId="480"/>
        </pc:sldMkLst>
        <pc:spChg chg="mod">
          <ac:chgData name="Steve Shellhammer" userId="0e71f22d-ee3e-49c0-82ff-dbc290af8082" providerId="ADAL" clId="{ED74AE49-413F-4C18-A93D-4818AE843540}" dt="2020-09-17T23:53:50.870" v="48" actId="20577"/>
          <ac:spMkLst>
            <pc:docMk/>
            <pc:sldMk cId="3653012693" sldId="480"/>
            <ac:spMk id="2" creationId="{972F3BC9-103D-4AB8-A004-1A6A8493B701}"/>
          </ac:spMkLst>
        </pc:spChg>
        <pc:spChg chg="mod">
          <ac:chgData name="Steve Shellhammer" userId="0e71f22d-ee3e-49c0-82ff-dbc290af8082" providerId="ADAL" clId="{ED74AE49-413F-4C18-A93D-4818AE843540}" dt="2020-10-08T22:47:43.729" v="3058" actId="14100"/>
          <ac:spMkLst>
            <pc:docMk/>
            <pc:sldMk cId="3653012693" sldId="480"/>
            <ac:spMk id="3" creationId="{A7C6948E-3D02-428A-822A-3CA13F46104E}"/>
          </ac:spMkLst>
        </pc:spChg>
      </pc:sldChg>
      <pc:sldChg chg="modSp new mod">
        <pc:chgData name="Steve Shellhammer" userId="0e71f22d-ee3e-49c0-82ff-dbc290af8082" providerId="ADAL" clId="{ED74AE49-413F-4C18-A93D-4818AE843540}" dt="2020-10-08T22:48:28.184" v="3071" actId="20577"/>
        <pc:sldMkLst>
          <pc:docMk/>
          <pc:sldMk cId="2881346024" sldId="481"/>
        </pc:sldMkLst>
        <pc:spChg chg="mod">
          <ac:chgData name="Steve Shellhammer" userId="0e71f22d-ee3e-49c0-82ff-dbc290af8082" providerId="ADAL" clId="{ED74AE49-413F-4C18-A93D-4818AE843540}" dt="2020-09-29T23:56:08.646" v="2024" actId="20577"/>
          <ac:spMkLst>
            <pc:docMk/>
            <pc:sldMk cId="2881346024" sldId="481"/>
            <ac:spMk id="2" creationId="{D8E44063-4B71-4CB6-9878-12BC0ECFBF99}"/>
          </ac:spMkLst>
        </pc:spChg>
        <pc:spChg chg="mod">
          <ac:chgData name="Steve Shellhammer" userId="0e71f22d-ee3e-49c0-82ff-dbc290af8082" providerId="ADAL" clId="{ED74AE49-413F-4C18-A93D-4818AE843540}" dt="2020-10-08T22:48:28.184" v="3071" actId="20577"/>
          <ac:spMkLst>
            <pc:docMk/>
            <pc:sldMk cId="2881346024" sldId="481"/>
            <ac:spMk id="3" creationId="{9FEE12A3-3F50-4C87-9875-94513EF82C6B}"/>
          </ac:spMkLst>
        </pc:spChg>
      </pc:sldChg>
      <pc:sldChg chg="del">
        <pc:chgData name="Steve Shellhammer" userId="0e71f22d-ee3e-49c0-82ff-dbc290af8082" providerId="ADAL" clId="{ED74AE49-413F-4C18-A93D-4818AE843540}" dt="2020-09-17T23:53:27.790" v="24" actId="47"/>
        <pc:sldMkLst>
          <pc:docMk/>
          <pc:sldMk cId="4238986428" sldId="481"/>
        </pc:sldMkLst>
      </pc:sldChg>
      <pc:sldChg chg="addSp delSp modSp new mod">
        <pc:chgData name="Steve Shellhammer" userId="0e71f22d-ee3e-49c0-82ff-dbc290af8082" providerId="ADAL" clId="{ED74AE49-413F-4C18-A93D-4818AE843540}" dt="2020-09-18T16:01:09.697" v="1112" actId="20577"/>
        <pc:sldMkLst>
          <pc:docMk/>
          <pc:sldMk cId="2975279318" sldId="482"/>
        </pc:sldMkLst>
        <pc:spChg chg="mod">
          <ac:chgData name="Steve Shellhammer" userId="0e71f22d-ee3e-49c0-82ff-dbc290af8082" providerId="ADAL" clId="{ED74AE49-413F-4C18-A93D-4818AE843540}" dt="2020-09-18T15:58:33.117" v="1051" actId="14100"/>
          <ac:spMkLst>
            <pc:docMk/>
            <pc:sldMk cId="2975279318" sldId="482"/>
            <ac:spMk id="2" creationId="{327ACE7A-1EFF-470F-ACF7-D0531A92E210}"/>
          </ac:spMkLst>
        </pc:spChg>
        <pc:spChg chg="del mod">
          <ac:chgData name="Steve Shellhammer" userId="0e71f22d-ee3e-49c0-82ff-dbc290af8082" providerId="ADAL" clId="{ED74AE49-413F-4C18-A93D-4818AE843540}" dt="2020-09-18T15:51:13.077" v="1048" actId="478"/>
          <ac:spMkLst>
            <pc:docMk/>
            <pc:sldMk cId="2975279318" sldId="482"/>
            <ac:spMk id="3" creationId="{4BF36A06-0284-4DE2-B756-FE2DC93AE5F4}"/>
          </ac:spMkLst>
        </pc:spChg>
        <pc:spChg chg="add del mod">
          <ac:chgData name="Steve Shellhammer" userId="0e71f22d-ee3e-49c0-82ff-dbc290af8082" providerId="ADAL" clId="{ED74AE49-413F-4C18-A93D-4818AE843540}" dt="2020-09-18T15:51:15.648" v="1049" actId="478"/>
          <ac:spMkLst>
            <pc:docMk/>
            <pc:sldMk cId="2975279318" sldId="482"/>
            <ac:spMk id="8" creationId="{68EDF2D1-61E7-4016-ABFE-C6D40E463CE3}"/>
          </ac:spMkLst>
        </pc:spChg>
        <pc:graphicFrameChg chg="add mod modGraphic">
          <ac:chgData name="Steve Shellhammer" userId="0e71f22d-ee3e-49c0-82ff-dbc290af8082" providerId="ADAL" clId="{ED74AE49-413F-4C18-A93D-4818AE843540}" dt="2020-09-18T16:01:09.697" v="1112" actId="20577"/>
          <ac:graphicFrameMkLst>
            <pc:docMk/>
            <pc:sldMk cId="2975279318" sldId="482"/>
            <ac:graphicFrameMk id="10" creationId="{CEBCA222-FE15-4DDD-AD4A-17148DDD1592}"/>
          </ac:graphicFrameMkLst>
        </pc:graphicFrameChg>
      </pc:sldChg>
      <pc:sldChg chg="del">
        <pc:chgData name="Steve Shellhammer" userId="0e71f22d-ee3e-49c0-82ff-dbc290af8082" providerId="ADAL" clId="{ED74AE49-413F-4C18-A93D-4818AE843540}" dt="2020-09-17T23:53:27.790" v="24" actId="47"/>
        <pc:sldMkLst>
          <pc:docMk/>
          <pc:sldMk cId="3145523729" sldId="482"/>
        </pc:sldMkLst>
      </pc:sldChg>
      <pc:sldChg chg="del">
        <pc:chgData name="Steve Shellhammer" userId="0e71f22d-ee3e-49c0-82ff-dbc290af8082" providerId="ADAL" clId="{ED74AE49-413F-4C18-A93D-4818AE843540}" dt="2020-09-17T23:53:27.790" v="24" actId="47"/>
        <pc:sldMkLst>
          <pc:docMk/>
          <pc:sldMk cId="323650932" sldId="483"/>
        </pc:sldMkLst>
      </pc:sldChg>
      <pc:sldChg chg="addSp delSp modSp new mod">
        <pc:chgData name="Steve Shellhammer" userId="0e71f22d-ee3e-49c0-82ff-dbc290af8082" providerId="ADAL" clId="{ED74AE49-413F-4C18-A93D-4818AE843540}" dt="2020-10-08T22:49:15.635" v="3075" actId="20577"/>
        <pc:sldMkLst>
          <pc:docMk/>
          <pc:sldMk cId="2288411570" sldId="483"/>
        </pc:sldMkLst>
        <pc:spChg chg="mod">
          <ac:chgData name="Steve Shellhammer" userId="0e71f22d-ee3e-49c0-82ff-dbc290af8082" providerId="ADAL" clId="{ED74AE49-413F-4C18-A93D-4818AE843540}" dt="2020-09-29T23:37:23.727" v="1804" actId="14100"/>
          <ac:spMkLst>
            <pc:docMk/>
            <pc:sldMk cId="2288411570" sldId="483"/>
            <ac:spMk id="2" creationId="{24EEB1EA-6245-4E5A-A2CE-885EEE88BE1D}"/>
          </ac:spMkLst>
        </pc:spChg>
        <pc:spChg chg="del">
          <ac:chgData name="Steve Shellhammer" userId="0e71f22d-ee3e-49c0-82ff-dbc290af8082" providerId="ADAL" clId="{ED74AE49-413F-4C18-A93D-4818AE843540}" dt="2020-09-18T16:12:04.064" v="1269" actId="478"/>
          <ac:spMkLst>
            <pc:docMk/>
            <pc:sldMk cId="2288411570" sldId="483"/>
            <ac:spMk id="3" creationId="{FF478EC9-E78A-4195-B639-3F8E1A30EE8E}"/>
          </ac:spMkLst>
        </pc:spChg>
        <pc:spChg chg="add mod">
          <ac:chgData name="Steve Shellhammer" userId="0e71f22d-ee3e-49c0-82ff-dbc290af8082" providerId="ADAL" clId="{ED74AE49-413F-4C18-A93D-4818AE843540}" dt="2020-09-30T18:06:29.533" v="2188" actId="20577"/>
          <ac:spMkLst>
            <pc:docMk/>
            <pc:sldMk cId="2288411570" sldId="483"/>
            <ac:spMk id="7" creationId="{2C2B590C-1D70-4E1C-9D33-21D777659AA8}"/>
          </ac:spMkLst>
        </pc:spChg>
        <pc:graphicFrameChg chg="add mod modGraphic">
          <ac:chgData name="Steve Shellhammer" userId="0e71f22d-ee3e-49c0-82ff-dbc290af8082" providerId="ADAL" clId="{ED74AE49-413F-4C18-A93D-4818AE843540}" dt="2020-10-08T22:49:15.635" v="3075" actId="20577"/>
          <ac:graphicFrameMkLst>
            <pc:docMk/>
            <pc:sldMk cId="2288411570" sldId="483"/>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1165083760" sldId="484"/>
        </pc:sldMkLst>
      </pc:sldChg>
      <pc:sldChg chg="modSp new del mod">
        <pc:chgData name="Steve Shellhammer" userId="0e71f22d-ee3e-49c0-82ff-dbc290af8082" providerId="ADAL" clId="{ED74AE49-413F-4C18-A93D-4818AE843540}" dt="2020-09-29T23:37:50.506" v="1847" actId="47"/>
        <pc:sldMkLst>
          <pc:docMk/>
          <pc:sldMk cId="1710601456" sldId="484"/>
        </pc:sldMkLst>
        <pc:spChg chg="mod">
          <ac:chgData name="Steve Shellhammer" userId="0e71f22d-ee3e-49c0-82ff-dbc290af8082" providerId="ADAL" clId="{ED74AE49-413F-4C18-A93D-4818AE843540}" dt="2020-09-29T23:32:48.501" v="1716" actId="14100"/>
          <ac:spMkLst>
            <pc:docMk/>
            <pc:sldMk cId="1710601456" sldId="484"/>
            <ac:spMk id="3" creationId="{B1F8897B-A893-4591-BE7F-4D7AA5756E65}"/>
          </ac:spMkLst>
        </pc:spChg>
      </pc:sldChg>
      <pc:sldChg chg="modSp new mod">
        <pc:chgData name="Steve Shellhammer" userId="0e71f22d-ee3e-49c0-82ff-dbc290af8082" providerId="ADAL" clId="{ED74AE49-413F-4C18-A93D-4818AE843540}" dt="2020-09-30T00:03:08.205" v="2063" actId="20577"/>
        <pc:sldMkLst>
          <pc:docMk/>
          <pc:sldMk cId="1790051191" sldId="484"/>
        </pc:sldMkLst>
        <pc:spChg chg="mod">
          <ac:chgData name="Steve Shellhammer" userId="0e71f22d-ee3e-49c0-82ff-dbc290af8082" providerId="ADAL" clId="{ED74AE49-413F-4C18-A93D-4818AE843540}" dt="2020-09-30T00:02:52.259" v="2056" actId="14100"/>
          <ac:spMkLst>
            <pc:docMk/>
            <pc:sldMk cId="1790051191" sldId="484"/>
            <ac:spMk id="2" creationId="{9D982DB4-0274-46EB-B835-602D889633D9}"/>
          </ac:spMkLst>
        </pc:spChg>
        <pc:spChg chg="mod">
          <ac:chgData name="Steve Shellhammer" userId="0e71f22d-ee3e-49c0-82ff-dbc290af8082" providerId="ADAL" clId="{ED74AE49-413F-4C18-A93D-4818AE843540}" dt="2020-09-30T00:03:08.205" v="2063" actId="20577"/>
          <ac:spMkLst>
            <pc:docMk/>
            <pc:sldMk cId="1790051191" sldId="484"/>
            <ac:spMk id="3" creationId="{09AA718B-282E-4CC9-A944-38227338923D}"/>
          </ac:spMkLst>
        </pc:spChg>
      </pc:sldChg>
      <pc:sldChg chg="modSp add mod">
        <pc:chgData name="Steve Shellhammer" userId="0e71f22d-ee3e-49c0-82ff-dbc290af8082" providerId="ADAL" clId="{ED74AE49-413F-4C18-A93D-4818AE843540}" dt="2020-10-09T16:26:27.647" v="4551" actId="20577"/>
        <pc:sldMkLst>
          <pc:docMk/>
          <pc:sldMk cId="239854975" sldId="485"/>
        </pc:sldMkLst>
        <pc:spChg chg="mod">
          <ac:chgData name="Steve Shellhammer" userId="0e71f22d-ee3e-49c0-82ff-dbc290af8082" providerId="ADAL" clId="{ED74AE49-413F-4C18-A93D-4818AE843540}" dt="2020-10-09T16:10:12.030" v="4025" actId="1076"/>
          <ac:spMkLst>
            <pc:docMk/>
            <pc:sldMk cId="239854975" sldId="485"/>
            <ac:spMk id="2" creationId="{24EEB1EA-6245-4E5A-A2CE-885EEE88BE1D}"/>
          </ac:spMkLst>
        </pc:spChg>
        <pc:spChg chg="mod">
          <ac:chgData name="Steve Shellhammer" userId="0e71f22d-ee3e-49c0-82ff-dbc290af8082" providerId="ADAL" clId="{ED74AE49-413F-4C18-A93D-4818AE843540}" dt="2020-10-09T16:10:54.516" v="4040" actId="14100"/>
          <ac:spMkLst>
            <pc:docMk/>
            <pc:sldMk cId="239854975" sldId="485"/>
            <ac:spMk id="7" creationId="{2C2B590C-1D70-4E1C-9D33-21D777659AA8}"/>
          </ac:spMkLst>
        </pc:spChg>
        <pc:graphicFrameChg chg="mod modGraphic">
          <ac:chgData name="Steve Shellhammer" userId="0e71f22d-ee3e-49c0-82ff-dbc290af8082" providerId="ADAL" clId="{ED74AE49-413F-4C18-A93D-4818AE843540}" dt="2020-10-09T16:26:27.647" v="4551" actId="20577"/>
          <ac:graphicFrameMkLst>
            <pc:docMk/>
            <pc:sldMk cId="239854975" sldId="485"/>
            <ac:graphicFrameMk id="8" creationId="{23A827FD-8DFC-40D9-963D-3AE4002A19E0}"/>
          </ac:graphicFrameMkLst>
        </pc:graphicFrameChg>
      </pc:sldChg>
      <pc:sldChg chg="del">
        <pc:chgData name="Steve Shellhammer" userId="0e71f22d-ee3e-49c0-82ff-dbc290af8082" providerId="ADAL" clId="{ED74AE49-413F-4C18-A93D-4818AE843540}" dt="2020-09-17T23:53:38.667" v="28" actId="47"/>
        <pc:sldMkLst>
          <pc:docMk/>
          <pc:sldMk cId="1334691016" sldId="485"/>
        </pc:sldMkLst>
      </pc:sldChg>
      <pc:sldChg chg="modSp add del mod">
        <pc:chgData name="Steve Shellhammer" userId="0e71f22d-ee3e-49c0-82ff-dbc290af8082" providerId="ADAL" clId="{ED74AE49-413F-4C18-A93D-4818AE843540}" dt="2020-09-30T00:04:19.136" v="2069" actId="47"/>
        <pc:sldMkLst>
          <pc:docMk/>
          <pc:sldMk cId="3952999485" sldId="485"/>
        </pc:sldMkLst>
        <pc:graphicFrameChg chg="modGraphic">
          <ac:chgData name="Steve Shellhammer" userId="0e71f22d-ee3e-49c0-82ff-dbc290af8082" providerId="ADAL" clId="{ED74AE49-413F-4C18-A93D-4818AE843540}" dt="2020-09-30T00:03:32.320" v="2065" actId="6549"/>
          <ac:graphicFrameMkLst>
            <pc:docMk/>
            <pc:sldMk cId="3952999485" sldId="485"/>
            <ac:graphicFrameMk id="8" creationId="{23A827FD-8DFC-40D9-963D-3AE4002A19E0}"/>
          </ac:graphicFrameMkLst>
        </pc:graphicFrameChg>
      </pc:sldChg>
      <pc:sldChg chg="del">
        <pc:chgData name="Steve Shellhammer" userId="0e71f22d-ee3e-49c0-82ff-dbc290af8082" providerId="ADAL" clId="{ED74AE49-413F-4C18-A93D-4818AE843540}" dt="2020-09-17T23:53:27.790" v="24" actId="47"/>
        <pc:sldMkLst>
          <pc:docMk/>
          <pc:sldMk cId="2415202813" sldId="486"/>
        </pc:sldMkLst>
      </pc:sldChg>
      <pc:sldChg chg="addSp delSp modSp new mod">
        <pc:chgData name="Steve Shellhammer" userId="0e71f22d-ee3e-49c0-82ff-dbc290af8082" providerId="ADAL" clId="{ED74AE49-413F-4C18-A93D-4818AE843540}" dt="2020-10-09T16:21:03.387" v="4219" actId="1036"/>
        <pc:sldMkLst>
          <pc:docMk/>
          <pc:sldMk cId="3446185811" sldId="486"/>
        </pc:sldMkLst>
        <pc:spChg chg="mod">
          <ac:chgData name="Steve Shellhammer" userId="0e71f22d-ee3e-49c0-82ff-dbc290af8082" providerId="ADAL" clId="{ED74AE49-413F-4C18-A93D-4818AE843540}" dt="2020-09-30T18:34:55.849" v="2698" actId="404"/>
          <ac:spMkLst>
            <pc:docMk/>
            <pc:sldMk cId="3446185811" sldId="486"/>
            <ac:spMk id="2" creationId="{97026B3C-E27A-4922-85CD-81B2314C5AD1}"/>
          </ac:spMkLst>
        </pc:spChg>
        <pc:spChg chg="del">
          <ac:chgData name="Steve Shellhammer" userId="0e71f22d-ee3e-49c0-82ff-dbc290af8082" providerId="ADAL" clId="{ED74AE49-413F-4C18-A93D-4818AE843540}" dt="2020-09-30T18:35:17.920" v="2699" actId="3680"/>
          <ac:spMkLst>
            <pc:docMk/>
            <pc:sldMk cId="3446185811" sldId="486"/>
            <ac:spMk id="3" creationId="{7558E9E8-AD50-45E3-9BE6-B9B7EF7327D1}"/>
          </ac:spMkLst>
        </pc:spChg>
        <pc:spChg chg="add del mod">
          <ac:chgData name="Steve Shellhammer" userId="0e71f22d-ee3e-49c0-82ff-dbc290af8082" providerId="ADAL" clId="{ED74AE49-413F-4C18-A93D-4818AE843540}" dt="2020-10-09T16:19:52.407" v="4153" actId="478"/>
          <ac:spMkLst>
            <pc:docMk/>
            <pc:sldMk cId="3446185811" sldId="486"/>
            <ac:spMk id="8" creationId="{9F1BD6C8-0E06-4E5A-AFC4-810451E52E34}"/>
          </ac:spMkLst>
        </pc:spChg>
        <pc:graphicFrameChg chg="add mod ord modGraphic">
          <ac:chgData name="Steve Shellhammer" userId="0e71f22d-ee3e-49c0-82ff-dbc290af8082" providerId="ADAL" clId="{ED74AE49-413F-4C18-A93D-4818AE843540}" dt="2020-10-09T16:21:03.387" v="4219" actId="1036"/>
          <ac:graphicFrameMkLst>
            <pc:docMk/>
            <pc:sldMk cId="3446185811" sldId="486"/>
            <ac:graphicFrameMk id="7" creationId="{D5E95D89-708C-4B49-A55F-CCEAB243C4B8}"/>
          </ac:graphicFrameMkLst>
        </pc:graphicFrameChg>
      </pc:sldChg>
      <pc:sldChg chg="del">
        <pc:chgData name="Steve Shellhammer" userId="0e71f22d-ee3e-49c0-82ff-dbc290af8082" providerId="ADAL" clId="{ED74AE49-413F-4C18-A93D-4818AE843540}" dt="2020-09-17T23:53:27.790" v="24" actId="47"/>
        <pc:sldMkLst>
          <pc:docMk/>
          <pc:sldMk cId="675243109" sldId="487"/>
        </pc:sldMkLst>
      </pc:sldChg>
      <pc:sldChg chg="modSp new del mod">
        <pc:chgData name="Steve Shellhammer" userId="0e71f22d-ee3e-49c0-82ff-dbc290af8082" providerId="ADAL" clId="{ED74AE49-413F-4C18-A93D-4818AE843540}" dt="2020-09-30T18:41:03.140" v="3027" actId="47"/>
        <pc:sldMkLst>
          <pc:docMk/>
          <pc:sldMk cId="2266658147" sldId="487"/>
        </pc:sldMkLst>
        <pc:spChg chg="mod">
          <ac:chgData name="Steve Shellhammer" userId="0e71f22d-ee3e-49c0-82ff-dbc290af8082" providerId="ADAL" clId="{ED74AE49-413F-4C18-A93D-4818AE843540}" dt="2020-09-30T18:40:31.874" v="3017" actId="14100"/>
          <ac:spMkLst>
            <pc:docMk/>
            <pc:sldMk cId="2266658147" sldId="487"/>
            <ac:spMk id="3" creationId="{32C90941-07D4-4D1D-828B-8B327D358D84}"/>
          </ac:spMkLst>
        </pc:spChg>
      </pc:sldChg>
      <pc:sldChg chg="addSp delSp modSp new mod">
        <pc:chgData name="Steve Shellhammer" userId="0e71f22d-ee3e-49c0-82ff-dbc290af8082" providerId="ADAL" clId="{ED74AE49-413F-4C18-A93D-4818AE843540}" dt="2020-10-09T00:25:22.317" v="3896" actId="1076"/>
        <pc:sldMkLst>
          <pc:docMk/>
          <pc:sldMk cId="3764238631" sldId="487"/>
        </pc:sldMkLst>
        <pc:spChg chg="mod">
          <ac:chgData name="Steve Shellhammer" userId="0e71f22d-ee3e-49c0-82ff-dbc290af8082" providerId="ADAL" clId="{ED74AE49-413F-4C18-A93D-4818AE843540}" dt="2020-10-08T22:52:28.838" v="3151" actId="404"/>
          <ac:spMkLst>
            <pc:docMk/>
            <pc:sldMk cId="3764238631" sldId="487"/>
            <ac:spMk id="2" creationId="{4989B90D-9847-4F49-B216-7670369E72C2}"/>
          </ac:spMkLst>
        </pc:spChg>
        <pc:spChg chg="mod">
          <ac:chgData name="Steve Shellhammer" userId="0e71f22d-ee3e-49c0-82ff-dbc290af8082" providerId="ADAL" clId="{ED74AE49-413F-4C18-A93D-4818AE843540}" dt="2020-10-09T00:11:38.987" v="3348" actId="14100"/>
          <ac:spMkLst>
            <pc:docMk/>
            <pc:sldMk cId="3764238631" sldId="487"/>
            <ac:spMk id="3" creationId="{7C8819EC-BB46-4FEC-AD6E-6EB4003F71BF}"/>
          </ac:spMkLst>
        </pc:spChg>
        <pc:picChg chg="add del mod">
          <ac:chgData name="Steve Shellhammer" userId="0e71f22d-ee3e-49c0-82ff-dbc290af8082" providerId="ADAL" clId="{ED74AE49-413F-4C18-A93D-4818AE843540}" dt="2020-10-08T22:53:18.673" v="3160" actId="478"/>
          <ac:picMkLst>
            <pc:docMk/>
            <pc:sldMk cId="3764238631" sldId="487"/>
            <ac:picMk id="7" creationId="{584CF5F4-2A4B-4CFA-B6A4-895034FF3F6D}"/>
          </ac:picMkLst>
        </pc:picChg>
        <pc:picChg chg="del mod">
          <ac:chgData name="Steve Shellhammer" userId="0e71f22d-ee3e-49c0-82ff-dbc290af8082" providerId="ADAL" clId="{ED74AE49-413F-4C18-A93D-4818AE843540}" dt="2020-10-09T00:25:05.874" v="3894" actId="478"/>
          <ac:picMkLst>
            <pc:docMk/>
            <pc:sldMk cId="3764238631" sldId="487"/>
            <ac:picMk id="8" creationId="{B7BCBE0F-4FC1-4040-ADB6-BBC270020991}"/>
          </ac:picMkLst>
        </pc:picChg>
        <pc:picChg chg="mod">
          <ac:chgData name="Steve Shellhammer" userId="0e71f22d-ee3e-49c0-82ff-dbc290af8082" providerId="ADAL" clId="{ED74AE49-413F-4C18-A93D-4818AE843540}" dt="2020-10-09T00:25:22.317" v="3896" actId="1076"/>
          <ac:picMkLst>
            <pc:docMk/>
            <pc:sldMk cId="3764238631" sldId="487"/>
            <ac:picMk id="9" creationId="{DF08FEEE-65C9-432F-A6B3-15737EA8B4EF}"/>
          </ac:picMkLst>
        </pc:picChg>
      </pc:sldChg>
      <pc:sldChg chg="del">
        <pc:chgData name="Steve Shellhammer" userId="0e71f22d-ee3e-49c0-82ff-dbc290af8082" providerId="ADAL" clId="{ED74AE49-413F-4C18-A93D-4818AE843540}" dt="2020-09-17T23:53:27.790" v="24" actId="47"/>
        <pc:sldMkLst>
          <pc:docMk/>
          <pc:sldMk cId="3208908905" sldId="488"/>
        </pc:sldMkLst>
      </pc:sldChg>
      <pc:sldChg chg="delSp modSp new mod">
        <pc:chgData name="Steve Shellhammer" userId="0e71f22d-ee3e-49c0-82ff-dbc290af8082" providerId="ADAL" clId="{ED74AE49-413F-4C18-A93D-4818AE843540}" dt="2020-10-09T16:02:20.586" v="3911" actId="1076"/>
        <pc:sldMkLst>
          <pc:docMk/>
          <pc:sldMk cId="3454468360" sldId="488"/>
        </pc:sldMkLst>
        <pc:spChg chg="mod">
          <ac:chgData name="Steve Shellhammer" userId="0e71f22d-ee3e-49c0-82ff-dbc290af8082" providerId="ADAL" clId="{ED74AE49-413F-4C18-A93D-4818AE843540}" dt="2020-10-08T22:52:36.417" v="3152" actId="20577"/>
          <ac:spMkLst>
            <pc:docMk/>
            <pc:sldMk cId="3454468360" sldId="488"/>
            <ac:spMk id="2" creationId="{082B2151-97BA-40A1-88C5-95797F4006E8}"/>
          </ac:spMkLst>
        </pc:spChg>
        <pc:spChg chg="mod">
          <ac:chgData name="Steve Shellhammer" userId="0e71f22d-ee3e-49c0-82ff-dbc290af8082" providerId="ADAL" clId="{ED74AE49-413F-4C18-A93D-4818AE843540}" dt="2020-10-09T16:01:49.660" v="3909" actId="20577"/>
          <ac:spMkLst>
            <pc:docMk/>
            <pc:sldMk cId="3454468360" sldId="488"/>
            <ac:spMk id="3" creationId="{D62DF583-1910-432F-91CE-56D6424FE663}"/>
          </ac:spMkLst>
        </pc:spChg>
        <pc:picChg chg="del mod">
          <ac:chgData name="Steve Shellhammer" userId="0e71f22d-ee3e-49c0-82ff-dbc290af8082" providerId="ADAL" clId="{ED74AE49-413F-4C18-A93D-4818AE843540}" dt="2020-10-08T22:55:48.383" v="3206" actId="478"/>
          <ac:picMkLst>
            <pc:docMk/>
            <pc:sldMk cId="3454468360" sldId="488"/>
            <ac:picMk id="7" creationId="{8616A9DF-1EFC-463C-B3D9-307099543E53}"/>
          </ac:picMkLst>
        </pc:picChg>
        <pc:picChg chg="mod">
          <ac:chgData name="Steve Shellhammer" userId="0e71f22d-ee3e-49c0-82ff-dbc290af8082" providerId="ADAL" clId="{ED74AE49-413F-4C18-A93D-4818AE843540}" dt="2020-10-09T16:02:20.586" v="3911" actId="1076"/>
          <ac:picMkLst>
            <pc:docMk/>
            <pc:sldMk cId="3454468360" sldId="488"/>
            <ac:picMk id="8" creationId="{4C56CAFB-362F-480E-9412-55266999522F}"/>
          </ac:picMkLst>
        </pc:picChg>
      </pc:sldChg>
      <pc:sldChg chg="del">
        <pc:chgData name="Steve Shellhammer" userId="0e71f22d-ee3e-49c0-82ff-dbc290af8082" providerId="ADAL" clId="{ED74AE49-413F-4C18-A93D-4818AE843540}" dt="2020-09-17T23:53:27.790" v="24" actId="47"/>
        <pc:sldMkLst>
          <pc:docMk/>
          <pc:sldMk cId="847141214" sldId="489"/>
        </pc:sldMkLst>
      </pc:sldChg>
      <pc:sldChg chg="addSp delSp modSp add mod">
        <pc:chgData name="Steve Shellhammer" userId="0e71f22d-ee3e-49c0-82ff-dbc290af8082" providerId="ADAL" clId="{ED74AE49-413F-4C18-A93D-4818AE843540}" dt="2020-10-09T16:06:16.784" v="3924" actId="20577"/>
        <pc:sldMkLst>
          <pc:docMk/>
          <pc:sldMk cId="4254195244" sldId="489"/>
        </pc:sldMkLst>
        <pc:spChg chg="mod">
          <ac:chgData name="Steve Shellhammer" userId="0e71f22d-ee3e-49c0-82ff-dbc290af8082" providerId="ADAL" clId="{ED74AE49-413F-4C18-A93D-4818AE843540}" dt="2020-10-09T16:06:16.784" v="3924" actId="20577"/>
          <ac:spMkLst>
            <pc:docMk/>
            <pc:sldMk cId="4254195244" sldId="489"/>
            <ac:spMk id="2" creationId="{082B2151-97BA-40A1-88C5-95797F4006E8}"/>
          </ac:spMkLst>
        </pc:spChg>
        <pc:spChg chg="del">
          <ac:chgData name="Steve Shellhammer" userId="0e71f22d-ee3e-49c0-82ff-dbc290af8082" providerId="ADAL" clId="{ED74AE49-413F-4C18-A93D-4818AE843540}" dt="2020-10-09T00:13:40.276" v="3447" actId="478"/>
          <ac:spMkLst>
            <pc:docMk/>
            <pc:sldMk cId="4254195244" sldId="489"/>
            <ac:spMk id="3" creationId="{D62DF583-1910-432F-91CE-56D6424FE663}"/>
          </ac:spMkLst>
        </pc:spChg>
        <pc:spChg chg="add del mod">
          <ac:chgData name="Steve Shellhammer" userId="0e71f22d-ee3e-49c0-82ff-dbc290af8082" providerId="ADAL" clId="{ED74AE49-413F-4C18-A93D-4818AE843540}" dt="2020-10-09T00:13:43.710" v="3449" actId="478"/>
          <ac:spMkLst>
            <pc:docMk/>
            <pc:sldMk cId="4254195244" sldId="489"/>
            <ac:spMk id="10" creationId="{39A314C2-17D6-4ECC-A336-35FA4D2E1A18}"/>
          </ac:spMkLst>
        </pc:spChg>
        <pc:spChg chg="add mod">
          <ac:chgData name="Steve Shellhammer" userId="0e71f22d-ee3e-49c0-82ff-dbc290af8082" providerId="ADAL" clId="{ED74AE49-413F-4C18-A93D-4818AE843540}" dt="2020-10-09T16:02:35.070" v="3915" actId="20577"/>
          <ac:spMkLst>
            <pc:docMk/>
            <pc:sldMk cId="4254195244" sldId="489"/>
            <ac:spMk id="11" creationId="{4799191B-262C-4DD6-9314-79A029782901}"/>
          </ac:spMkLst>
        </pc:spChg>
        <pc:picChg chg="mod">
          <ac:chgData name="Steve Shellhammer" userId="0e71f22d-ee3e-49c0-82ff-dbc290af8082" providerId="ADAL" clId="{ED74AE49-413F-4C18-A93D-4818AE843540}" dt="2020-10-08T23:54:13.519" v="3219" actId="1076"/>
          <ac:picMkLst>
            <pc:docMk/>
            <pc:sldMk cId="4254195244" sldId="489"/>
            <ac:picMk id="7" creationId="{3169A4A2-58EA-4D6A-8965-ED11C40BF6C8}"/>
          </ac:picMkLst>
        </pc:picChg>
        <pc:picChg chg="del">
          <ac:chgData name="Steve Shellhammer" userId="0e71f22d-ee3e-49c0-82ff-dbc290af8082" providerId="ADAL" clId="{ED74AE49-413F-4C18-A93D-4818AE843540}" dt="2020-10-08T23:53:53.634" v="3217" actId="478"/>
          <ac:picMkLst>
            <pc:docMk/>
            <pc:sldMk cId="4254195244" sldId="489"/>
            <ac:picMk id="8" creationId="{4C56CAFB-362F-480E-9412-55266999522F}"/>
          </ac:picMkLst>
        </pc:picChg>
      </pc:sldChg>
      <pc:sldChg chg="del">
        <pc:chgData name="Steve Shellhammer" userId="0e71f22d-ee3e-49c0-82ff-dbc290af8082" providerId="ADAL" clId="{ED74AE49-413F-4C18-A93D-4818AE843540}" dt="2020-09-17T23:53:38.667" v="28" actId="47"/>
        <pc:sldMkLst>
          <pc:docMk/>
          <pc:sldMk cId="506027600" sldId="490"/>
        </pc:sldMkLst>
      </pc:sldChg>
      <pc:sldChg chg="delSp modSp add mod ord">
        <pc:chgData name="Steve Shellhammer" userId="0e71f22d-ee3e-49c0-82ff-dbc290af8082" providerId="ADAL" clId="{ED74AE49-413F-4C18-A93D-4818AE843540}" dt="2020-10-09T00:25:44.688" v="3900" actId="20577"/>
        <pc:sldMkLst>
          <pc:docMk/>
          <pc:sldMk cId="3514583303" sldId="490"/>
        </pc:sldMkLst>
        <pc:spChg chg="mod">
          <ac:chgData name="Steve Shellhammer" userId="0e71f22d-ee3e-49c0-82ff-dbc290af8082" providerId="ADAL" clId="{ED74AE49-413F-4C18-A93D-4818AE843540}" dt="2020-10-09T00:23:45.252" v="3822" actId="20577"/>
          <ac:spMkLst>
            <pc:docMk/>
            <pc:sldMk cId="3514583303" sldId="490"/>
            <ac:spMk id="2" creationId="{082B2151-97BA-40A1-88C5-95797F4006E8}"/>
          </ac:spMkLst>
        </pc:spChg>
        <pc:spChg chg="mod">
          <ac:chgData name="Steve Shellhammer" userId="0e71f22d-ee3e-49c0-82ff-dbc290af8082" providerId="ADAL" clId="{ED74AE49-413F-4C18-A93D-4818AE843540}" dt="2020-10-09T00:25:44.688" v="3900" actId="20577"/>
          <ac:spMkLst>
            <pc:docMk/>
            <pc:sldMk cId="3514583303" sldId="490"/>
            <ac:spMk id="3" creationId="{D62DF583-1910-432F-91CE-56D6424FE663}"/>
          </ac:spMkLst>
        </pc:spChg>
        <pc:picChg chg="del">
          <ac:chgData name="Steve Shellhammer" userId="0e71f22d-ee3e-49c0-82ff-dbc290af8082" providerId="ADAL" clId="{ED74AE49-413F-4C18-A93D-4818AE843540}" dt="2020-10-08T23:54:31.434" v="3221" actId="478"/>
          <ac:picMkLst>
            <pc:docMk/>
            <pc:sldMk cId="3514583303" sldId="490"/>
            <ac:picMk id="7" creationId="{3169A4A2-58EA-4D6A-8965-ED11C40BF6C8}"/>
          </ac:picMkLst>
        </pc:picChg>
        <pc:picChg chg="del mod">
          <ac:chgData name="Steve Shellhammer" userId="0e71f22d-ee3e-49c0-82ff-dbc290af8082" providerId="ADAL" clId="{ED74AE49-413F-4C18-A93D-4818AE843540}" dt="2020-10-09T00:23:20.324" v="3818" actId="478"/>
          <ac:picMkLst>
            <pc:docMk/>
            <pc:sldMk cId="3514583303" sldId="490"/>
            <ac:picMk id="8" creationId="{E984A64F-FFC0-462B-BA25-DE120571926B}"/>
          </ac:picMkLst>
        </pc:picChg>
        <pc:picChg chg="mod">
          <ac:chgData name="Steve Shellhammer" userId="0e71f22d-ee3e-49c0-82ff-dbc290af8082" providerId="ADAL" clId="{ED74AE49-413F-4C18-A93D-4818AE843540}" dt="2020-10-09T00:23:43.329" v="3821" actId="1076"/>
          <ac:picMkLst>
            <pc:docMk/>
            <pc:sldMk cId="3514583303" sldId="490"/>
            <ac:picMk id="9" creationId="{2311F3E7-32E3-4E6D-82CD-94DDE8241504}"/>
          </ac:picMkLst>
        </pc:picChg>
      </pc:sldChg>
      <pc:sldChg chg="del">
        <pc:chgData name="Steve Shellhammer" userId="0e71f22d-ee3e-49c0-82ff-dbc290af8082" providerId="ADAL" clId="{ED74AE49-413F-4C18-A93D-4818AE843540}" dt="2020-09-17T23:53:38.667" v="28" actId="47"/>
        <pc:sldMkLst>
          <pc:docMk/>
          <pc:sldMk cId="313986917" sldId="491"/>
        </pc:sldMkLst>
      </pc:sldChg>
      <pc:sldChg chg="delSp modSp add mod">
        <pc:chgData name="Steve Shellhammer" userId="0e71f22d-ee3e-49c0-82ff-dbc290af8082" providerId="ADAL" clId="{ED74AE49-413F-4C18-A93D-4818AE843540}" dt="2020-10-09T00:27:15.526" v="3905" actId="1076"/>
        <pc:sldMkLst>
          <pc:docMk/>
          <pc:sldMk cId="2033409932" sldId="491"/>
        </pc:sldMkLst>
        <pc:spChg chg="mod">
          <ac:chgData name="Steve Shellhammer" userId="0e71f22d-ee3e-49c0-82ff-dbc290af8082" providerId="ADAL" clId="{ED74AE49-413F-4C18-A93D-4818AE843540}" dt="2020-10-08T23:57:08.411" v="3247" actId="20577"/>
          <ac:spMkLst>
            <pc:docMk/>
            <pc:sldMk cId="2033409932" sldId="491"/>
            <ac:spMk id="2" creationId="{082B2151-97BA-40A1-88C5-95797F4006E8}"/>
          </ac:spMkLst>
        </pc:spChg>
        <pc:spChg chg="mod">
          <ac:chgData name="Steve Shellhammer" userId="0e71f22d-ee3e-49c0-82ff-dbc290af8082" providerId="ADAL" clId="{ED74AE49-413F-4C18-A93D-4818AE843540}" dt="2020-10-09T00:14:23.849" v="3498" actId="20577"/>
          <ac:spMkLst>
            <pc:docMk/>
            <pc:sldMk cId="2033409932" sldId="491"/>
            <ac:spMk id="3" creationId="{D62DF583-1910-432F-91CE-56D6424FE663}"/>
          </ac:spMkLst>
        </pc:spChg>
        <pc:picChg chg="del">
          <ac:chgData name="Steve Shellhammer" userId="0e71f22d-ee3e-49c0-82ff-dbc290af8082" providerId="ADAL" clId="{ED74AE49-413F-4C18-A93D-4818AE843540}" dt="2020-10-08T23:56:10.579" v="3237" actId="478"/>
          <ac:picMkLst>
            <pc:docMk/>
            <pc:sldMk cId="2033409932" sldId="491"/>
            <ac:picMk id="7" creationId="{3169A4A2-58EA-4D6A-8965-ED11C40BF6C8}"/>
          </ac:picMkLst>
        </pc:picChg>
        <pc:picChg chg="del mod">
          <ac:chgData name="Steve Shellhammer" userId="0e71f22d-ee3e-49c0-82ff-dbc290af8082" providerId="ADAL" clId="{ED74AE49-413F-4C18-A93D-4818AE843540}" dt="2020-10-09T00:26:49.839" v="3901" actId="478"/>
          <ac:picMkLst>
            <pc:docMk/>
            <pc:sldMk cId="2033409932" sldId="491"/>
            <ac:picMk id="8" creationId="{F67C116F-6C44-462C-8CC2-111DB469B63A}"/>
          </ac:picMkLst>
        </pc:picChg>
        <pc:picChg chg="mod">
          <ac:chgData name="Steve Shellhammer" userId="0e71f22d-ee3e-49c0-82ff-dbc290af8082" providerId="ADAL" clId="{ED74AE49-413F-4C18-A93D-4818AE843540}" dt="2020-10-09T00:27:15.526" v="3905" actId="1076"/>
          <ac:picMkLst>
            <pc:docMk/>
            <pc:sldMk cId="2033409932" sldId="491"/>
            <ac:picMk id="9" creationId="{B4AF6DB8-1984-4DDC-974C-A45EEA2BF177}"/>
          </ac:picMkLst>
        </pc:picChg>
      </pc:sldChg>
      <pc:sldChg chg="del">
        <pc:chgData name="Steve Shellhammer" userId="0e71f22d-ee3e-49c0-82ff-dbc290af8082" providerId="ADAL" clId="{ED74AE49-413F-4C18-A93D-4818AE843540}" dt="2020-09-17T23:53:27.790" v="24" actId="47"/>
        <pc:sldMkLst>
          <pc:docMk/>
          <pc:sldMk cId="2263938305" sldId="492"/>
        </pc:sldMkLst>
      </pc:sldChg>
      <pc:sldChg chg="delSp modSp add mod">
        <pc:chgData name="Steve Shellhammer" userId="0e71f22d-ee3e-49c0-82ff-dbc290af8082" providerId="ADAL" clId="{ED74AE49-413F-4C18-A93D-4818AE843540}" dt="2020-10-09T16:08:21.189" v="3928" actId="1076"/>
        <pc:sldMkLst>
          <pc:docMk/>
          <pc:sldMk cId="3912687455" sldId="492"/>
        </pc:sldMkLst>
        <pc:spChg chg="mod">
          <ac:chgData name="Steve Shellhammer" userId="0e71f22d-ee3e-49c0-82ff-dbc290af8082" providerId="ADAL" clId="{ED74AE49-413F-4C18-A93D-4818AE843540}" dt="2020-10-08T23:59:21.337" v="3268" actId="403"/>
          <ac:spMkLst>
            <pc:docMk/>
            <pc:sldMk cId="3912687455" sldId="492"/>
            <ac:spMk id="2" creationId="{082B2151-97BA-40A1-88C5-95797F4006E8}"/>
          </ac:spMkLst>
        </pc:spChg>
        <pc:spChg chg="mod">
          <ac:chgData name="Steve Shellhammer" userId="0e71f22d-ee3e-49c0-82ff-dbc290af8082" providerId="ADAL" clId="{ED74AE49-413F-4C18-A93D-4818AE843540}" dt="2020-10-09T00:21:30.187" v="3817" actId="20577"/>
          <ac:spMkLst>
            <pc:docMk/>
            <pc:sldMk cId="3912687455" sldId="492"/>
            <ac:spMk id="3" creationId="{D62DF583-1910-432F-91CE-56D6424FE663}"/>
          </ac:spMkLst>
        </pc:spChg>
        <pc:picChg chg="del mod">
          <ac:chgData name="Steve Shellhammer" userId="0e71f22d-ee3e-49c0-82ff-dbc290af8082" providerId="ADAL" clId="{ED74AE49-413F-4C18-A93D-4818AE843540}" dt="2020-10-09T00:07:20.696" v="3296" actId="478"/>
          <ac:picMkLst>
            <pc:docMk/>
            <pc:sldMk cId="3912687455" sldId="492"/>
            <ac:picMk id="7" creationId="{0EE734E3-661B-49EC-9ADC-E1687AEA460F}"/>
          </ac:picMkLst>
        </pc:picChg>
        <pc:picChg chg="mod">
          <ac:chgData name="Steve Shellhammer" userId="0e71f22d-ee3e-49c0-82ff-dbc290af8082" providerId="ADAL" clId="{ED74AE49-413F-4C18-A93D-4818AE843540}" dt="2020-10-09T16:08:21.189" v="3928" actId="1076"/>
          <ac:picMkLst>
            <pc:docMk/>
            <pc:sldMk cId="3912687455" sldId="492"/>
            <ac:picMk id="7" creationId="{BBE3F555-F70E-4875-90C5-D54D2476A680}"/>
          </ac:picMkLst>
        </pc:picChg>
        <pc:picChg chg="del">
          <ac:chgData name="Steve Shellhammer" userId="0e71f22d-ee3e-49c0-82ff-dbc290af8082" providerId="ADAL" clId="{ED74AE49-413F-4C18-A93D-4818AE843540}" dt="2020-10-08T23:57:44.876" v="3253" actId="478"/>
          <ac:picMkLst>
            <pc:docMk/>
            <pc:sldMk cId="3912687455" sldId="492"/>
            <ac:picMk id="8" creationId="{F67C116F-6C44-462C-8CC2-111DB469B63A}"/>
          </ac:picMkLst>
        </pc:picChg>
        <pc:picChg chg="del">
          <ac:chgData name="Steve Shellhammer" userId="0e71f22d-ee3e-49c0-82ff-dbc290af8082" providerId="ADAL" clId="{ED74AE49-413F-4C18-A93D-4818AE843540}" dt="2020-10-09T00:07:35.095" v="3297"/>
          <ac:picMkLst>
            <pc:docMk/>
            <pc:sldMk cId="3912687455" sldId="492"/>
            <ac:picMk id="9" creationId="{563CACBE-457E-4933-ACD9-8BDA9BE49E5B}"/>
          </ac:picMkLst>
        </pc:picChg>
        <pc:picChg chg="del">
          <ac:chgData name="Steve Shellhammer" userId="0e71f22d-ee3e-49c0-82ff-dbc290af8082" providerId="ADAL" clId="{ED74AE49-413F-4C18-A93D-4818AE843540}" dt="2020-10-09T00:07:46.840" v="3298" actId="478"/>
          <ac:picMkLst>
            <pc:docMk/>
            <pc:sldMk cId="3912687455" sldId="492"/>
            <ac:picMk id="10" creationId="{696A280A-24AA-4397-BCD6-2F73FA963A78}"/>
          </ac:picMkLst>
        </pc:picChg>
        <pc:picChg chg="del mod">
          <ac:chgData name="Steve Shellhammer" userId="0e71f22d-ee3e-49c0-82ff-dbc290af8082" providerId="ADAL" clId="{ED74AE49-413F-4C18-A93D-4818AE843540}" dt="2020-10-09T16:07:59.851" v="3925" actId="478"/>
          <ac:picMkLst>
            <pc:docMk/>
            <pc:sldMk cId="3912687455" sldId="492"/>
            <ac:picMk id="11" creationId="{39596136-F159-41E5-BEF2-75436C8F9EF4}"/>
          </ac:picMkLst>
        </pc:picChg>
      </pc:sldChg>
      <pc:sldChg chg="delSp modSp add mod">
        <pc:chgData name="Steve Shellhammer" userId="0e71f22d-ee3e-49c0-82ff-dbc290af8082" providerId="ADAL" clId="{ED74AE49-413F-4C18-A93D-4818AE843540}" dt="2020-10-09T16:03:35.018" v="3917" actId="1076"/>
        <pc:sldMkLst>
          <pc:docMk/>
          <pc:sldMk cId="3267503242" sldId="493"/>
        </pc:sldMkLst>
        <pc:spChg chg="mod">
          <ac:chgData name="Steve Shellhammer" userId="0e71f22d-ee3e-49c0-82ff-dbc290af8082" providerId="ADAL" clId="{ED74AE49-413F-4C18-A93D-4818AE843540}" dt="2020-10-09T00:01:11.590" v="3293" actId="404"/>
          <ac:spMkLst>
            <pc:docMk/>
            <pc:sldMk cId="3267503242" sldId="493"/>
            <ac:spMk id="2" creationId="{082B2151-97BA-40A1-88C5-95797F4006E8}"/>
          </ac:spMkLst>
        </pc:spChg>
        <pc:spChg chg="mod">
          <ac:chgData name="Steve Shellhammer" userId="0e71f22d-ee3e-49c0-82ff-dbc290af8082" providerId="ADAL" clId="{ED74AE49-413F-4C18-A93D-4818AE843540}" dt="2020-10-09T00:20:00.936" v="3756" actId="14100"/>
          <ac:spMkLst>
            <pc:docMk/>
            <pc:sldMk cId="3267503242" sldId="493"/>
            <ac:spMk id="3" creationId="{D62DF583-1910-432F-91CE-56D6424FE663}"/>
          </ac:spMkLst>
        </pc:spChg>
        <pc:picChg chg="del">
          <ac:chgData name="Steve Shellhammer" userId="0e71f22d-ee3e-49c0-82ff-dbc290af8082" providerId="ADAL" clId="{ED74AE49-413F-4C18-A93D-4818AE843540}" dt="2020-10-09T00:00:33.472" v="3282" actId="478"/>
          <ac:picMkLst>
            <pc:docMk/>
            <pc:sldMk cId="3267503242" sldId="493"/>
            <ac:picMk id="7" creationId="{0EE734E3-661B-49EC-9ADC-E1687AEA460F}"/>
          </ac:picMkLst>
        </pc:picChg>
        <pc:picChg chg="mod">
          <ac:chgData name="Steve Shellhammer" userId="0e71f22d-ee3e-49c0-82ff-dbc290af8082" providerId="ADAL" clId="{ED74AE49-413F-4C18-A93D-4818AE843540}" dt="2020-10-09T16:03:35.018" v="3917" actId="1076"/>
          <ac:picMkLst>
            <pc:docMk/>
            <pc:sldMk cId="3267503242" sldId="493"/>
            <ac:picMk id="8" creationId="{3B8BE99E-708B-4AA3-8300-816DF1C8E357}"/>
          </ac:picMkLst>
        </pc:picChg>
      </pc:sldChg>
      <pc:sldChg chg="del">
        <pc:chgData name="Steve Shellhammer" userId="0e71f22d-ee3e-49c0-82ff-dbc290af8082" providerId="ADAL" clId="{ED74AE49-413F-4C18-A93D-4818AE843540}" dt="2020-09-17T23:53:27.790" v="24" actId="47"/>
        <pc:sldMkLst>
          <pc:docMk/>
          <pc:sldMk cId="3297841625" sldId="493"/>
        </pc:sldMkLst>
      </pc:sldChg>
      <pc:sldChg chg="del">
        <pc:chgData name="Steve Shellhammer" userId="0e71f22d-ee3e-49c0-82ff-dbc290af8082" providerId="ADAL" clId="{ED74AE49-413F-4C18-A93D-4818AE843540}" dt="2020-09-17T23:53:27.790" v="24" actId="47"/>
        <pc:sldMkLst>
          <pc:docMk/>
          <pc:sldMk cId="346948756" sldId="494"/>
        </pc:sldMkLst>
      </pc:sldChg>
      <pc:sldChg chg="delSp modSp add mod">
        <pc:chgData name="Steve Shellhammer" userId="0e71f22d-ee3e-49c0-82ff-dbc290af8082" providerId="ADAL" clId="{ED74AE49-413F-4C18-A93D-4818AE843540}" dt="2020-10-09T16:18:07.740" v="4070" actId="1076"/>
        <pc:sldMkLst>
          <pc:docMk/>
          <pc:sldMk cId="1545545651" sldId="494"/>
        </pc:sldMkLst>
        <pc:spChg chg="mod">
          <ac:chgData name="Steve Shellhammer" userId="0e71f22d-ee3e-49c0-82ff-dbc290af8082" providerId="ADAL" clId="{ED74AE49-413F-4C18-A93D-4818AE843540}" dt="2020-10-09T00:09:50.054" v="3306" actId="20577"/>
          <ac:spMkLst>
            <pc:docMk/>
            <pc:sldMk cId="1545545651" sldId="494"/>
            <ac:spMk id="2" creationId="{082B2151-97BA-40A1-88C5-95797F4006E8}"/>
          </ac:spMkLst>
        </pc:spChg>
        <pc:spChg chg="mod">
          <ac:chgData name="Steve Shellhammer" userId="0e71f22d-ee3e-49c0-82ff-dbc290af8082" providerId="ADAL" clId="{ED74AE49-413F-4C18-A93D-4818AE843540}" dt="2020-10-09T00:21:13.123" v="3813" actId="1076"/>
          <ac:spMkLst>
            <pc:docMk/>
            <pc:sldMk cId="1545545651" sldId="494"/>
            <ac:spMk id="3" creationId="{D62DF583-1910-432F-91CE-56D6424FE663}"/>
          </ac:spMkLst>
        </pc:spChg>
        <pc:picChg chg="del mod">
          <ac:chgData name="Steve Shellhammer" userId="0e71f22d-ee3e-49c0-82ff-dbc290af8082" providerId="ADAL" clId="{ED74AE49-413F-4C18-A93D-4818AE843540}" dt="2020-10-09T16:17:52.152" v="4068" actId="478"/>
          <ac:picMkLst>
            <pc:docMk/>
            <pc:sldMk cId="1545545651" sldId="494"/>
            <ac:picMk id="7" creationId="{90F65E59-780A-4B0F-9780-4049BBC7452E}"/>
          </ac:picMkLst>
        </pc:picChg>
        <pc:picChg chg="mod">
          <ac:chgData name="Steve Shellhammer" userId="0e71f22d-ee3e-49c0-82ff-dbc290af8082" providerId="ADAL" clId="{ED74AE49-413F-4C18-A93D-4818AE843540}" dt="2020-10-09T16:18:07.740" v="4070" actId="1076"/>
          <ac:picMkLst>
            <pc:docMk/>
            <pc:sldMk cId="1545545651" sldId="494"/>
            <ac:picMk id="8" creationId="{1C9876AC-BAB1-400A-8FBC-D61FE3494288}"/>
          </ac:picMkLst>
        </pc:picChg>
        <pc:picChg chg="del">
          <ac:chgData name="Steve Shellhammer" userId="0e71f22d-ee3e-49c0-82ff-dbc290af8082" providerId="ADAL" clId="{ED74AE49-413F-4C18-A93D-4818AE843540}" dt="2020-10-09T00:03:28.400" v="3295" actId="478"/>
          <ac:picMkLst>
            <pc:docMk/>
            <pc:sldMk cId="1545545651" sldId="494"/>
            <ac:picMk id="8" creationId="{3B8BE99E-708B-4AA3-8300-816DF1C8E357}"/>
          </ac:picMkLst>
        </pc:picChg>
      </pc:sldChg>
      <pc:sldChg chg="delSp modSp add mod">
        <pc:chgData name="Steve Shellhammer" userId="0e71f22d-ee3e-49c0-82ff-dbc290af8082" providerId="ADAL" clId="{ED74AE49-413F-4C18-A93D-4818AE843540}" dt="2020-10-09T16:15:12.626" v="4067" actId="14100"/>
        <pc:sldMkLst>
          <pc:docMk/>
          <pc:sldMk cId="1836799658" sldId="495"/>
        </pc:sldMkLst>
        <pc:spChg chg="mod">
          <ac:chgData name="Steve Shellhammer" userId="0e71f22d-ee3e-49c0-82ff-dbc290af8082" providerId="ADAL" clId="{ED74AE49-413F-4C18-A93D-4818AE843540}" dt="2020-10-09T00:10:18.390" v="3319" actId="20577"/>
          <ac:spMkLst>
            <pc:docMk/>
            <pc:sldMk cId="1836799658" sldId="495"/>
            <ac:spMk id="2" creationId="{082B2151-97BA-40A1-88C5-95797F4006E8}"/>
          </ac:spMkLst>
        </pc:spChg>
        <pc:spChg chg="mod">
          <ac:chgData name="Steve Shellhammer" userId="0e71f22d-ee3e-49c0-82ff-dbc290af8082" providerId="ADAL" clId="{ED74AE49-413F-4C18-A93D-4818AE843540}" dt="2020-10-09T16:15:12.626" v="4067" actId="14100"/>
          <ac:spMkLst>
            <pc:docMk/>
            <pc:sldMk cId="1836799658" sldId="495"/>
            <ac:spMk id="3" creationId="{D62DF583-1910-432F-91CE-56D6424FE663}"/>
          </ac:spMkLst>
        </pc:spChg>
        <pc:picChg chg="del">
          <ac:chgData name="Steve Shellhammer" userId="0e71f22d-ee3e-49c0-82ff-dbc290af8082" providerId="ADAL" clId="{ED74AE49-413F-4C18-A93D-4818AE843540}" dt="2020-10-09T00:10:20.420" v="3320" actId="478"/>
          <ac:picMkLst>
            <pc:docMk/>
            <pc:sldMk cId="1836799658" sldId="495"/>
            <ac:picMk id="7" creationId="{90F65E59-780A-4B0F-9780-4049BBC7452E}"/>
          </ac:picMkLst>
        </pc:picChg>
        <pc:picChg chg="mod">
          <ac:chgData name="Steve Shellhammer" userId="0e71f22d-ee3e-49c0-82ff-dbc290af8082" providerId="ADAL" clId="{ED74AE49-413F-4C18-A93D-4818AE843540}" dt="2020-10-09T16:15:08.461" v="4065" actId="1076"/>
          <ac:picMkLst>
            <pc:docMk/>
            <pc:sldMk cId="1836799658" sldId="495"/>
            <ac:picMk id="8" creationId="{DA0EA314-22C5-440C-A58D-20C242FB3614}"/>
          </ac:picMkLst>
        </pc:picChg>
      </pc:sldChg>
      <pc:sldChg chg="modSp new mod">
        <pc:chgData name="Steve Shellhammer" userId="0e71f22d-ee3e-49c0-82ff-dbc290af8082" providerId="ADAL" clId="{ED74AE49-413F-4C18-A93D-4818AE843540}" dt="2020-10-09T16:33:13.282" v="4768" actId="14100"/>
        <pc:sldMkLst>
          <pc:docMk/>
          <pc:sldMk cId="54922741" sldId="496"/>
        </pc:sldMkLst>
        <pc:spChg chg="mod">
          <ac:chgData name="Steve Shellhammer" userId="0e71f22d-ee3e-49c0-82ff-dbc290af8082" providerId="ADAL" clId="{ED74AE49-413F-4C18-A93D-4818AE843540}" dt="2020-10-09T16:23:12.603" v="4500" actId="14100"/>
          <ac:spMkLst>
            <pc:docMk/>
            <pc:sldMk cId="54922741" sldId="496"/>
            <ac:spMk id="2" creationId="{A5AB9E06-34EE-4AA5-926C-DBEE09E81295}"/>
          </ac:spMkLst>
        </pc:spChg>
        <pc:spChg chg="mod">
          <ac:chgData name="Steve Shellhammer" userId="0e71f22d-ee3e-49c0-82ff-dbc290af8082" providerId="ADAL" clId="{ED74AE49-413F-4C18-A93D-4818AE843540}" dt="2020-10-09T16:33:13.282" v="4768" actId="14100"/>
          <ac:spMkLst>
            <pc:docMk/>
            <pc:sldMk cId="54922741" sldId="496"/>
            <ac:spMk id="3" creationId="{4B1467B8-214A-4972-BF9A-EC2AA836C9E8}"/>
          </ac:spMkLst>
        </pc:spChg>
      </pc:sldChg>
      <pc:sldChg chg="addSp delSp modSp new mod">
        <pc:chgData name="Steve Shellhammer" userId="0e71f22d-ee3e-49c0-82ff-dbc290af8082" providerId="ADAL" clId="{ED74AE49-413F-4C18-A93D-4818AE843540}" dt="2020-10-09T16:33:36.480" v="4776" actId="1035"/>
        <pc:sldMkLst>
          <pc:docMk/>
          <pc:sldMk cId="1626241637" sldId="497"/>
        </pc:sldMkLst>
        <pc:spChg chg="del">
          <ac:chgData name="Steve Shellhammer" userId="0e71f22d-ee3e-49c0-82ff-dbc290af8082" providerId="ADAL" clId="{ED74AE49-413F-4C18-A93D-4818AE843540}" dt="2020-10-09T16:24:05.791" v="4504" actId="478"/>
          <ac:spMkLst>
            <pc:docMk/>
            <pc:sldMk cId="1626241637" sldId="497"/>
            <ac:spMk id="2" creationId="{0A4CE6B8-AEA2-4A8D-BB50-0E69EC2B033D}"/>
          </ac:spMkLst>
        </pc:spChg>
        <pc:spChg chg="del">
          <ac:chgData name="Steve Shellhammer" userId="0e71f22d-ee3e-49c0-82ff-dbc290af8082" providerId="ADAL" clId="{ED74AE49-413F-4C18-A93D-4818AE843540}" dt="2020-10-09T16:24:03.343" v="4503" actId="478"/>
          <ac:spMkLst>
            <pc:docMk/>
            <pc:sldMk cId="1626241637" sldId="497"/>
            <ac:spMk id="3" creationId="{025CD11E-B87A-4A48-89F0-86ABE877613E}"/>
          </ac:spMkLst>
        </pc:spChg>
        <pc:graphicFrameChg chg="add mod modGraphic">
          <ac:chgData name="Steve Shellhammer" userId="0e71f22d-ee3e-49c0-82ff-dbc290af8082" providerId="ADAL" clId="{ED74AE49-413F-4C18-A93D-4818AE843540}" dt="2020-10-09T16:33:36.480" v="4776" actId="1035"/>
          <ac:graphicFrameMkLst>
            <pc:docMk/>
            <pc:sldMk cId="1626241637" sldId="497"/>
            <ac:graphicFrameMk id="8" creationId="{EE7CD8B3-A49D-4B19-B2C3-75FA3AE19ECD}"/>
          </ac:graphicFrameMkLst>
        </pc:graphicFrameChg>
      </pc:sldChg>
    </pc:docChg>
  </pc:docChgLst>
  <pc:docChgLst>
    <pc:chgData name="Steve Shellhammer" userId="0e71f22d-ee3e-49c0-82ff-dbc290af8082" providerId="ADAL" clId="{47576FD6-D527-4F2D-A904-5B5DD26AF6F4}"/>
    <pc:docChg chg="custSel addSld modSld">
      <pc:chgData name="Steve Shellhammer" userId="0e71f22d-ee3e-49c0-82ff-dbc290af8082" providerId="ADAL" clId="{47576FD6-D527-4F2D-A904-5B5DD26AF6F4}" dt="2021-06-28T18:29:03.366" v="58" actId="14100"/>
      <pc:docMkLst>
        <pc:docMk/>
      </pc:docMkLst>
      <pc:sldChg chg="addSp delSp modSp new mod">
        <pc:chgData name="Steve Shellhammer" userId="0e71f22d-ee3e-49c0-82ff-dbc290af8082" providerId="ADAL" clId="{47576FD6-D527-4F2D-A904-5B5DD26AF6F4}" dt="2021-06-28T18:29:03.366" v="58" actId="14100"/>
        <pc:sldMkLst>
          <pc:docMk/>
          <pc:sldMk cId="891740046" sldId="528"/>
        </pc:sldMkLst>
        <pc:spChg chg="mod">
          <ac:chgData name="Steve Shellhammer" userId="0e71f22d-ee3e-49c0-82ff-dbc290af8082" providerId="ADAL" clId="{47576FD6-D527-4F2D-A904-5B5DD26AF6F4}" dt="2021-06-28T18:29:03.366" v="58" actId="14100"/>
          <ac:spMkLst>
            <pc:docMk/>
            <pc:sldMk cId="891740046" sldId="528"/>
            <ac:spMk id="2" creationId="{5876CAA7-92AA-4F84-8B86-E674F0C3C98C}"/>
          </ac:spMkLst>
        </pc:spChg>
        <pc:spChg chg="del">
          <ac:chgData name="Steve Shellhammer" userId="0e71f22d-ee3e-49c0-82ff-dbc290af8082" providerId="ADAL" clId="{47576FD6-D527-4F2D-A904-5B5DD26AF6F4}" dt="2021-06-28T18:28:01.962" v="49" actId="478"/>
          <ac:spMkLst>
            <pc:docMk/>
            <pc:sldMk cId="891740046" sldId="528"/>
            <ac:spMk id="3" creationId="{5E749AF7-D0A9-4752-89A5-882FB80CF5F4}"/>
          </ac:spMkLst>
        </pc:spChg>
        <pc:picChg chg="add mod">
          <ac:chgData name="Steve Shellhammer" userId="0e71f22d-ee3e-49c0-82ff-dbc290af8082" providerId="ADAL" clId="{47576FD6-D527-4F2D-A904-5B5DD26AF6F4}" dt="2021-06-28T18:28:53.580" v="57" actId="1076"/>
          <ac:picMkLst>
            <pc:docMk/>
            <pc:sldMk cId="891740046" sldId="528"/>
            <ac:picMk id="8" creationId="{6157FD85-F0DA-450D-BDC6-4389732E1FA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r>
              <a:rPr lang="en-US"/>
              <a:t>doc.: IEEE 802.11-yy/xxsadasdxxr0</a:t>
            </a:r>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1/24/2022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802.11-yy/xxsadasdxxr0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33105956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5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2937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19739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3063910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6004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67268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948619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124806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646147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1981691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574393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3471724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345723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656669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21484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802.11-yy/xxsadasdxxr0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563503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P. Pakrooh et. al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January 2022</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January 2022</a:t>
            </a:r>
          </a:p>
        </p:txBody>
      </p:sp>
      <p:sp>
        <p:nvSpPr>
          <p:cNvPr id="3" name="Footer Placeholder 2"/>
          <p:cNvSpPr>
            <a:spLocks noGrp="1"/>
          </p:cNvSpPr>
          <p:nvPr>
            <p:ph type="ftr" sz="quarter" idx="11"/>
          </p:nvPr>
        </p:nvSpPr>
        <p:spPr/>
        <p:txBody>
          <a:bodyPr/>
          <a:lstStyle>
            <a:lvl1pPr>
              <a:defRPr/>
            </a:lvl1pPr>
          </a:lstStyle>
          <a:p>
            <a:r>
              <a:rPr lang="en-US" altLang="en-US"/>
              <a:t>P. Pakrooh et. al (Qualcomm)</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85118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 y="2272454"/>
            <a:ext cx="8290560" cy="1568027"/>
          </a:xfrm>
        </p:spPr>
        <p:txBody>
          <a:bodyPr/>
          <a:lstStyle/>
          <a:p>
            <a:r>
              <a:rPr lang="en-US"/>
              <a:t>Click to edit Master title style</a:t>
            </a:r>
          </a:p>
        </p:txBody>
      </p:sp>
      <p:sp>
        <p:nvSpPr>
          <p:cNvPr id="3" name="Subtitle 2"/>
          <p:cNvSpPr>
            <a:spLocks noGrp="1"/>
          </p:cNvSpPr>
          <p:nvPr>
            <p:ph type="subTitle" idx="1"/>
          </p:nvPr>
        </p:nvSpPr>
        <p:spPr>
          <a:xfrm>
            <a:off x="1463040" y="4145280"/>
            <a:ext cx="6827520" cy="1869440"/>
          </a:xfrm>
        </p:spPr>
        <p:txBody>
          <a:bodyPr/>
          <a:lstStyle>
            <a:lvl1pPr marL="0" indent="0" algn="ctr">
              <a:buNone/>
              <a:defRPr/>
            </a:lvl1pPr>
            <a:lvl2pPr marL="487695" indent="0" algn="ctr">
              <a:buNone/>
              <a:defRPr/>
            </a:lvl2pPr>
            <a:lvl3pPr marL="975390" indent="0" algn="ctr">
              <a:buNone/>
              <a:defRPr/>
            </a:lvl3pPr>
            <a:lvl4pPr marL="1463086" indent="0" algn="ctr">
              <a:buNone/>
              <a:defRPr/>
            </a:lvl4pPr>
            <a:lvl5pPr marL="1950781" indent="0" algn="ctr">
              <a:buNone/>
              <a:defRPr/>
            </a:lvl5pPr>
            <a:lvl6pPr marL="2438476" indent="0" algn="ctr">
              <a:buNone/>
              <a:defRPr/>
            </a:lvl6pPr>
            <a:lvl7pPr marL="2926171" indent="0" algn="ctr">
              <a:buNone/>
              <a:defRPr/>
            </a:lvl7pPr>
            <a:lvl8pPr marL="3413867" indent="0" algn="ctr">
              <a:buNone/>
              <a:defRPr/>
            </a:lvl8pPr>
            <a:lvl9pPr marL="3901562"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January 2022</a:t>
            </a:r>
          </a:p>
        </p:txBody>
      </p:sp>
      <p:sp>
        <p:nvSpPr>
          <p:cNvPr id="5" name="Footer Placeholder 4"/>
          <p:cNvSpPr>
            <a:spLocks noGrp="1"/>
          </p:cNvSpPr>
          <p:nvPr>
            <p:ph type="ftr" sz="quarter" idx="11"/>
          </p:nvPr>
        </p:nvSpPr>
        <p:spPr/>
        <p:txBody>
          <a:bodyPr/>
          <a:lstStyle>
            <a:lvl1pPr>
              <a:defRPr/>
            </a:lvl1pPr>
          </a:lstStyle>
          <a:p>
            <a:r>
              <a:rPr lang="en-US" altLang="en-US"/>
              <a:t>P. Pakrooh et. al (Qualcomm)</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40606231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January 2022</a:t>
            </a:r>
            <a:endParaRPr lang="en-GB"/>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P. Pakrooh et. al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AC9C405-D6BB-428C-AC2C-09F5E8DAA409}"/>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802.15-22-0066-02-04ab</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8" Type="http://schemas.openxmlformats.org/officeDocument/2006/relationships/image" Target="../media/image19.png"/><Relationship Id="rId7" Type="http://schemas.openxmlformats.org/officeDocument/2006/relationships/image" Target="../media/image18.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0.png"/><Relationship Id="rId10" Type="http://schemas.openxmlformats.org/officeDocument/2006/relationships/image" Target="../media/image16.png"/><Relationship Id="rId9" Type="http://schemas.openxmlformats.org/officeDocument/2006/relationships/image" Target="../media/image120.png"/></Relationships>
</file>

<file path=ppt/slides/_rels/slide1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5.png"/><Relationship Id="rId5" Type="http://schemas.openxmlformats.org/officeDocument/2006/relationships/image" Target="../media/image24.png"/><Relationship Id="rId4" Type="http://schemas.openxmlformats.org/officeDocument/2006/relationships/image" Target="../media/image22.png"/></Relationships>
</file>

<file path=ppt/slides/_rels/slide1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1.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731520" y="403500"/>
            <a:ext cx="1706880" cy="229807"/>
          </a:xfrm>
        </p:spPr>
        <p:txBody>
          <a:bodyPr/>
          <a:lstStyle/>
          <a:p>
            <a:r>
              <a:rPr lang="en-US" altLang="en-US"/>
              <a:t>January 2022</a:t>
            </a:r>
            <a:endParaRPr lang="en-US" altLang="en-US" dirty="0"/>
          </a:p>
        </p:txBody>
      </p:sp>
      <p:sp>
        <p:nvSpPr>
          <p:cNvPr id="6" name="Slide Number Placeholder 3"/>
          <p:cNvSpPr>
            <a:spLocks noGrp="1"/>
          </p:cNvSpPr>
          <p:nvPr>
            <p:ph type="sldNum" sz="quarter" idx="12"/>
          </p:nvPr>
        </p:nvSpPr>
        <p:spPr/>
        <p:txBody>
          <a:bodyPr/>
          <a:lstStyle/>
          <a:p>
            <a:r>
              <a:rPr lang="en-US" altLang="en-US" dirty="0"/>
              <a:t>Slide </a:t>
            </a:r>
            <a:fld id="{84A77D4C-72E3-4B0C-9D3D-3EEE1B4D1581}" type="slidenum">
              <a:rPr lang="en-US" altLang="en-US"/>
              <a:pPr/>
              <a:t>1</a:t>
            </a:fld>
            <a:endParaRPr lang="en-US" altLang="en-US" dirty="0"/>
          </a:p>
        </p:txBody>
      </p:sp>
      <p:sp>
        <p:nvSpPr>
          <p:cNvPr id="27651" name="Rectangle 3"/>
          <p:cNvSpPr>
            <a:spLocks noChangeArrowheads="1"/>
          </p:cNvSpPr>
          <p:nvPr/>
        </p:nvSpPr>
        <p:spPr bwMode="auto">
          <a:xfrm>
            <a:off x="421905" y="650240"/>
            <a:ext cx="9063407" cy="4373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920" b="1" u="sng" dirty="0">
                <a:solidFill>
                  <a:schemeClr val="tx1"/>
                </a:solidFill>
                <a:effectLst>
                  <a:outerShdw blurRad="38100" dist="38100" dir="2700000" algn="tl">
                    <a:srgbClr val="C0C0C0"/>
                  </a:outerShdw>
                </a:effectLst>
              </a:rPr>
              <a:t>Project: IEEE P802.15 Working Group for Wireless Specialty Networks (WSN)</a:t>
            </a:r>
            <a:endParaRPr lang="en-US" altLang="en-US" sz="1707" b="1" dirty="0">
              <a:solidFill>
                <a:schemeClr val="tx1"/>
              </a:solidFill>
            </a:endParaRPr>
          </a:p>
          <a:p>
            <a:endParaRPr lang="en-US" altLang="en-US" sz="1707" dirty="0">
              <a:solidFill>
                <a:schemeClr val="tx1"/>
              </a:solidFill>
            </a:endParaRPr>
          </a:p>
          <a:p>
            <a:r>
              <a:rPr lang="en-US" altLang="en-US" sz="1707" b="1" dirty="0">
                <a:solidFill>
                  <a:schemeClr val="tx1"/>
                </a:solidFill>
              </a:rPr>
              <a:t>Submission Title:</a:t>
            </a:r>
            <a:r>
              <a:rPr lang="en-US" altLang="en-US" sz="1707" dirty="0">
                <a:solidFill>
                  <a:schemeClr val="tx1"/>
                </a:solidFill>
              </a:rPr>
              <a:t> Link budget analysis and CIR reporting for UWB RF sensing	</a:t>
            </a:r>
          </a:p>
          <a:p>
            <a:r>
              <a:rPr lang="en-US" altLang="en-US" sz="1707" b="1" dirty="0">
                <a:solidFill>
                  <a:schemeClr val="tx1"/>
                </a:solidFill>
              </a:rPr>
              <a:t>Date Submitted: </a:t>
            </a:r>
            <a:r>
              <a:rPr lang="en-US" altLang="en-US" sz="1707" dirty="0">
                <a:solidFill>
                  <a:schemeClr val="tx1"/>
                </a:solidFill>
              </a:rPr>
              <a:t>21 January 2022	</a:t>
            </a:r>
          </a:p>
          <a:p>
            <a:r>
              <a:rPr lang="en-US" altLang="en-US" sz="1707" b="1" dirty="0">
                <a:solidFill>
                  <a:schemeClr val="tx1"/>
                </a:solidFill>
              </a:rPr>
              <a:t>Source:</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Pooria Pakrooh, Bin Tian, Steve Shellhammer and Koorosh Akhavan (Qualcomm)</a:t>
            </a:r>
          </a:p>
          <a:p>
            <a:r>
              <a:rPr lang="en-US" altLang="en-US" sz="1707" b="1" dirty="0">
                <a:solidFill>
                  <a:schemeClr val="tx1"/>
                </a:solidFill>
              </a:rPr>
              <a:t>E-Mail: </a:t>
            </a:r>
            <a:r>
              <a:rPr lang="en-US" altLang="en-US" sz="1707" dirty="0">
                <a:solidFill>
                  <a:schemeClr val="tx1"/>
                </a:solidFill>
              </a:rPr>
              <a:t>{ppakrooh, </a:t>
            </a:r>
            <a:r>
              <a:rPr lang="en-US" altLang="en-US" sz="1707" dirty="0" err="1">
                <a:solidFill>
                  <a:schemeClr val="tx1"/>
                </a:solidFill>
              </a:rPr>
              <a:t>btian</a:t>
            </a:r>
            <a:r>
              <a:rPr lang="en-US" altLang="en-US" sz="1707" dirty="0">
                <a:solidFill>
                  <a:schemeClr val="tx1"/>
                </a:solidFill>
              </a:rPr>
              <a:t>, </a:t>
            </a:r>
            <a:r>
              <a:rPr lang="en-US" altLang="en-US" sz="1707" dirty="0" err="1">
                <a:solidFill>
                  <a:schemeClr val="tx1"/>
                </a:solidFill>
              </a:rPr>
              <a:t>sshellha</a:t>
            </a:r>
            <a:r>
              <a:rPr lang="en-US" altLang="en-US" sz="1707" dirty="0">
                <a:solidFill>
                  <a:schemeClr val="tx1"/>
                </a:solidFill>
              </a:rPr>
              <a:t>, </a:t>
            </a:r>
            <a:r>
              <a:rPr lang="en-US" altLang="en-US" sz="1707" dirty="0" err="1">
                <a:solidFill>
                  <a:schemeClr val="tx1"/>
                </a:solidFill>
              </a:rPr>
              <a:t>kakhavan</a:t>
            </a:r>
            <a:r>
              <a:rPr lang="en-US" altLang="en-US" sz="1707" dirty="0">
                <a:solidFill>
                  <a:schemeClr val="tx1"/>
                </a:solidFill>
              </a:rPr>
              <a:t>}@qti.qualcomm.com	</a:t>
            </a:r>
          </a:p>
          <a:p>
            <a:pPr>
              <a:spcBef>
                <a:spcPts val="640"/>
              </a:spcBef>
              <a:spcAft>
                <a:spcPts val="640"/>
              </a:spcAft>
            </a:pPr>
            <a:r>
              <a:rPr lang="en-US" altLang="en-US" sz="1707" b="1" dirty="0">
                <a:solidFill>
                  <a:schemeClr val="tx1"/>
                </a:solidFill>
              </a:rPr>
              <a:t>Abstract:</a:t>
            </a:r>
            <a:r>
              <a:rPr lang="en-US" altLang="en-US" sz="1707" dirty="0">
                <a:solidFill>
                  <a:schemeClr val="tx1"/>
                </a:solidFill>
              </a:rPr>
              <a:t>	</a:t>
            </a:r>
            <a:r>
              <a:rPr lang="en-US" altLang="en-US" sz="1707" dirty="0">
                <a:solidFill>
                  <a:schemeClr val="tx1"/>
                </a:solidFill>
                <a:latin typeface="Calibri" panose="020F0502020204030204" pitchFamily="34" charset="0"/>
                <a:cs typeface="Calibri" panose="020F0502020204030204" pitchFamily="34" charset="0"/>
              </a:rPr>
              <a:t>This presentation discusses the characteristics of Channel Impulse Response (CIR) for UWB RF sensing. Then, the design of CIR report is discussed.</a:t>
            </a:r>
          </a:p>
          <a:p>
            <a:pPr>
              <a:spcBef>
                <a:spcPts val="640"/>
              </a:spcBef>
              <a:spcAft>
                <a:spcPts val="640"/>
              </a:spcAft>
            </a:pPr>
            <a:r>
              <a:rPr lang="en-US" altLang="en-US" sz="1707" b="1" dirty="0">
                <a:solidFill>
                  <a:schemeClr val="tx1"/>
                </a:solidFill>
              </a:rPr>
              <a:t>Purpose:</a:t>
            </a:r>
            <a:r>
              <a:rPr lang="en-US" altLang="en-US" sz="1707" dirty="0">
                <a:solidFill>
                  <a:schemeClr val="tx1"/>
                </a:solidFill>
              </a:rPr>
              <a:t>	Present technical content for consideration by the group</a:t>
            </a:r>
          </a:p>
          <a:p>
            <a:r>
              <a:rPr lang="en-US" altLang="en-US" sz="1707" b="1" dirty="0">
                <a:solidFill>
                  <a:schemeClr val="tx1"/>
                </a:solidFill>
              </a:rPr>
              <a:t>Notice:</a:t>
            </a:r>
            <a:r>
              <a:rPr lang="en-US" altLang="en-US" sz="1707" dirty="0">
                <a:solidFill>
                  <a:schemeClr val="tx1"/>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707" b="1" dirty="0">
                <a:solidFill>
                  <a:schemeClr val="tx1"/>
                </a:solidFill>
              </a:rPr>
              <a:t>Release:</a:t>
            </a:r>
            <a:r>
              <a:rPr lang="en-US" altLang="en-US" sz="1707" dirty="0">
                <a:solidFill>
                  <a:schemeClr val="tx1"/>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1a: Thresholding CIR taps </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631614" y="1600200"/>
            <a:ext cx="8488680" cy="4387427"/>
          </a:xfrm>
        </p:spPr>
        <p:txBody>
          <a:bodyPr/>
          <a:lstStyle/>
          <a:p>
            <a:r>
              <a:rPr lang="en-US" sz="2600" dirty="0"/>
              <a:t>Report the strongest tap, and the taps whose power are above a threshold. </a:t>
            </a:r>
          </a:p>
          <a:p>
            <a:r>
              <a:rPr lang="en-US" sz="2600" dirty="0">
                <a:solidFill>
                  <a:srgbClr val="FF0000"/>
                </a:solidFill>
              </a:rPr>
              <a:t>Challenges: </a:t>
            </a:r>
          </a:p>
          <a:p>
            <a:pPr lvl="1"/>
            <a:r>
              <a:rPr lang="en-US" sz="2000" dirty="0"/>
              <a:t>Needs careful selection of the threshold value, potentially relative to the strongest tap:</a:t>
            </a:r>
          </a:p>
          <a:p>
            <a:pPr lvl="2"/>
            <a:r>
              <a:rPr lang="en-US" sz="1800" b="1" dirty="0">
                <a:solidFill>
                  <a:schemeClr val="tx1"/>
                </a:solidFill>
                <a:cs typeface="Calibri" panose="020F0502020204030204" pitchFamily="34" charset="0"/>
              </a:rPr>
              <a:t>For conservative selection of threshold, this could end up with large overhead.</a:t>
            </a:r>
            <a:endParaRPr lang="en-US" sz="2000" b="1" dirty="0"/>
          </a:p>
          <a:p>
            <a:pPr lvl="2"/>
            <a:r>
              <a:rPr lang="en-US" sz="1800" b="1" dirty="0"/>
              <a:t>For large threshold, the object(s) of interest could be missed.</a:t>
            </a:r>
          </a:p>
          <a:p>
            <a:pPr lvl="1"/>
            <a:r>
              <a:rPr lang="en-US" sz="2000" dirty="0"/>
              <a:t>Leads to a variable length for the CIR measurement report</a:t>
            </a:r>
          </a:p>
          <a:p>
            <a:pPr lvl="1"/>
            <a:r>
              <a:rPr lang="en-US" sz="2000" dirty="0">
                <a:cs typeface="Calibri" panose="020F0502020204030204" pitchFamily="34" charset="0"/>
              </a:rPr>
              <a:t>Non-uniform CIR samples</a:t>
            </a:r>
          </a:p>
          <a:p>
            <a:pPr lvl="2"/>
            <a:r>
              <a:rPr lang="en-US" sz="1800" b="1" dirty="0">
                <a:solidFill>
                  <a:schemeClr val="tx1"/>
                </a:solidFill>
                <a:cs typeface="Calibri" panose="020F0502020204030204" pitchFamily="34" charset="0"/>
              </a:rPr>
              <a:t>This requires indication of tap offsets as well as the tap values. </a:t>
            </a:r>
          </a:p>
          <a:p>
            <a:pPr lvl="1"/>
            <a:r>
              <a:rPr lang="en-US" sz="2000" dirty="0">
                <a:cs typeface="Calibri" panose="020F0502020204030204" pitchFamily="34" charset="0"/>
              </a:rPr>
              <a:t>Difficulty in comparing CIR reports across measurements, since reported taps could be different in different measurements.</a:t>
            </a:r>
            <a:endParaRPr lang="en-US" sz="2000" b="1" dirty="0">
              <a:cs typeface="Calibri" panose="020F0502020204030204" pitchFamily="34" charset="0"/>
            </a:endParaRPr>
          </a:p>
          <a:p>
            <a:pPr lvl="1"/>
            <a:endParaRPr lang="en-US" sz="2600" dirty="0"/>
          </a:p>
          <a:p>
            <a:pPr lvl="1"/>
            <a:endParaRPr lang="en-US" sz="2600" dirty="0"/>
          </a:p>
          <a:p>
            <a:pPr lvl="1"/>
            <a:endParaRPr lang="en-US" sz="2400" dirty="0"/>
          </a:p>
          <a:p>
            <a:pPr marL="487693" lvl="1" indent="0">
              <a:buNone/>
            </a:pPr>
            <a:endParaRPr lang="en-US" sz="24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493E0DC-1819-45BD-A9EF-809AD5590F05}"/>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070540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1b: </a:t>
                </a:r>
                <a14:m>
                  <m:oMath xmlns:m="http://schemas.openxmlformats.org/officeDocument/2006/math">
                    <m:r>
                      <a:rPr lang="en-US" sz="3600" i="1" dirty="0" smtClean="0">
                        <a:latin typeface="Cambria Math" panose="02040503050406030204" pitchFamily="18" charset="0"/>
                      </a:rPr>
                      <m:t>𝑛</m:t>
                    </m:r>
                    <m:r>
                      <a:rPr lang="en-US" sz="3600" i="1" dirty="0" smtClean="0">
                        <a:latin typeface="Cambria Math" panose="02040503050406030204" pitchFamily="18" charset="0"/>
                      </a:rPr>
                      <m:t> </m:t>
                    </m:r>
                  </m:oMath>
                </a14:m>
                <a:r>
                  <a:rPr lang="en-US" dirty="0"/>
                  <a:t>strongest CIR taps </a:t>
                </a:r>
              </a:p>
            </p:txBody>
          </p:sp>
        </mc:Choice>
        <mc:Fallback xmlns="">
          <p:sp>
            <p:nvSpPr>
              <p:cNvPr id="2" name="Title 1">
                <a:extLst>
                  <a:ext uri="{FF2B5EF4-FFF2-40B4-BE49-F238E27FC236}">
                    <a16:creationId xmlns:a16="http://schemas.microsoft.com/office/drawing/2014/main" id="{8F1A794C-39FD-484C-897F-2A26F2B9B3D2}"/>
                  </a:ext>
                </a:extLst>
              </p:cNvPr>
              <p:cNvSpPr>
                <a:spLocks noGrp="1" noRot="1" noChangeAspect="1" noMove="1" noResize="1" noEditPoints="1" noAdjustHandles="1" noChangeArrowheads="1" noChangeShapeType="1" noTextEdit="1"/>
              </p:cNvSpPr>
              <p:nvPr>
                <p:ph type="title"/>
              </p:nvPr>
            </p:nvSpPr>
            <p:spPr>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631614" y="1929090"/>
                <a:ext cx="8488680" cy="4387427"/>
              </a:xfrm>
            </p:spPr>
            <p:txBody>
              <a:bodyPr/>
              <a:lstStyle/>
              <a:p>
                <a:r>
                  <a:rPr lang="en-US" sz="2400" dirty="0"/>
                  <a:t>Top </a:t>
                </a:r>
                <a14:m>
                  <m:oMath xmlns:m="http://schemas.openxmlformats.org/officeDocument/2006/math">
                    <m:r>
                      <a:rPr lang="en-US" sz="2400" i="1" dirty="0" smtClean="0">
                        <a:latin typeface="Cambria Math" panose="02040503050406030204" pitchFamily="18" charset="0"/>
                      </a:rPr>
                      <m:t>𝑛</m:t>
                    </m:r>
                  </m:oMath>
                </a14:m>
                <a:r>
                  <a:rPr lang="en-US" sz="2400" dirty="0"/>
                  <a:t> strongest taps are included in the CIR report, where </a:t>
                </a:r>
                <a14:m>
                  <m:oMath xmlns:m="http://schemas.openxmlformats.org/officeDocument/2006/math">
                    <m:r>
                      <a:rPr lang="en-US" sz="2400" i="1" dirty="0" smtClean="0">
                        <a:latin typeface="Cambria Math" panose="02040503050406030204" pitchFamily="18" charset="0"/>
                      </a:rPr>
                      <m:t>𝑛</m:t>
                    </m:r>
                  </m:oMath>
                </a14:m>
                <a:r>
                  <a:rPr lang="en-US" sz="2400" dirty="0"/>
                  <a:t> </a:t>
                </a:r>
                <a:r>
                  <a:rPr lang="en-US" dirty="0"/>
                  <a:t>is a parameter</a:t>
                </a:r>
                <a:endParaRPr lang="en-US" sz="2400" dirty="0"/>
              </a:p>
              <a:p>
                <a:r>
                  <a:rPr lang="en-US" dirty="0">
                    <a:solidFill>
                      <a:srgbClr val="FF0000"/>
                    </a:solidFill>
                  </a:rPr>
                  <a:t>Challenges: </a:t>
                </a:r>
              </a:p>
              <a:p>
                <a:pPr lvl="1"/>
                <a:r>
                  <a:rPr lang="en-US" sz="2000" dirty="0">
                    <a:cs typeface="Calibri" panose="020F0502020204030204" pitchFamily="34" charset="0"/>
                  </a:rPr>
                  <a:t>Needs careful selection of the value </a:t>
                </a:r>
                <a14:m>
                  <m:oMath xmlns:m="http://schemas.openxmlformats.org/officeDocument/2006/math">
                    <m:r>
                      <a:rPr lang="en-US" sz="2000" i="1" dirty="0" smtClean="0">
                        <a:latin typeface="Cambria Math" panose="02040503050406030204" pitchFamily="18" charset="0"/>
                      </a:rPr>
                      <m:t>𝑛</m:t>
                    </m:r>
                    <m:r>
                      <a:rPr lang="en-US" sz="2000" i="1" dirty="0" smtClean="0">
                        <a:latin typeface="Cambria Math" panose="02040503050406030204" pitchFamily="18" charset="0"/>
                      </a:rPr>
                      <m:t> </m:t>
                    </m:r>
                  </m:oMath>
                </a14:m>
                <a:r>
                  <a:rPr lang="en-US" sz="2000" dirty="0">
                    <a:cs typeface="Calibri" panose="020F0502020204030204" pitchFamily="34" charset="0"/>
                  </a:rPr>
                  <a:t> to report in various sensing conditions</a:t>
                </a:r>
              </a:p>
              <a:p>
                <a:pPr lvl="2"/>
                <a:r>
                  <a:rPr lang="en-US" sz="1800" b="1" dirty="0"/>
                  <a:t>For small selection of </a:t>
                </a:r>
                <a14:m>
                  <m:oMath xmlns:m="http://schemas.openxmlformats.org/officeDocument/2006/math">
                    <m:r>
                      <a:rPr lang="en-US" sz="1800" b="0" i="1" dirty="0" smtClean="0">
                        <a:latin typeface="Cambria Math" panose="02040503050406030204" pitchFamily="18" charset="0"/>
                      </a:rPr>
                      <m:t>𝑛</m:t>
                    </m:r>
                  </m:oMath>
                </a14:m>
                <a:r>
                  <a:rPr lang="en-US" sz="1800" b="1" dirty="0"/>
                  <a:t>, the sensing object of interest could be missed due to weak reflection</a:t>
                </a:r>
                <a:endParaRPr lang="en-US" sz="1800" b="1" dirty="0">
                  <a:solidFill>
                    <a:schemeClr val="tx1"/>
                  </a:solidFill>
                  <a:cs typeface="Calibri" panose="020F0502020204030204" pitchFamily="34" charset="0"/>
                </a:endParaRPr>
              </a:p>
              <a:p>
                <a:pPr lvl="2"/>
                <a:r>
                  <a:rPr lang="en-US" sz="1800" b="1" dirty="0">
                    <a:solidFill>
                      <a:schemeClr val="tx1"/>
                    </a:solidFill>
                    <a:cs typeface="Calibri" panose="020F0502020204030204" pitchFamily="34" charset="0"/>
                  </a:rPr>
                  <a:t>For conservative selection of </a:t>
                </a:r>
                <a14:m>
                  <m:oMath xmlns:m="http://schemas.openxmlformats.org/officeDocument/2006/math">
                    <m:r>
                      <a:rPr lang="en-US" sz="1800" i="1" dirty="0" smtClean="0">
                        <a:latin typeface="Cambria Math" panose="02040503050406030204" pitchFamily="18" charset="0"/>
                      </a:rPr>
                      <m:t>𝑛</m:t>
                    </m:r>
                  </m:oMath>
                </a14:m>
                <a:r>
                  <a:rPr lang="en-US" sz="1800" b="1" dirty="0">
                    <a:solidFill>
                      <a:schemeClr val="tx1"/>
                    </a:solidFill>
                    <a:cs typeface="Calibri" panose="020F0502020204030204" pitchFamily="34" charset="0"/>
                  </a:rPr>
                  <a:t>, this could end up with large overhead.</a:t>
                </a:r>
                <a:endParaRPr lang="en-US" sz="1800" dirty="0">
                  <a:highlight>
                    <a:srgbClr val="FFFF00"/>
                  </a:highlight>
                  <a:cs typeface="Calibri" panose="020F0502020204030204" pitchFamily="34" charset="0"/>
                </a:endParaRPr>
              </a:p>
              <a:p>
                <a:pPr lvl="1"/>
                <a:r>
                  <a:rPr lang="en-US" sz="2000" dirty="0"/>
                  <a:t>Leads to a variable length for the CIR measurement report</a:t>
                </a:r>
                <a:endParaRPr lang="en-US" sz="2000" dirty="0">
                  <a:highlight>
                    <a:srgbClr val="FFFF00"/>
                  </a:highlight>
                </a:endParaRPr>
              </a:p>
              <a:p>
                <a:pPr lvl="1"/>
                <a:r>
                  <a:rPr lang="en-US" sz="2000" dirty="0">
                    <a:cs typeface="Calibri" panose="020F0502020204030204" pitchFamily="34" charset="0"/>
                  </a:rPr>
                  <a:t>Non-uniform CIR samples</a:t>
                </a:r>
              </a:p>
              <a:p>
                <a:pPr lvl="2"/>
                <a:r>
                  <a:rPr lang="en-US" sz="1800" b="1" dirty="0">
                    <a:solidFill>
                      <a:schemeClr val="tx1"/>
                    </a:solidFill>
                    <a:cs typeface="Calibri" panose="020F0502020204030204" pitchFamily="34" charset="0"/>
                  </a:rPr>
                  <a:t>This requires indication of tap offsets as well as the tap values. </a:t>
                </a:r>
              </a:p>
              <a:p>
                <a:pPr lvl="1"/>
                <a:r>
                  <a:rPr lang="en-US" sz="2000" dirty="0">
                    <a:cs typeface="Calibri" panose="020F0502020204030204" pitchFamily="34" charset="0"/>
                  </a:rPr>
                  <a:t>Difficulty in comparing CIR reports across measurements, since reported taps could be different in different measurements.</a:t>
                </a:r>
                <a:endParaRPr lang="en-US" sz="2000" b="1" dirty="0">
                  <a:cs typeface="Calibri" panose="020F0502020204030204" pitchFamily="34" charset="0"/>
                </a:endParaRPr>
              </a:p>
              <a:p>
                <a:pPr marL="0" indent="0">
                  <a:buNone/>
                </a:pPr>
                <a:endParaRPr lang="en-US" sz="2200" dirty="0"/>
              </a:p>
            </p:txBody>
          </p:sp>
        </mc:Choice>
        <mc:Fallback xmlns="">
          <p:sp>
            <p:nvSpPr>
              <p:cNvPr id="3" name="Content Placeholder 2">
                <a:extLst>
                  <a:ext uri="{FF2B5EF4-FFF2-40B4-BE49-F238E27FC236}">
                    <a16:creationId xmlns:a16="http://schemas.microsoft.com/office/drawing/2014/main" id="{39104F7F-C06F-41E5-BD46-ECE04723FAF0}"/>
                  </a:ext>
                </a:extLst>
              </p:cNvPr>
              <p:cNvSpPr>
                <a:spLocks noGrp="1" noRot="1" noChangeAspect="1" noMove="1" noResize="1" noEditPoints="1" noAdjustHandles="1" noChangeArrowheads="1" noChangeShapeType="1" noTextEdit="1"/>
              </p:cNvSpPr>
              <p:nvPr>
                <p:ph idx="1"/>
              </p:nvPr>
            </p:nvSpPr>
            <p:spPr>
              <a:xfrm>
                <a:off x="631614" y="1929090"/>
                <a:ext cx="8488680" cy="4387427"/>
              </a:xfrm>
              <a:blipFill>
                <a:blip r:embed="rId4"/>
                <a:stretch>
                  <a:fillRect l="-1006" t="-972" r="-934" b="-819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40F9195-B117-4ED7-BE53-57436E88949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5121554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1c: Fixed window duration in time domain</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r>
              <a:rPr lang="en-US" sz="2200" dirty="0"/>
              <a:t>Here we propose to use a CIR reporting window of fixed length.</a:t>
            </a:r>
          </a:p>
          <a:p>
            <a:r>
              <a:rPr lang="en-US" sz="2200" dirty="0"/>
              <a:t>The duration of the window depends on the sensing distance spread to be covered</a:t>
            </a:r>
          </a:p>
          <a:p>
            <a:pPr lvl="1"/>
            <a:r>
              <a:rPr lang="en-US" sz="2000" dirty="0"/>
              <a:t>Note that this window needs to be large enough to capture the important CIR taps expected for the RF sensing application, needs to be adjustable depending on the application</a:t>
            </a:r>
          </a:p>
          <a:p>
            <a:r>
              <a:rPr lang="en-US" sz="2200" dirty="0">
                <a:effectLst/>
                <a:latin typeface="Calibri" panose="020F0502020204030204" pitchFamily="34" charset="0"/>
                <a:ea typeface="Calibri" panose="020F0502020204030204" pitchFamily="34" charset="0"/>
              </a:rPr>
              <a:t>In this approach, the receiver needs a reference for which to define the CIR Window.</a:t>
            </a:r>
          </a:p>
          <a:p>
            <a:pPr marL="0" marR="0" indent="0">
              <a:spcBef>
                <a:spcPts val="0"/>
              </a:spcBef>
              <a:spcAft>
                <a:spcPts val="0"/>
              </a:spcAft>
              <a:buNone/>
            </a:pPr>
            <a:endParaRPr lang="en-US" sz="2000" dirty="0">
              <a:effectLst/>
              <a:latin typeface="Calibri" panose="020F0502020204030204" pitchFamily="34" charset="0"/>
              <a:ea typeface="Calibri" panose="020F0502020204030204" pitchFamily="34" charset="0"/>
            </a:endParaRPr>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endParaRPr lang="en-US" sz="1800" dirty="0"/>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63B4D8CE-5F34-48E1-B3D9-8839C8EE693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443844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a:xfrm>
            <a:off x="732366" y="654961"/>
            <a:ext cx="8288868" cy="1136227"/>
          </a:xfrm>
        </p:spPr>
        <p:txBody>
          <a:bodyPr/>
          <a:lstStyle/>
          <a:p>
            <a:r>
              <a:rPr lang="en-US" dirty="0"/>
              <a:t>Approach 1c: Fixed window duration in time domain</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286872" y="1721714"/>
            <a:ext cx="8659904" cy="4387427"/>
          </a:xfrm>
        </p:spPr>
        <p:txBody>
          <a:bodyPr/>
          <a:lstStyle/>
          <a:p>
            <a:r>
              <a:rPr lang="en-US" sz="1800" dirty="0">
                <a:effectLst/>
                <a:latin typeface="Calibri" panose="020F0502020204030204" pitchFamily="34" charset="0"/>
                <a:ea typeface="Calibri" panose="020F0502020204030204" pitchFamily="34" charset="0"/>
              </a:rPr>
              <a:t>In this approach, the receiver needs a reference for the CIR window</a:t>
            </a:r>
          </a:p>
          <a:p>
            <a:pPr lvl="1">
              <a:spcBef>
                <a:spcPts val="0"/>
              </a:spcBef>
              <a:spcAft>
                <a:spcPts val="0"/>
              </a:spcAft>
            </a:pPr>
            <a:r>
              <a:rPr lang="en-US" sz="1600" dirty="0">
                <a:effectLst/>
                <a:latin typeface="Calibri" panose="020F0502020204030204" pitchFamily="34" charset="0"/>
                <a:ea typeface="Times New Roman" panose="02020603050405020304" pitchFamily="18" charset="0"/>
              </a:rPr>
              <a:t>Option 1: The strongest tap in the CIR: </a:t>
            </a:r>
            <a:r>
              <a:rPr lang="en-US" sz="1600" dirty="0"/>
              <a:t>Fixed duration around the strongest tap; this is possibly the most consistent marker we can get.</a:t>
            </a:r>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endParaRPr lang="en-US" sz="2000" dirty="0"/>
          </a:p>
          <a:p>
            <a:pPr lvl="1">
              <a:spcBef>
                <a:spcPts val="0"/>
              </a:spcBef>
              <a:spcAft>
                <a:spcPts val="0"/>
              </a:spcAft>
            </a:pPr>
            <a:r>
              <a:rPr lang="en-US" sz="1600" dirty="0"/>
              <a:t>Option 2: Earliest detected tap: For example, in [3] it was suggested to start the CIR reporting window with the first detected tap</a:t>
            </a:r>
            <a:endParaRPr lang="en-US" sz="1600" dirty="0">
              <a:effectLst/>
              <a:latin typeface="Calibri" panose="020F0502020204030204" pitchFamily="34" charset="0"/>
              <a:ea typeface="Times New Roman" panose="02020603050405020304" pitchFamily="18" charset="0"/>
            </a:endParaRPr>
          </a:p>
          <a:p>
            <a:endParaRPr lang="en-US" sz="2000" dirty="0"/>
          </a:p>
          <a:p>
            <a:endParaRPr lang="en-US" sz="2000" dirty="0"/>
          </a:p>
          <a:p>
            <a:endParaRPr lang="en-US" sz="2000" dirty="0"/>
          </a:p>
          <a:p>
            <a:pPr>
              <a:spcBef>
                <a:spcPts val="0"/>
              </a:spcBef>
              <a:spcAft>
                <a:spcPts val="0"/>
              </a:spcAft>
            </a:pPr>
            <a:endParaRPr lang="en-US" dirty="0">
              <a:effectLst/>
            </a:endParaRPr>
          </a:p>
          <a:p>
            <a:pPr>
              <a:spcBef>
                <a:spcPts val="0"/>
              </a:spcBef>
              <a:spcAft>
                <a:spcPts val="0"/>
              </a:spcAft>
            </a:pPr>
            <a:r>
              <a:rPr lang="en-US" sz="1800" b="1" dirty="0">
                <a:effectLst/>
                <a:latin typeface="Calibri" panose="020F0502020204030204" pitchFamily="34" charset="0"/>
                <a:ea typeface="Times New Roman" panose="02020603050405020304" pitchFamily="18" charset="0"/>
              </a:rPr>
              <a:t>No significant different between two options. Strongest tap as a reference may be more consistent, and easy to define. The earliest tap can be weak, and its detection is implementation specific.</a:t>
            </a:r>
            <a:endParaRPr lang="en-US" sz="1800" dirty="0">
              <a:effectLst/>
              <a:latin typeface="Calibri" panose="020F0502020204030204" pitchFamily="34" charset="0"/>
              <a:ea typeface="Calibri" panose="020F0502020204030204" pitchFamily="34" charset="0"/>
            </a:endParaRPr>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grpSp>
        <p:nvGrpSpPr>
          <p:cNvPr id="75" name="Group 74">
            <a:extLst>
              <a:ext uri="{FF2B5EF4-FFF2-40B4-BE49-F238E27FC236}">
                <a16:creationId xmlns:a16="http://schemas.microsoft.com/office/drawing/2014/main" id="{8801EA85-1F3B-4AF9-A389-8A94D36A4910}"/>
              </a:ext>
            </a:extLst>
          </p:cNvPr>
          <p:cNvGrpSpPr/>
          <p:nvPr/>
        </p:nvGrpSpPr>
        <p:grpSpPr>
          <a:xfrm>
            <a:off x="2320973" y="4747817"/>
            <a:ext cx="7740795" cy="1245977"/>
            <a:chOff x="2501014" y="3926348"/>
            <a:chExt cx="7740795" cy="1245977"/>
          </a:xfrm>
        </p:grpSpPr>
        <p:cxnSp>
          <p:nvCxnSpPr>
            <p:cNvPr id="76" name="Straight Arrow Connector 75">
              <a:extLst>
                <a:ext uri="{FF2B5EF4-FFF2-40B4-BE49-F238E27FC236}">
                  <a16:creationId xmlns:a16="http://schemas.microsoft.com/office/drawing/2014/main" id="{0BABE9AC-E4DC-4F72-9BE7-00269CBCB449}"/>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9B6CCCBC-4C7E-4AFF-8318-F9565F4A6056}"/>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78" name="Group 77">
              <a:extLst>
                <a:ext uri="{FF2B5EF4-FFF2-40B4-BE49-F238E27FC236}">
                  <a16:creationId xmlns:a16="http://schemas.microsoft.com/office/drawing/2014/main" id="{EEA13A17-8B4E-4459-8CFC-EE716C69AF0E}"/>
                </a:ext>
              </a:extLst>
            </p:cNvPr>
            <p:cNvGrpSpPr/>
            <p:nvPr/>
          </p:nvGrpSpPr>
          <p:grpSpPr>
            <a:xfrm>
              <a:off x="2501014" y="3926348"/>
              <a:ext cx="7740795" cy="1245977"/>
              <a:chOff x="2501014" y="3926348"/>
              <a:chExt cx="7740795" cy="1245977"/>
            </a:xfrm>
          </p:grpSpPr>
          <p:sp>
            <p:nvSpPr>
              <p:cNvPr id="79" name="TextBox 78">
                <a:extLst>
                  <a:ext uri="{FF2B5EF4-FFF2-40B4-BE49-F238E27FC236}">
                    <a16:creationId xmlns:a16="http://schemas.microsoft.com/office/drawing/2014/main" id="{B8F9EC94-2B5E-46A5-B587-D32D85140CD6}"/>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80" name="Straight Connector 79">
                <a:extLst>
                  <a:ext uri="{FF2B5EF4-FFF2-40B4-BE49-F238E27FC236}">
                    <a16:creationId xmlns:a16="http://schemas.microsoft.com/office/drawing/2014/main" id="{D5DDF4E7-4CFA-4477-950C-52CA99261F5C}"/>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81" name="Group 80">
                <a:extLst>
                  <a:ext uri="{FF2B5EF4-FFF2-40B4-BE49-F238E27FC236}">
                    <a16:creationId xmlns:a16="http://schemas.microsoft.com/office/drawing/2014/main" id="{342BDC57-8F73-4754-94C1-B19A93E64393}"/>
                  </a:ext>
                </a:extLst>
              </p:cNvPr>
              <p:cNvGrpSpPr/>
              <p:nvPr/>
            </p:nvGrpSpPr>
            <p:grpSpPr>
              <a:xfrm>
                <a:off x="2501014" y="3926348"/>
                <a:ext cx="5880986" cy="1245977"/>
                <a:chOff x="2501014" y="3926348"/>
                <a:chExt cx="5880986" cy="1245977"/>
              </a:xfrm>
            </p:grpSpPr>
            <p:grpSp>
              <p:nvGrpSpPr>
                <p:cNvPr id="82" name="Group 81">
                  <a:extLst>
                    <a:ext uri="{FF2B5EF4-FFF2-40B4-BE49-F238E27FC236}">
                      <a16:creationId xmlns:a16="http://schemas.microsoft.com/office/drawing/2014/main" id="{76543A94-1459-4D5F-923A-D94F4E3AB6BA}"/>
                    </a:ext>
                  </a:extLst>
                </p:cNvPr>
                <p:cNvGrpSpPr/>
                <p:nvPr/>
              </p:nvGrpSpPr>
              <p:grpSpPr>
                <a:xfrm>
                  <a:off x="2743184" y="3926348"/>
                  <a:ext cx="5638816" cy="1245977"/>
                  <a:chOff x="3124200" y="4631269"/>
                  <a:chExt cx="4829452" cy="1525169"/>
                </a:xfrm>
              </p:grpSpPr>
              <p:grpSp>
                <p:nvGrpSpPr>
                  <p:cNvPr id="86" name="Group 85">
                    <a:extLst>
                      <a:ext uri="{FF2B5EF4-FFF2-40B4-BE49-F238E27FC236}">
                        <a16:creationId xmlns:a16="http://schemas.microsoft.com/office/drawing/2014/main" id="{36F39E53-DD14-4F19-AC9C-658A82FCA833}"/>
                      </a:ext>
                    </a:extLst>
                  </p:cNvPr>
                  <p:cNvGrpSpPr/>
                  <p:nvPr/>
                </p:nvGrpSpPr>
                <p:grpSpPr>
                  <a:xfrm>
                    <a:off x="3586864" y="4631269"/>
                    <a:ext cx="2471971" cy="1261218"/>
                    <a:chOff x="3905675" y="5201918"/>
                    <a:chExt cx="2471971" cy="1261218"/>
                  </a:xfrm>
                </p:grpSpPr>
                <p:grpSp>
                  <p:nvGrpSpPr>
                    <p:cNvPr id="89" name="Group 88">
                      <a:extLst>
                        <a:ext uri="{FF2B5EF4-FFF2-40B4-BE49-F238E27FC236}">
                          <a16:creationId xmlns:a16="http://schemas.microsoft.com/office/drawing/2014/main" id="{E8AE5FEE-D56A-4924-B8CD-30C72D8D30CF}"/>
                        </a:ext>
                      </a:extLst>
                    </p:cNvPr>
                    <p:cNvGrpSpPr/>
                    <p:nvPr/>
                  </p:nvGrpSpPr>
                  <p:grpSpPr>
                    <a:xfrm>
                      <a:off x="3905675" y="5216427"/>
                      <a:ext cx="2471971" cy="1246709"/>
                      <a:chOff x="4293054" y="3722253"/>
                      <a:chExt cx="2471971" cy="1246709"/>
                    </a:xfrm>
                  </p:grpSpPr>
                  <p:grpSp>
                    <p:nvGrpSpPr>
                      <p:cNvPr id="91" name="Group 90">
                        <a:extLst>
                          <a:ext uri="{FF2B5EF4-FFF2-40B4-BE49-F238E27FC236}">
                            <a16:creationId xmlns:a16="http://schemas.microsoft.com/office/drawing/2014/main" id="{22D3E4C3-3A2A-4F62-8049-6956EB263D69}"/>
                          </a:ext>
                        </a:extLst>
                      </p:cNvPr>
                      <p:cNvGrpSpPr/>
                      <p:nvPr/>
                    </p:nvGrpSpPr>
                    <p:grpSpPr>
                      <a:xfrm>
                        <a:off x="4293054" y="3722253"/>
                        <a:ext cx="2471971" cy="1240345"/>
                        <a:chOff x="4892851" y="3039123"/>
                        <a:chExt cx="2618913" cy="1587817"/>
                      </a:xfrm>
                    </p:grpSpPr>
                    <p:grpSp>
                      <p:nvGrpSpPr>
                        <p:cNvPr id="94" name="Group 93">
                          <a:extLst>
                            <a:ext uri="{FF2B5EF4-FFF2-40B4-BE49-F238E27FC236}">
                              <a16:creationId xmlns:a16="http://schemas.microsoft.com/office/drawing/2014/main" id="{339A59D3-E23F-40FC-BE1C-740FD762CC4E}"/>
                            </a:ext>
                          </a:extLst>
                        </p:cNvPr>
                        <p:cNvGrpSpPr/>
                        <p:nvPr/>
                      </p:nvGrpSpPr>
                      <p:grpSpPr>
                        <a:xfrm>
                          <a:off x="4892851" y="3039123"/>
                          <a:ext cx="2618913" cy="1162976"/>
                          <a:chOff x="8975324" y="905523"/>
                          <a:chExt cx="2618913" cy="1162976"/>
                        </a:xfrm>
                      </p:grpSpPr>
                      <p:cxnSp>
                        <p:nvCxnSpPr>
                          <p:cNvPr id="96" name="Straight Connector 95">
                            <a:extLst>
                              <a:ext uri="{FF2B5EF4-FFF2-40B4-BE49-F238E27FC236}">
                                <a16:creationId xmlns:a16="http://schemas.microsoft.com/office/drawing/2014/main" id="{EA97CC7B-E392-4EDA-9B2E-AD32A6BE348B}"/>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97" name="Straight Arrow Connector 96">
                            <a:extLst>
                              <a:ext uri="{FF2B5EF4-FFF2-40B4-BE49-F238E27FC236}">
                                <a16:creationId xmlns:a16="http://schemas.microsoft.com/office/drawing/2014/main" id="{185AFBF5-8F7F-4A3A-BD7D-A88ED73E1497}"/>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44CFD8EC-A269-443D-B462-2B8D83D69178}"/>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99" name="Straight Arrow Connector 98">
                            <a:extLst>
                              <a:ext uri="{FF2B5EF4-FFF2-40B4-BE49-F238E27FC236}">
                                <a16:creationId xmlns:a16="http://schemas.microsoft.com/office/drawing/2014/main" id="{3A602560-BDC0-4D5A-9362-FBA19887C8AC}"/>
                              </a:ext>
                            </a:extLst>
                          </p:cNvPr>
                          <p:cNvCxnSpPr>
                            <a:cxnSpLocks/>
                          </p:cNvCxnSpPr>
                          <p:nvPr/>
                        </p:nvCxnSpPr>
                        <p:spPr>
                          <a:xfrm flipV="1">
                            <a:off x="10113848" y="1178304"/>
                            <a:ext cx="0" cy="889454"/>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ADBF1CA8-3A24-4DB7-A130-39AAE3D2A7FD}"/>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E646DFE5-BF55-4F84-9FF7-1FD19DFC79DD}"/>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95" name="Right Brace 94">
                          <a:extLst>
                            <a:ext uri="{FF2B5EF4-FFF2-40B4-BE49-F238E27FC236}">
                              <a16:creationId xmlns:a16="http://schemas.microsoft.com/office/drawing/2014/main" id="{526A9953-9058-4088-AC9E-C81573713258}"/>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92" name="TextBox 91">
                            <a:extLst>
                              <a:ext uri="{FF2B5EF4-FFF2-40B4-BE49-F238E27FC236}">
                                <a16:creationId xmlns:a16="http://schemas.microsoft.com/office/drawing/2014/main" id="{3576BECD-58E9-47DA-9B3B-5F8223D4A373}"/>
                              </a:ext>
                            </a:extLst>
                          </p:cNvPr>
                          <p:cNvSpPr txBox="1"/>
                          <p:nvPr/>
                        </p:nvSpPr>
                        <p:spPr>
                          <a:xfrm>
                            <a:off x="4330156" y="4646084"/>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92" name="TextBox 91">
                            <a:extLst>
                              <a:ext uri="{FF2B5EF4-FFF2-40B4-BE49-F238E27FC236}">
                                <a16:creationId xmlns:a16="http://schemas.microsoft.com/office/drawing/2014/main" id="{3576BECD-58E9-47DA-9B3B-5F8223D4A373}"/>
                              </a:ext>
                            </a:extLst>
                          </p:cNvPr>
                          <p:cNvSpPr txBox="1">
                            <a:spLocks noRot="1" noChangeAspect="1" noMove="1" noResize="1" noEditPoints="1" noAdjustHandles="1" noChangeArrowheads="1" noChangeShapeType="1" noTextEdit="1"/>
                          </p:cNvSpPr>
                          <p:nvPr/>
                        </p:nvSpPr>
                        <p:spPr>
                          <a:xfrm>
                            <a:off x="4330156" y="4646084"/>
                            <a:ext cx="813810" cy="246221"/>
                          </a:xfrm>
                          <a:prstGeom prst="rect">
                            <a:avLst/>
                          </a:prstGeom>
                          <a:blipFill>
                            <a:blip r:embed="rId6"/>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3" name="TextBox 92">
                            <a:extLst>
                              <a:ext uri="{FF2B5EF4-FFF2-40B4-BE49-F238E27FC236}">
                                <a16:creationId xmlns:a16="http://schemas.microsoft.com/office/drawing/2014/main" id="{ECD65915-36D3-45BB-8295-011F961EFF02}"/>
                              </a:ext>
                            </a:extLst>
                          </p:cNvPr>
                          <p:cNvSpPr txBox="1"/>
                          <p:nvPr/>
                        </p:nvSpPr>
                        <p:spPr>
                          <a:xfrm>
                            <a:off x="5087332" y="4652263"/>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93" name="TextBox 92">
                            <a:extLst>
                              <a:ext uri="{FF2B5EF4-FFF2-40B4-BE49-F238E27FC236}">
                                <a16:creationId xmlns:a16="http://schemas.microsoft.com/office/drawing/2014/main" id="{ECD65915-36D3-45BB-8295-011F961EFF02}"/>
                              </a:ext>
                            </a:extLst>
                          </p:cNvPr>
                          <p:cNvSpPr txBox="1">
                            <a:spLocks noRot="1" noChangeAspect="1" noMove="1" noResize="1" noEditPoints="1" noAdjustHandles="1" noChangeArrowheads="1" noChangeShapeType="1" noTextEdit="1"/>
                          </p:cNvSpPr>
                          <p:nvPr/>
                        </p:nvSpPr>
                        <p:spPr>
                          <a:xfrm>
                            <a:off x="5087332" y="4652263"/>
                            <a:ext cx="1021830" cy="316699"/>
                          </a:xfrm>
                          <a:prstGeom prst="rect">
                            <a:avLst/>
                          </a:prstGeom>
                          <a:blipFill>
                            <a:blip r:embed="rId7"/>
                            <a:stretch>
                              <a:fillRect/>
                            </a:stretch>
                          </a:blipFill>
                        </p:spPr>
                        <p:txBody>
                          <a:bodyPr/>
                          <a:lstStyle/>
                          <a:p>
                            <a:r>
                              <a:rPr lang="en-US">
                                <a:noFill/>
                              </a:rPr>
                              <a:t> </a:t>
                            </a:r>
                          </a:p>
                        </p:txBody>
                      </p:sp>
                    </mc:Fallback>
                  </mc:AlternateContent>
                </p:grpSp>
                <p:sp>
                  <p:nvSpPr>
                    <p:cNvPr id="90" name="Rectangle 89">
                      <a:extLst>
                        <a:ext uri="{FF2B5EF4-FFF2-40B4-BE49-F238E27FC236}">
                          <a16:creationId xmlns:a16="http://schemas.microsoft.com/office/drawing/2014/main" id="{6E4ABE79-9F60-449F-84F8-6B4207DB35C7}"/>
                        </a:ext>
                      </a:extLst>
                    </p:cNvPr>
                    <p:cNvSpPr/>
                    <p:nvPr/>
                  </p:nvSpPr>
                  <p:spPr bwMode="auto">
                    <a:xfrm>
                      <a:off x="4196688" y="5201918"/>
                      <a:ext cx="998345"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87" name="TextBox 86">
                    <a:extLst>
                      <a:ext uri="{FF2B5EF4-FFF2-40B4-BE49-F238E27FC236}">
                        <a16:creationId xmlns:a16="http://schemas.microsoft.com/office/drawing/2014/main" id="{3DDB83A7-7989-4BCF-A581-78FEFCEF2A5A}"/>
                      </a:ext>
                    </a:extLst>
                  </p:cNvPr>
                  <p:cNvSpPr txBox="1"/>
                  <p:nvPr/>
                </p:nvSpPr>
                <p:spPr>
                  <a:xfrm>
                    <a:off x="3124200" y="5939418"/>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earliest detected tap</a:t>
                    </a:r>
                  </a:p>
                </p:txBody>
              </p:sp>
              <mc:AlternateContent xmlns:mc="http://schemas.openxmlformats.org/markup-compatibility/2006" xmlns:a14="http://schemas.microsoft.com/office/drawing/2010/main">
                <mc:Choice Requires="a14">
                  <p:sp>
                    <p:nvSpPr>
                      <p:cNvPr id="88" name="TextBox 87">
                        <a:extLst>
                          <a:ext uri="{FF2B5EF4-FFF2-40B4-BE49-F238E27FC236}">
                            <a16:creationId xmlns:a16="http://schemas.microsoft.com/office/drawing/2014/main" id="{42FF2381-40C4-41FD-B063-BA8791863B7A}"/>
                          </a:ext>
                        </a:extLst>
                      </p:cNvPr>
                      <p:cNvSpPr txBox="1"/>
                      <p:nvPr/>
                    </p:nvSpPr>
                    <p:spPr>
                      <a:xfrm>
                        <a:off x="4065522" y="5582228"/>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88" name="TextBox 87">
                        <a:extLst>
                          <a:ext uri="{FF2B5EF4-FFF2-40B4-BE49-F238E27FC236}">
                            <a16:creationId xmlns:a16="http://schemas.microsoft.com/office/drawing/2014/main" id="{42FF2381-40C4-41FD-B063-BA8791863B7A}"/>
                          </a:ext>
                        </a:extLst>
                      </p:cNvPr>
                      <p:cNvSpPr txBox="1">
                        <a:spLocks noRot="1" noChangeAspect="1" noMove="1" noResize="1" noEditPoints="1" noAdjustHandles="1" noChangeArrowheads="1" noChangeShapeType="1" noTextEdit="1"/>
                      </p:cNvSpPr>
                      <p:nvPr/>
                    </p:nvSpPr>
                    <p:spPr>
                      <a:xfrm>
                        <a:off x="4065522" y="5582228"/>
                        <a:ext cx="335927" cy="246221"/>
                      </a:xfrm>
                      <a:prstGeom prst="rect">
                        <a:avLst/>
                      </a:prstGeom>
                      <a:blipFill>
                        <a:blip r:embed="rId8"/>
                        <a:stretch>
                          <a:fillRect b="-12121"/>
                        </a:stretch>
                      </a:blipFill>
                    </p:spPr>
                    <p:txBody>
                      <a:bodyPr/>
                      <a:lstStyle/>
                      <a:p>
                        <a:r>
                          <a:rPr lang="en-US">
                            <a:noFill/>
                          </a:rPr>
                          <a:t> </a:t>
                        </a:r>
                      </a:p>
                    </p:txBody>
                  </p:sp>
                </mc:Fallback>
              </mc:AlternateContent>
            </p:grpSp>
            <p:sp>
              <p:nvSpPr>
                <p:cNvPr id="83" name="TextBox 82">
                  <a:extLst>
                    <a:ext uri="{FF2B5EF4-FFF2-40B4-BE49-F238E27FC236}">
                      <a16:creationId xmlns:a16="http://schemas.microsoft.com/office/drawing/2014/main" id="{2F8AFEFA-5062-4F87-8E30-CB67757B6990}"/>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Earliest detected tap</a:t>
                  </a:r>
                </a:p>
              </p:txBody>
            </p:sp>
            <p:sp>
              <p:nvSpPr>
                <p:cNvPr id="84" name="Oval 83">
                  <a:extLst>
                    <a:ext uri="{FF2B5EF4-FFF2-40B4-BE49-F238E27FC236}">
                      <a16:creationId xmlns:a16="http://schemas.microsoft.com/office/drawing/2014/main" id="{F696AE91-E982-4A93-BA8D-4714ACE8BAC4}"/>
                    </a:ext>
                  </a:extLst>
                </p:cNvPr>
                <p:cNvSpPr/>
                <p:nvPr/>
              </p:nvSpPr>
              <p:spPr bwMode="auto">
                <a:xfrm>
                  <a:off x="3926751" y="4269768"/>
                  <a:ext cx="222088" cy="665030"/>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5" name="Straight Arrow Connector 84">
                  <a:extLst>
                    <a:ext uri="{FF2B5EF4-FFF2-40B4-BE49-F238E27FC236}">
                      <a16:creationId xmlns:a16="http://schemas.microsoft.com/office/drawing/2014/main" id="{C98284C9-F023-49F2-9ED5-EF1908E7D471}"/>
                    </a:ext>
                  </a:extLst>
                </p:cNvPr>
                <p:cNvCxnSpPr>
                  <a:endCxn id="84" idx="1"/>
                </p:cNvCxnSpPr>
                <p:nvPr/>
              </p:nvCxnSpPr>
              <p:spPr bwMode="auto">
                <a:xfrm>
                  <a:off x="3320061" y="4193099"/>
                  <a:ext cx="639214" cy="174060"/>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grpSp>
        <p:nvGrpSpPr>
          <p:cNvPr id="8" name="Group 7">
            <a:extLst>
              <a:ext uri="{FF2B5EF4-FFF2-40B4-BE49-F238E27FC236}">
                <a16:creationId xmlns:a16="http://schemas.microsoft.com/office/drawing/2014/main" id="{388D28AC-3DA6-4A9B-A5DB-600F7508AFE7}"/>
              </a:ext>
            </a:extLst>
          </p:cNvPr>
          <p:cNvGrpSpPr/>
          <p:nvPr/>
        </p:nvGrpSpPr>
        <p:grpSpPr>
          <a:xfrm>
            <a:off x="2912644" y="2651746"/>
            <a:ext cx="7740795" cy="1294834"/>
            <a:chOff x="2312820" y="3079710"/>
            <a:chExt cx="7740795" cy="1294834"/>
          </a:xfrm>
        </p:grpSpPr>
        <p:grpSp>
          <p:nvGrpSpPr>
            <p:cNvPr id="18" name="Group 17">
              <a:extLst>
                <a:ext uri="{FF2B5EF4-FFF2-40B4-BE49-F238E27FC236}">
                  <a16:creationId xmlns:a16="http://schemas.microsoft.com/office/drawing/2014/main" id="{40164113-5F10-4288-B1D6-8512B96A670C}"/>
                </a:ext>
              </a:extLst>
            </p:cNvPr>
            <p:cNvGrpSpPr/>
            <p:nvPr/>
          </p:nvGrpSpPr>
          <p:grpSpPr>
            <a:xfrm>
              <a:off x="2312820" y="3079710"/>
              <a:ext cx="7740795" cy="1294834"/>
              <a:chOff x="2501014" y="3888459"/>
              <a:chExt cx="7740795" cy="1294834"/>
            </a:xfrm>
          </p:grpSpPr>
          <p:cxnSp>
            <p:nvCxnSpPr>
              <p:cNvPr id="70" name="Straight Arrow Connector 69">
                <a:extLst>
                  <a:ext uri="{FF2B5EF4-FFF2-40B4-BE49-F238E27FC236}">
                    <a16:creationId xmlns:a16="http://schemas.microsoft.com/office/drawing/2014/main" id="{257E95AE-E75F-4C1E-8E3B-0CBD490D059E}"/>
                  </a:ext>
                </a:extLst>
              </p:cNvPr>
              <p:cNvCxnSpPr>
                <a:cxnSpLocks/>
              </p:cNvCxnSpPr>
              <p:nvPr/>
            </p:nvCxnSpPr>
            <p:spPr>
              <a:xfrm flipV="1">
                <a:off x="3836791" y="4572000"/>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79A47BF9-0203-40EA-9C37-4FBCC8E83C55}"/>
                  </a:ext>
                </a:extLst>
              </p:cNvPr>
              <p:cNvCxnSpPr>
                <a:cxnSpLocks/>
              </p:cNvCxnSpPr>
              <p:nvPr/>
            </p:nvCxnSpPr>
            <p:spPr>
              <a:xfrm flipV="1">
                <a:off x="3623169" y="4574941"/>
                <a:ext cx="0" cy="108373"/>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nvGrpSpPr>
              <p:cNvPr id="17" name="Group 16">
                <a:extLst>
                  <a:ext uri="{FF2B5EF4-FFF2-40B4-BE49-F238E27FC236}">
                    <a16:creationId xmlns:a16="http://schemas.microsoft.com/office/drawing/2014/main" id="{D45FBFFE-3690-4477-A575-65F2603AF086}"/>
                  </a:ext>
                </a:extLst>
              </p:cNvPr>
              <p:cNvGrpSpPr/>
              <p:nvPr/>
            </p:nvGrpSpPr>
            <p:grpSpPr>
              <a:xfrm>
                <a:off x="2501014" y="3888459"/>
                <a:ext cx="7740795" cy="1294834"/>
                <a:chOff x="2501014" y="3888459"/>
                <a:chExt cx="7740795" cy="1294834"/>
              </a:xfrm>
            </p:grpSpPr>
            <p:sp>
              <p:nvSpPr>
                <p:cNvPr id="72" name="TextBox 71">
                  <a:extLst>
                    <a:ext uri="{FF2B5EF4-FFF2-40B4-BE49-F238E27FC236}">
                      <a16:creationId xmlns:a16="http://schemas.microsoft.com/office/drawing/2014/main" id="{D97E882F-618C-4178-8E1A-897B2FB37AF7}"/>
                    </a:ext>
                  </a:extLst>
                </p:cNvPr>
                <p:cNvSpPr txBox="1"/>
                <p:nvPr/>
              </p:nvSpPr>
              <p:spPr>
                <a:xfrm>
                  <a:off x="6083085" y="4331056"/>
                  <a:ext cx="4158724" cy="177293"/>
                </a:xfrm>
                <a:prstGeom prst="rect">
                  <a:avLst/>
                </a:prstGeom>
              </p:spPr>
              <p:txBody>
                <a:bodyPr wrap="square" lIns="0" tIns="0" rIns="0" bIns="0" rtlCol="0">
                  <a:spAutoFit/>
                </a:bodyPr>
                <a:lstStyle/>
                <a:p>
                  <a:pPr algn="l">
                    <a:lnSpc>
                      <a:spcPct val="96000"/>
                    </a:lnSpc>
                  </a:pPr>
                  <a:r>
                    <a:rPr lang="en-US" sz="1200" dirty="0">
                      <a:solidFill>
                        <a:srgbClr val="FF0000"/>
                      </a:solidFill>
                      <a:latin typeface="Microsoft Sans Serif"/>
                      <a:cs typeface="Microsoft Sans Serif" panose="020B0604020202020204" pitchFamily="34" charset="0"/>
                    </a:rPr>
                    <a:t>Noise Threshold</a:t>
                  </a:r>
                </a:p>
              </p:txBody>
            </p:sp>
            <p:cxnSp>
              <p:nvCxnSpPr>
                <p:cNvPr id="73" name="Straight Connector 72">
                  <a:extLst>
                    <a:ext uri="{FF2B5EF4-FFF2-40B4-BE49-F238E27FC236}">
                      <a16:creationId xmlns:a16="http://schemas.microsoft.com/office/drawing/2014/main" id="{4B29AD7B-A23C-4AA7-965E-2713E17533CE}"/>
                    </a:ext>
                  </a:extLst>
                </p:cNvPr>
                <p:cNvCxnSpPr/>
                <p:nvPr/>
              </p:nvCxnSpPr>
              <p:spPr bwMode="auto">
                <a:xfrm>
                  <a:off x="3222826" y="4548185"/>
                  <a:ext cx="3007363" cy="0"/>
                </a:xfrm>
                <a:prstGeom prst="line">
                  <a:avLst/>
                </a:prstGeom>
                <a:ln>
                  <a:solidFill>
                    <a:srgbClr val="FF0000"/>
                  </a:solidFill>
                  <a:prstDash val="lgDash"/>
                  <a:headEnd type="none" w="med" len="med"/>
                  <a:tailEnd type="none" w="med" len="med"/>
                </a:ln>
              </p:spPr>
              <p:style>
                <a:lnRef idx="1">
                  <a:schemeClr val="accent1"/>
                </a:lnRef>
                <a:fillRef idx="0">
                  <a:schemeClr val="accent1"/>
                </a:fillRef>
                <a:effectRef idx="0">
                  <a:schemeClr val="accent1"/>
                </a:effectRef>
                <a:fontRef idx="minor">
                  <a:schemeClr val="tx1"/>
                </a:fontRef>
              </p:style>
            </p:cxnSp>
            <p:grpSp>
              <p:nvGrpSpPr>
                <p:cNvPr id="16" name="Group 15">
                  <a:extLst>
                    <a:ext uri="{FF2B5EF4-FFF2-40B4-BE49-F238E27FC236}">
                      <a16:creationId xmlns:a16="http://schemas.microsoft.com/office/drawing/2014/main" id="{20BCF38E-4E9F-4DA7-B97B-6E6622FF048D}"/>
                    </a:ext>
                  </a:extLst>
                </p:cNvPr>
                <p:cNvGrpSpPr/>
                <p:nvPr/>
              </p:nvGrpSpPr>
              <p:grpSpPr>
                <a:xfrm>
                  <a:off x="2501014" y="3888459"/>
                  <a:ext cx="5796145" cy="1294834"/>
                  <a:chOff x="2501014" y="3888459"/>
                  <a:chExt cx="5796145" cy="1294834"/>
                </a:xfrm>
              </p:grpSpPr>
              <p:grpSp>
                <p:nvGrpSpPr>
                  <p:cNvPr id="5" name="Group 4">
                    <a:extLst>
                      <a:ext uri="{FF2B5EF4-FFF2-40B4-BE49-F238E27FC236}">
                        <a16:creationId xmlns:a16="http://schemas.microsoft.com/office/drawing/2014/main" id="{4D1A72EA-FBA3-4B4D-8FE8-AD6CA083C3BE}"/>
                      </a:ext>
                    </a:extLst>
                  </p:cNvPr>
                  <p:cNvGrpSpPr/>
                  <p:nvPr/>
                </p:nvGrpSpPr>
                <p:grpSpPr>
                  <a:xfrm>
                    <a:off x="2658343" y="3926347"/>
                    <a:ext cx="5638816" cy="1256946"/>
                    <a:chOff x="3051537" y="4631269"/>
                    <a:chExt cx="4829452" cy="1538596"/>
                  </a:xfrm>
                </p:grpSpPr>
                <p:grpSp>
                  <p:nvGrpSpPr>
                    <p:cNvPr id="20" name="Group 19">
                      <a:extLst>
                        <a:ext uri="{FF2B5EF4-FFF2-40B4-BE49-F238E27FC236}">
                          <a16:creationId xmlns:a16="http://schemas.microsoft.com/office/drawing/2014/main" id="{B0D9F4B7-A458-47C8-85D5-340BFD4230A2}"/>
                        </a:ext>
                      </a:extLst>
                    </p:cNvPr>
                    <p:cNvGrpSpPr/>
                    <p:nvPr/>
                  </p:nvGrpSpPr>
                  <p:grpSpPr>
                    <a:xfrm>
                      <a:off x="3586864" y="4631269"/>
                      <a:ext cx="2471971" cy="1254854"/>
                      <a:chOff x="3905675" y="5201918"/>
                      <a:chExt cx="2471971" cy="1254854"/>
                    </a:xfrm>
                  </p:grpSpPr>
                  <p:grpSp>
                    <p:nvGrpSpPr>
                      <p:cNvPr id="21" name="Group 20">
                        <a:extLst>
                          <a:ext uri="{FF2B5EF4-FFF2-40B4-BE49-F238E27FC236}">
                            <a16:creationId xmlns:a16="http://schemas.microsoft.com/office/drawing/2014/main" id="{129E10DD-C2CD-40DA-8DFD-CD5C998DD648}"/>
                          </a:ext>
                        </a:extLst>
                      </p:cNvPr>
                      <p:cNvGrpSpPr/>
                      <p:nvPr/>
                    </p:nvGrpSpPr>
                    <p:grpSpPr>
                      <a:xfrm>
                        <a:off x="3905675" y="5216427"/>
                        <a:ext cx="2471971" cy="1240345"/>
                        <a:chOff x="4293054" y="3722253"/>
                        <a:chExt cx="2471971" cy="1240345"/>
                      </a:xfrm>
                    </p:grpSpPr>
                    <p:grpSp>
                      <p:nvGrpSpPr>
                        <p:cNvPr id="23" name="Group 22">
                          <a:extLst>
                            <a:ext uri="{FF2B5EF4-FFF2-40B4-BE49-F238E27FC236}">
                              <a16:creationId xmlns:a16="http://schemas.microsoft.com/office/drawing/2014/main" id="{BE4BA5FB-8EF7-48FA-962D-901EC32B84E9}"/>
                            </a:ext>
                          </a:extLst>
                        </p:cNvPr>
                        <p:cNvGrpSpPr/>
                        <p:nvPr/>
                      </p:nvGrpSpPr>
                      <p:grpSpPr>
                        <a:xfrm>
                          <a:off x="4293054" y="3722253"/>
                          <a:ext cx="2471971" cy="1240345"/>
                          <a:chOff x="4892851" y="3039123"/>
                          <a:chExt cx="2618913" cy="1587817"/>
                        </a:xfrm>
                      </p:grpSpPr>
                      <p:grpSp>
                        <p:nvGrpSpPr>
                          <p:cNvPr id="26" name="Group 25">
                            <a:extLst>
                              <a:ext uri="{FF2B5EF4-FFF2-40B4-BE49-F238E27FC236}">
                                <a16:creationId xmlns:a16="http://schemas.microsoft.com/office/drawing/2014/main" id="{D542EE7B-E756-40C2-8353-D515E638B8B2}"/>
                              </a:ext>
                            </a:extLst>
                          </p:cNvPr>
                          <p:cNvGrpSpPr/>
                          <p:nvPr/>
                        </p:nvGrpSpPr>
                        <p:grpSpPr>
                          <a:xfrm>
                            <a:off x="4892851" y="3039123"/>
                            <a:ext cx="2618913" cy="1162976"/>
                            <a:chOff x="8975324" y="905523"/>
                            <a:chExt cx="2618913" cy="1162976"/>
                          </a:xfrm>
                        </p:grpSpPr>
                        <p:cxnSp>
                          <p:nvCxnSpPr>
                            <p:cNvPr id="29" name="Straight Connector 28">
                              <a:extLst>
                                <a:ext uri="{FF2B5EF4-FFF2-40B4-BE49-F238E27FC236}">
                                  <a16:creationId xmlns:a16="http://schemas.microsoft.com/office/drawing/2014/main" id="{B6197BED-5A74-4DDB-A326-E418D1C7DA1B}"/>
                                </a:ext>
                              </a:extLst>
                            </p:cNvPr>
                            <p:cNvCxnSpPr/>
                            <p:nvPr/>
                          </p:nvCxnSpPr>
                          <p:spPr>
                            <a:xfrm>
                              <a:off x="8975324" y="2068497"/>
                              <a:ext cx="2618913" cy="0"/>
                            </a:xfrm>
                            <a:prstGeom prst="line">
                              <a:avLst/>
                            </a:prstGeom>
                            <a:ln w="19050">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0" name="Straight Arrow Connector 29">
                              <a:extLst>
                                <a:ext uri="{FF2B5EF4-FFF2-40B4-BE49-F238E27FC236}">
                                  <a16:creationId xmlns:a16="http://schemas.microsoft.com/office/drawing/2014/main" id="{E726524F-E62F-47AB-A83D-55084C76B895}"/>
                                </a:ext>
                              </a:extLst>
                            </p:cNvPr>
                            <p:cNvCxnSpPr>
                              <a:cxnSpLocks/>
                            </p:cNvCxnSpPr>
                            <p:nvPr/>
                          </p:nvCxnSpPr>
                          <p:spPr>
                            <a:xfrm flipV="1">
                              <a:off x="9897142" y="905523"/>
                              <a:ext cx="0" cy="116223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387C3910-7C28-4650-8763-198AB593ACBC}"/>
                                </a:ext>
                              </a:extLst>
                            </p:cNvPr>
                            <p:cNvCxnSpPr>
                              <a:cxnSpLocks/>
                            </p:cNvCxnSpPr>
                            <p:nvPr/>
                          </p:nvCxnSpPr>
                          <p:spPr>
                            <a:xfrm flipV="1">
                              <a:off x="9664706" y="1521123"/>
                              <a:ext cx="0" cy="547376"/>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17583DDE-DBBF-4158-9FA9-D2930EC46360}"/>
                                </a:ext>
                              </a:extLst>
                            </p:cNvPr>
                            <p:cNvCxnSpPr>
                              <a:cxnSpLocks/>
                            </p:cNvCxnSpPr>
                            <p:nvPr/>
                          </p:nvCxnSpPr>
                          <p:spPr>
                            <a:xfrm flipV="1">
                              <a:off x="10330878" y="1642366"/>
                              <a:ext cx="0" cy="425392"/>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8F0C036A-D2DF-4681-8EB8-974B5C3CC8E3}"/>
                                </a:ext>
                              </a:extLst>
                            </p:cNvPr>
                            <p:cNvCxnSpPr>
                              <a:cxnSpLocks/>
                            </p:cNvCxnSpPr>
                            <p:nvPr/>
                          </p:nvCxnSpPr>
                          <p:spPr>
                            <a:xfrm flipV="1">
                              <a:off x="10544517" y="1898681"/>
                              <a:ext cx="0" cy="169078"/>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27" name="Right Brace 26">
                            <a:extLst>
                              <a:ext uri="{FF2B5EF4-FFF2-40B4-BE49-F238E27FC236}">
                                <a16:creationId xmlns:a16="http://schemas.microsoft.com/office/drawing/2014/main" id="{0218B21A-184D-45F4-95C1-565491C92449}"/>
                              </a:ext>
                            </a:extLst>
                          </p:cNvPr>
                          <p:cNvSpPr/>
                          <p:nvPr/>
                        </p:nvSpPr>
                        <p:spPr>
                          <a:xfrm rot="5400000">
                            <a:off x="6081408" y="3912950"/>
                            <a:ext cx="210492" cy="1217488"/>
                          </a:xfrm>
                          <a:prstGeom prst="rightBrace">
                            <a:avLst/>
                          </a:prstGeom>
                          <a:ln>
                            <a:headEnd type="none" w="sm" len="sm"/>
                            <a:tailEnd type="none" w="sm" len="sm"/>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grp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16284297-8015-4690-879B-68AEE29B2489}"/>
                                </a:ext>
                              </a:extLst>
                            </p:cNvPr>
                            <p:cNvSpPr txBox="1"/>
                            <p:nvPr/>
                          </p:nvSpPr>
                          <p:spPr>
                            <a:xfrm>
                              <a:off x="4369462" y="4627631"/>
                              <a:ext cx="813810" cy="246221"/>
                            </a:xfrm>
                            <a:prstGeom prst="rect">
                              <a:avLst/>
                            </a:prstGeom>
                            <a:noFill/>
                          </p:spPr>
                          <p:txBody>
                            <a:bodyPr wrap="square">
                              <a:spAutoFit/>
                            </a:bodyPr>
                            <a:lstStyle/>
                            <a:p>
                              <a14:m>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a14:m>
                              <a:r>
                                <a:rPr lang="en-US" sz="1000" dirty="0">
                                  <a:solidFill>
                                    <a:schemeClr val="tx1"/>
                                  </a:solidFill>
                                </a:rPr>
                                <a:t>-</a:t>
                              </a:r>
                              <a:r>
                                <a:rPr lang="en-US" sz="1000" dirty="0">
                                  <a:solidFill>
                                    <a:schemeClr val="tx1"/>
                                  </a:solidFill>
                                  <a:cs typeface="Microsoft Sans Serif" panose="020B0604020202020204" pitchFamily="34" charset="0"/>
                                </a:rPr>
                                <a:t> </a:t>
                              </a:r>
                              <a14:m>
                                <m:oMath xmlns:m="http://schemas.openxmlformats.org/officeDocument/2006/math">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b="0" i="1" smtClean="0">
                                          <a:solidFill>
                                            <a:schemeClr val="tx1"/>
                                          </a:solidFill>
                                          <a:latin typeface="Cambria Math" panose="02040503050406030204" pitchFamily="18" charset="0"/>
                                          <a:cs typeface="Microsoft Sans Serif" panose="020B0604020202020204" pitchFamily="34" charset="0"/>
                                        </a:rPr>
                                        <m:t>𝑙𝑒𝑎𝑑</m:t>
                                      </m:r>
                                    </m:sub>
                                  </m:sSub>
                                </m:oMath>
                              </a14:m>
                              <a:endParaRPr lang="en-US" sz="1000" dirty="0"/>
                            </a:p>
                          </p:txBody>
                        </p:sp>
                      </mc:Choice>
                      <mc:Fallback xmlns="">
                        <p:sp>
                          <p:nvSpPr>
                            <p:cNvPr id="24" name="TextBox 23">
                              <a:extLst>
                                <a:ext uri="{FF2B5EF4-FFF2-40B4-BE49-F238E27FC236}">
                                  <a16:creationId xmlns:a16="http://schemas.microsoft.com/office/drawing/2014/main" id="{16284297-8015-4690-879B-68AEE29B2489}"/>
                                </a:ext>
                              </a:extLst>
                            </p:cNvPr>
                            <p:cNvSpPr txBox="1">
                              <a:spLocks noRot="1" noChangeAspect="1" noMove="1" noResize="1" noEditPoints="1" noAdjustHandles="1" noChangeArrowheads="1" noChangeShapeType="1" noTextEdit="1"/>
                            </p:cNvSpPr>
                            <p:nvPr/>
                          </p:nvSpPr>
                          <p:spPr>
                            <a:xfrm>
                              <a:off x="4369462" y="4627631"/>
                              <a:ext cx="813810" cy="246221"/>
                            </a:xfrm>
                            <a:prstGeom prst="rect">
                              <a:avLst/>
                            </a:prstGeom>
                            <a:blipFill>
                              <a:blip r:embed="rId9"/>
                              <a:stretch>
                                <a:fillRect b="-3636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A8B3DCF2-B638-46F3-9D84-20A77485C4F0}"/>
                                </a:ext>
                              </a:extLst>
                            </p:cNvPr>
                            <p:cNvSpPr txBox="1"/>
                            <p:nvPr/>
                          </p:nvSpPr>
                          <p:spPr>
                            <a:xfrm>
                              <a:off x="5199391" y="4642725"/>
                              <a:ext cx="1021830" cy="316699"/>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r>
                                      <m:rPr>
                                        <m:nor/>
                                      </m:rPr>
                                      <a:rPr lang="en-US" sz="1000" b="0" i="0" dirty="0" smtClean="0">
                                        <a:solidFill>
                                          <a:schemeClr val="tx1"/>
                                        </a:solidFill>
                                      </a:rPr>
                                      <m:t>+</m:t>
                                    </m:r>
                                    <m:r>
                                      <m:rPr>
                                        <m:nor/>
                                      </m:rPr>
                                      <a:rPr lang="en-US" sz="1000" dirty="0">
                                        <a:solidFill>
                                          <a:schemeClr val="tx1"/>
                                        </a:solidFill>
                                        <a:cs typeface="Microsoft Sans Serif" panose="020B0604020202020204" pitchFamily="34" charset="0"/>
                                      </a:rPr>
                                      <m:t> </m:t>
                                    </m:r>
                                    <m:sSub>
                                      <m:sSubPr>
                                        <m:ctrlPr>
                                          <a:rPr lang="en-US" sz="1000" i="1">
                                            <a:solidFill>
                                              <a:schemeClr val="tx1"/>
                                            </a:solidFill>
                                            <a:latin typeface="Cambria Math" panose="02040503050406030204" pitchFamily="18" charset="0"/>
                                            <a:cs typeface="Microsoft Sans Serif" panose="020B0604020202020204" pitchFamily="34" charset="0"/>
                                          </a:rPr>
                                        </m:ctrlPr>
                                      </m:sSubPr>
                                      <m:e>
                                        <m:r>
                                          <a:rPr lang="en-US" sz="1000" i="1">
                                            <a:solidFill>
                                              <a:schemeClr val="tx1"/>
                                            </a:solidFill>
                                            <a:latin typeface="Cambria Math" panose="02040503050406030204" pitchFamily="18" charset="0"/>
                                            <a:cs typeface="Microsoft Sans Serif" panose="020B0604020202020204" pitchFamily="34" charset="0"/>
                                          </a:rPr>
                                          <m:t>𝑡</m:t>
                                        </m:r>
                                      </m:e>
                                      <m:sub>
                                        <m:r>
                                          <a:rPr lang="en-US" sz="1000" i="1">
                                            <a:solidFill>
                                              <a:schemeClr val="tx1"/>
                                            </a:solidFill>
                                            <a:latin typeface="Cambria Math" panose="02040503050406030204" pitchFamily="18" charset="0"/>
                                            <a:cs typeface="Microsoft Sans Serif" panose="020B0604020202020204" pitchFamily="34" charset="0"/>
                                          </a:rPr>
                                          <m:t>𝑙</m:t>
                                        </m:r>
                                        <m:r>
                                          <a:rPr lang="en-US" sz="1000" b="0" i="1" smtClean="0">
                                            <a:solidFill>
                                              <a:schemeClr val="tx1"/>
                                            </a:solidFill>
                                            <a:latin typeface="Cambria Math" panose="02040503050406030204" pitchFamily="18" charset="0"/>
                                            <a:cs typeface="Microsoft Sans Serif" panose="020B0604020202020204" pitchFamily="34" charset="0"/>
                                          </a:rPr>
                                          <m:t>𝑎𝑔</m:t>
                                        </m:r>
                                      </m:sub>
                                    </m:sSub>
                                  </m:oMath>
                                </m:oMathPara>
                              </a14:m>
                              <a:endParaRPr lang="en-US" sz="1000" dirty="0"/>
                            </a:p>
                          </p:txBody>
                        </p:sp>
                      </mc:Choice>
                      <mc:Fallback xmlns="">
                        <p:sp>
                          <p:nvSpPr>
                            <p:cNvPr id="25" name="TextBox 24">
                              <a:extLst>
                                <a:ext uri="{FF2B5EF4-FFF2-40B4-BE49-F238E27FC236}">
                                  <a16:creationId xmlns:a16="http://schemas.microsoft.com/office/drawing/2014/main" id="{A8B3DCF2-B638-46F3-9D84-20A77485C4F0}"/>
                                </a:ext>
                              </a:extLst>
                            </p:cNvPr>
                            <p:cNvSpPr txBox="1">
                              <a:spLocks noRot="1" noChangeAspect="1" noMove="1" noResize="1" noEditPoints="1" noAdjustHandles="1" noChangeArrowheads="1" noChangeShapeType="1" noTextEdit="1"/>
                            </p:cNvSpPr>
                            <p:nvPr/>
                          </p:nvSpPr>
                          <p:spPr>
                            <a:xfrm>
                              <a:off x="5199391" y="4642725"/>
                              <a:ext cx="1021830" cy="316699"/>
                            </a:xfrm>
                            <a:prstGeom prst="rect">
                              <a:avLst/>
                            </a:prstGeom>
                            <a:blipFill>
                              <a:blip r:embed="rId10"/>
                              <a:stretch>
                                <a:fillRect/>
                              </a:stretch>
                            </a:blipFill>
                          </p:spPr>
                          <p:txBody>
                            <a:bodyPr/>
                            <a:lstStyle/>
                            <a:p>
                              <a:r>
                                <a:rPr lang="en-US">
                                  <a:noFill/>
                                </a:rPr>
                                <a:t> </a:t>
                              </a:r>
                            </a:p>
                          </p:txBody>
                        </p:sp>
                      </mc:Fallback>
                    </mc:AlternateContent>
                  </p:grpSp>
                  <p:sp>
                    <p:nvSpPr>
                      <p:cNvPr id="22" name="Rectangle 21">
                        <a:extLst>
                          <a:ext uri="{FF2B5EF4-FFF2-40B4-BE49-F238E27FC236}">
                            <a16:creationId xmlns:a16="http://schemas.microsoft.com/office/drawing/2014/main" id="{18305244-EBA3-4FAB-86D5-C5FF9A80E578}"/>
                          </a:ext>
                        </a:extLst>
                      </p:cNvPr>
                      <p:cNvSpPr/>
                      <p:nvPr/>
                    </p:nvSpPr>
                    <p:spPr bwMode="auto">
                      <a:xfrm>
                        <a:off x="4188775" y="5201918"/>
                        <a:ext cx="1006260" cy="1254854"/>
                      </a:xfrm>
                      <a:prstGeom prst="rect">
                        <a:avLst/>
                      </a:prstGeom>
                      <a:noFill/>
                      <a:ln w="6350">
                        <a:solidFill>
                          <a:schemeClr val="accent2"/>
                        </a:solidFill>
                        <a:headEnd type="none" w="med" len="med"/>
                        <a:tailEnd type="none" w="med" len="me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
                  <p:nvSpPr>
                    <p:cNvPr id="35" name="TextBox 34">
                      <a:extLst>
                        <a:ext uri="{FF2B5EF4-FFF2-40B4-BE49-F238E27FC236}">
                          <a16:creationId xmlns:a16="http://schemas.microsoft.com/office/drawing/2014/main" id="{5CC127A5-7A9F-480D-A253-7FCD603338B5}"/>
                        </a:ext>
                      </a:extLst>
                    </p:cNvPr>
                    <p:cNvSpPr txBox="1"/>
                    <p:nvPr/>
                  </p:nvSpPr>
                  <p:spPr>
                    <a:xfrm>
                      <a:off x="3051537" y="5952845"/>
                      <a:ext cx="4829452" cy="217020"/>
                    </a:xfrm>
                    <a:prstGeom prst="rect">
                      <a:avLst/>
                    </a:prstGeom>
                  </p:spPr>
                  <p:txBody>
                    <a:bodyPr wrap="square" lIns="0" tIns="0" rIns="0" bIns="0" rtlCol="0">
                      <a:spAutoFit/>
                    </a:bodyPr>
                    <a:lstStyle/>
                    <a:p>
                      <a:pPr algn="l">
                        <a:lnSpc>
                          <a:spcPct val="96000"/>
                        </a:lnSpc>
                      </a:pPr>
                      <a:r>
                        <a:rPr lang="en-US" sz="1200" dirty="0">
                          <a:solidFill>
                            <a:schemeClr val="accent2"/>
                          </a:solidFill>
                          <a:latin typeface="Microsoft Sans Serif"/>
                          <a:cs typeface="Microsoft Sans Serif" panose="020B0604020202020204" pitchFamily="34" charset="0"/>
                        </a:rPr>
                        <a:t>Fixed window around the strongest detected tap</a:t>
                      </a:r>
                    </a:p>
                  </p:txBody>
                </p:sp>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F659EA24-F973-41CB-A5A3-2CDCD76E726D}"/>
                            </a:ext>
                          </a:extLst>
                        </p:cNvPr>
                        <p:cNvSpPr txBox="1"/>
                        <p:nvPr/>
                      </p:nvSpPr>
                      <p:spPr>
                        <a:xfrm>
                          <a:off x="4301970" y="5555825"/>
                          <a:ext cx="335927" cy="24622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000" i="1">
                                        <a:solidFill>
                                          <a:schemeClr val="tx2"/>
                                        </a:solidFill>
                                        <a:latin typeface="Cambria Math" panose="02040503050406030204" pitchFamily="18" charset="0"/>
                                        <a:cs typeface="Microsoft Sans Serif" panose="020B0604020202020204" pitchFamily="34" charset="0"/>
                                      </a:rPr>
                                    </m:ctrlPr>
                                  </m:sSubPr>
                                  <m:e>
                                    <m:r>
                                      <a:rPr lang="en-US" sz="1000" i="1">
                                        <a:solidFill>
                                          <a:schemeClr val="tx2"/>
                                        </a:solidFill>
                                        <a:latin typeface="Cambria Math" panose="02040503050406030204" pitchFamily="18" charset="0"/>
                                        <a:cs typeface="Microsoft Sans Serif" panose="020B0604020202020204" pitchFamily="34" charset="0"/>
                                      </a:rPr>
                                      <m:t>𝑡</m:t>
                                    </m:r>
                                  </m:e>
                                  <m:sub>
                                    <m:r>
                                      <a:rPr lang="en-US" sz="1000" i="1">
                                        <a:solidFill>
                                          <a:schemeClr val="tx2"/>
                                        </a:solidFill>
                                        <a:latin typeface="Cambria Math" panose="02040503050406030204" pitchFamily="18" charset="0"/>
                                        <a:cs typeface="Microsoft Sans Serif" panose="020B0604020202020204" pitchFamily="34" charset="0"/>
                                      </a:rPr>
                                      <m:t>0</m:t>
                                    </m:r>
                                  </m:sub>
                                </m:sSub>
                              </m:oMath>
                            </m:oMathPara>
                          </a14:m>
                          <a:endParaRPr lang="en-US" sz="1000" dirty="0"/>
                        </a:p>
                      </p:txBody>
                    </p:sp>
                  </mc:Choice>
                  <mc:Fallback xmlns="">
                    <p:sp>
                      <p:nvSpPr>
                        <p:cNvPr id="36" name="TextBox 35">
                          <a:extLst>
                            <a:ext uri="{FF2B5EF4-FFF2-40B4-BE49-F238E27FC236}">
                              <a16:creationId xmlns:a16="http://schemas.microsoft.com/office/drawing/2014/main" id="{F659EA24-F973-41CB-A5A3-2CDCD76E726D}"/>
                            </a:ext>
                          </a:extLst>
                        </p:cNvPr>
                        <p:cNvSpPr txBox="1">
                          <a:spLocks noRot="1" noChangeAspect="1" noMove="1" noResize="1" noEditPoints="1" noAdjustHandles="1" noChangeArrowheads="1" noChangeShapeType="1" noTextEdit="1"/>
                        </p:cNvSpPr>
                        <p:nvPr/>
                      </p:nvSpPr>
                      <p:spPr>
                        <a:xfrm>
                          <a:off x="4301970" y="5555825"/>
                          <a:ext cx="335927" cy="246221"/>
                        </a:xfrm>
                        <a:prstGeom prst="rect">
                          <a:avLst/>
                        </a:prstGeom>
                        <a:blipFill>
                          <a:blip r:embed="rId5"/>
                          <a:stretch>
                            <a:fillRect b="-9091"/>
                          </a:stretch>
                        </a:blipFill>
                      </p:spPr>
                      <p:txBody>
                        <a:bodyPr/>
                        <a:lstStyle/>
                        <a:p>
                          <a:r>
                            <a:rPr lang="en-US">
                              <a:noFill/>
                            </a:rPr>
                            <a:t> </a:t>
                          </a:r>
                        </a:p>
                      </p:txBody>
                    </p:sp>
                  </mc:Fallback>
                </mc:AlternateContent>
              </p:grpSp>
              <p:sp>
                <p:nvSpPr>
                  <p:cNvPr id="74" name="TextBox 73">
                    <a:extLst>
                      <a:ext uri="{FF2B5EF4-FFF2-40B4-BE49-F238E27FC236}">
                        <a16:creationId xmlns:a16="http://schemas.microsoft.com/office/drawing/2014/main" id="{5DC43322-1628-46DC-8ECE-FAB2CFC2CFD4}"/>
                      </a:ext>
                    </a:extLst>
                  </p:cNvPr>
                  <p:cNvSpPr txBox="1"/>
                  <p:nvPr/>
                </p:nvSpPr>
                <p:spPr>
                  <a:xfrm>
                    <a:off x="2501014" y="4029191"/>
                    <a:ext cx="1023704" cy="354584"/>
                  </a:xfrm>
                  <a:prstGeom prst="rect">
                    <a:avLst/>
                  </a:prstGeom>
                  <a:ln>
                    <a:noFill/>
                  </a:ln>
                </p:spPr>
                <p:txBody>
                  <a:bodyPr wrap="square" lIns="0" tIns="0" rIns="0" bIns="0" rtlCol="0">
                    <a:spAutoFit/>
                  </a:bodyPr>
                  <a:lstStyle/>
                  <a:p>
                    <a:pPr algn="l">
                      <a:lnSpc>
                        <a:spcPct val="96000"/>
                      </a:lnSpc>
                    </a:pPr>
                    <a:r>
                      <a:rPr lang="en-US" sz="1200" dirty="0">
                        <a:solidFill>
                          <a:srgbClr val="7030A0"/>
                        </a:solidFill>
                        <a:latin typeface="Microsoft Sans Serif"/>
                        <a:cs typeface="Microsoft Sans Serif" panose="020B0604020202020204" pitchFamily="34" charset="0"/>
                      </a:rPr>
                      <a:t>Strongest detected tap</a:t>
                    </a:r>
                  </a:p>
                </p:txBody>
              </p:sp>
              <p:sp>
                <p:nvSpPr>
                  <p:cNvPr id="13" name="Oval 12">
                    <a:extLst>
                      <a:ext uri="{FF2B5EF4-FFF2-40B4-BE49-F238E27FC236}">
                        <a16:creationId xmlns:a16="http://schemas.microsoft.com/office/drawing/2014/main" id="{C30AA1B2-19D3-42A4-AA52-A52DDC57459A}"/>
                      </a:ext>
                    </a:extLst>
                  </p:cNvPr>
                  <p:cNvSpPr/>
                  <p:nvPr/>
                </p:nvSpPr>
                <p:spPr bwMode="auto">
                  <a:xfrm>
                    <a:off x="4187554" y="3888459"/>
                    <a:ext cx="223929" cy="1170652"/>
                  </a:xfrm>
                  <a:prstGeom prst="ellipse">
                    <a:avLst/>
                  </a:prstGeom>
                  <a:noFill/>
                  <a:ln w="9525" cap="flat" cmpd="sng" algn="ctr">
                    <a:solidFill>
                      <a:srgbClr val="7030A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86EF8251-50AE-4C7B-AC91-E3C39F3B6382}"/>
                      </a:ext>
                    </a:extLst>
                  </p:cNvPr>
                  <p:cNvCxnSpPr>
                    <a:cxnSpLocks/>
                    <a:endCxn id="13" idx="2"/>
                  </p:cNvCxnSpPr>
                  <p:nvPr/>
                </p:nvCxnSpPr>
                <p:spPr bwMode="auto">
                  <a:xfrm>
                    <a:off x="3272305" y="4199341"/>
                    <a:ext cx="915249" cy="274444"/>
                  </a:xfrm>
                  <a:prstGeom prst="straightConnector1">
                    <a:avLst/>
                  </a:prstGeom>
                  <a:solidFill>
                    <a:srgbClr val="00B8FF"/>
                  </a:solidFill>
                  <a:ln w="9525" cap="flat" cmpd="sng" algn="ctr">
                    <a:solidFill>
                      <a:srgbClr val="7030A0"/>
                    </a:solidFill>
                    <a:prstDash val="solid"/>
                    <a:round/>
                    <a:headEnd type="none" w="med" len="med"/>
                    <a:tailEnd type="triangle"/>
                  </a:ln>
                  <a:effectLst/>
                </p:spPr>
              </p:cxnSp>
            </p:grpSp>
          </p:grpSp>
        </p:grpSp>
        <p:cxnSp>
          <p:nvCxnSpPr>
            <p:cNvPr id="109" name="Straight Arrow Connector 108">
              <a:extLst>
                <a:ext uri="{FF2B5EF4-FFF2-40B4-BE49-F238E27FC236}">
                  <a16:creationId xmlns:a16="http://schemas.microsoft.com/office/drawing/2014/main" id="{73A4A9EF-CE2A-49CA-ABC0-7679C30BA41B}"/>
                </a:ext>
              </a:extLst>
            </p:cNvPr>
            <p:cNvCxnSpPr>
              <a:cxnSpLocks/>
            </p:cNvCxnSpPr>
            <p:nvPr/>
          </p:nvCxnSpPr>
          <p:spPr>
            <a:xfrm flipV="1">
              <a:off x="4390689" y="3296360"/>
              <a:ext cx="0" cy="567620"/>
            </a:xfrm>
            <a:prstGeom prst="straightConnector1">
              <a:avLst/>
            </a:prstGeom>
            <a:ln>
              <a:headEnd type="none" w="sm" len="sm"/>
              <a:tailEnd type="triangle"/>
            </a:ln>
          </p:spPr>
          <p:style>
            <a:lnRef idx="1">
              <a:schemeClr val="accent1"/>
            </a:lnRef>
            <a:fillRef idx="0">
              <a:schemeClr val="accent1"/>
            </a:fillRef>
            <a:effectRef idx="0">
              <a:schemeClr val="accent1"/>
            </a:effectRef>
            <a:fontRef idx="minor">
              <a:schemeClr val="tx1"/>
            </a:fontRef>
          </p:style>
        </p:cxnSp>
      </p:grpSp>
      <p:sp>
        <p:nvSpPr>
          <p:cNvPr id="7" name="Footer Placeholder 6">
            <a:extLst>
              <a:ext uri="{FF2B5EF4-FFF2-40B4-BE49-F238E27FC236}">
                <a16:creationId xmlns:a16="http://schemas.microsoft.com/office/drawing/2014/main" id="{2BDBB3F7-E25B-479B-9F9A-44F50A3396AD}"/>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5837198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Approach 1c: Fixed window duration in time domain</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algn="l"/>
                <a:r>
                  <a:rPr lang="en-US" sz="1800" dirty="0"/>
                  <a:t>If LOS is not blocked, potentially the strongest tap is close to the first tap. Therefore, the window could be selected asymmetrically around the strongest tap.</a:t>
                </a:r>
              </a:p>
              <a:p>
                <a:r>
                  <a:rPr lang="en-US" sz="1800" dirty="0"/>
                  <a:t>Signaling from initiator to responder could be used on how many taps to report before/after the strongest tap (parameterized as </a:t>
                </a:r>
                <a14:m>
                  <m:oMath xmlns:m="http://schemas.openxmlformats.org/officeDocument/2006/math">
                    <m:sSub>
                      <m:sSubPr>
                        <m:ctrlPr>
                          <a:rPr lang="en-US" sz="1800" i="1" smtClean="0">
                            <a:solidFill>
                              <a:schemeClr val="tx1"/>
                            </a:solidFill>
                            <a:latin typeface="Cambria Math" panose="02040503050406030204" pitchFamily="18" charset="0"/>
                            <a:cs typeface="Microsoft Sans Serif" panose="020B0604020202020204" pitchFamily="34" charset="0"/>
                          </a:rPr>
                        </m:ctrlPr>
                      </m:sSubPr>
                      <m:e>
                        <m:r>
                          <a:rPr lang="en-US" sz="1800" i="1">
                            <a:solidFill>
                              <a:schemeClr val="tx1"/>
                            </a:solidFill>
                            <a:latin typeface="Cambria Math" panose="02040503050406030204" pitchFamily="18" charset="0"/>
                            <a:cs typeface="Microsoft Sans Serif" panose="020B0604020202020204" pitchFamily="34" charset="0"/>
                          </a:rPr>
                          <m:t>𝑡</m:t>
                        </m:r>
                      </m:e>
                      <m:sub>
                        <m:r>
                          <a:rPr lang="en-US" sz="1800" b="0" i="1" smtClean="0">
                            <a:solidFill>
                              <a:schemeClr val="tx1"/>
                            </a:solidFill>
                            <a:latin typeface="Cambria Math" panose="02040503050406030204" pitchFamily="18" charset="0"/>
                            <a:cs typeface="Microsoft Sans Serif" panose="020B0604020202020204" pitchFamily="34" charset="0"/>
                          </a:rPr>
                          <m:t>𝑙𝑒𝑎𝑑</m:t>
                        </m:r>
                      </m:sub>
                    </m:sSub>
                  </m:oMath>
                </a14:m>
                <a:r>
                  <a:rPr lang="en-US" sz="1800" dirty="0"/>
                  <a:t> and </a:t>
                </a:r>
                <a14:m>
                  <m:oMath xmlns:m="http://schemas.openxmlformats.org/officeDocument/2006/math">
                    <m:sSub>
                      <m:sSubPr>
                        <m:ctrlPr>
                          <a:rPr lang="en-US" sz="1800" i="1">
                            <a:solidFill>
                              <a:schemeClr val="tx1"/>
                            </a:solidFill>
                            <a:latin typeface="Cambria Math" panose="02040503050406030204" pitchFamily="18" charset="0"/>
                            <a:cs typeface="Microsoft Sans Serif" panose="020B0604020202020204" pitchFamily="34" charset="0"/>
                          </a:rPr>
                        </m:ctrlPr>
                      </m:sSubPr>
                      <m:e>
                        <m:r>
                          <a:rPr lang="en-US" sz="1800" i="1">
                            <a:solidFill>
                              <a:schemeClr val="tx1"/>
                            </a:solidFill>
                            <a:latin typeface="Cambria Math" panose="02040503050406030204" pitchFamily="18" charset="0"/>
                            <a:cs typeface="Microsoft Sans Serif" panose="020B0604020202020204" pitchFamily="34" charset="0"/>
                          </a:rPr>
                          <m:t>𝑡</m:t>
                        </m:r>
                      </m:e>
                      <m:sub>
                        <m:r>
                          <a:rPr lang="en-US" sz="1800" b="0" i="1">
                            <a:solidFill>
                              <a:schemeClr val="tx1"/>
                            </a:solidFill>
                            <a:latin typeface="Cambria Math" panose="02040503050406030204" pitchFamily="18" charset="0"/>
                            <a:cs typeface="Microsoft Sans Serif" panose="020B0604020202020204" pitchFamily="34" charset="0"/>
                          </a:rPr>
                          <m:t>𝑙</m:t>
                        </m:r>
                        <m:r>
                          <a:rPr lang="en-US" sz="1800" b="0" i="1" smtClean="0">
                            <a:solidFill>
                              <a:schemeClr val="tx1"/>
                            </a:solidFill>
                            <a:latin typeface="Cambria Math" panose="02040503050406030204" pitchFamily="18" charset="0"/>
                            <a:cs typeface="Microsoft Sans Serif" panose="020B0604020202020204" pitchFamily="34" charset="0"/>
                          </a:rPr>
                          <m:t>𝑎𝑔</m:t>
                        </m:r>
                      </m:sub>
                    </m:sSub>
                  </m:oMath>
                </a14:m>
                <a:r>
                  <a:rPr lang="en-US" sz="1800" dirty="0"/>
                  <a:t> in the figure below).</a:t>
                </a:r>
              </a:p>
              <a:p>
                <a:r>
                  <a:rPr lang="en-US" sz="2000" dirty="0">
                    <a:solidFill>
                      <a:schemeClr val="tx1"/>
                    </a:solidFill>
                  </a:rPr>
                  <a:t>The benefits of the proposed approach:</a:t>
                </a:r>
              </a:p>
              <a:p>
                <a:pPr lvl="1"/>
                <a:r>
                  <a:rPr lang="en-US" sz="1800" dirty="0">
                    <a:solidFill>
                      <a:schemeClr val="tx1"/>
                    </a:solidFill>
                  </a:rPr>
                  <a:t>As the window length is fixed, this approach does not need much processing at the responder to identify the taps for the CIR report.</a:t>
                </a:r>
              </a:p>
              <a:p>
                <a:pPr lvl="1"/>
                <a:r>
                  <a:rPr lang="en-US" sz="1800" dirty="0">
                    <a:solidFill>
                      <a:schemeClr val="tx1"/>
                    </a:solidFill>
                    <a:cs typeface="Calibri" panose="020F0502020204030204" pitchFamily="34" charset="0"/>
                  </a:rPr>
                  <a:t>This does not require indication of tap offset since the taps are reported in order.</a:t>
                </a:r>
                <a:endParaRPr lang="en-US" sz="2000" dirty="0"/>
              </a:p>
              <a:p>
                <a:pPr marL="1257325" lvl="2" indent="-342900">
                  <a:spcBef>
                    <a:spcPts val="0"/>
                  </a:spcBef>
                  <a:spcAft>
                    <a:spcPts val="0"/>
                  </a:spcAft>
                  <a:buFont typeface="Symbol" panose="05050102010706020507" pitchFamily="18" charset="2"/>
                  <a:buChar char=""/>
                </a:pPr>
                <a:endParaRPr lang="en-US" sz="1400" dirty="0"/>
              </a:p>
              <a:p>
                <a:pPr marL="830593" lvl="1" indent="-342900">
                  <a:spcBef>
                    <a:spcPts val="0"/>
                  </a:spcBef>
                  <a:spcAft>
                    <a:spcPts val="0"/>
                  </a:spcAft>
                  <a:buFont typeface="Symbol" panose="05050102010706020507" pitchFamily="18" charset="2"/>
                  <a:buChar char=""/>
                </a:pPr>
                <a:endParaRPr lang="en-US" sz="1600" dirty="0">
                  <a:effectLst/>
                  <a:latin typeface="Calibri" panose="020F0502020204030204" pitchFamily="34" charset="0"/>
                  <a:ea typeface="Calibri" panose="020F0502020204030204" pitchFamily="34" charset="0"/>
                </a:endParaRPr>
              </a:p>
              <a:p>
                <a:pPr marL="457200" indent="-457200">
                  <a:buFont typeface="+mj-lt"/>
                  <a:buAutoNum type="arabicPeriod"/>
                </a:pPr>
                <a:endParaRPr lang="en-US" sz="2200" dirty="0"/>
              </a:p>
            </p:txBody>
          </p:sp>
        </mc:Choice>
        <mc:Fallback xmlns="">
          <p:sp>
            <p:nvSpPr>
              <p:cNvPr id="3" name="Content Placeholder 2">
                <a:extLst>
                  <a:ext uri="{FF2B5EF4-FFF2-40B4-BE49-F238E27FC236}">
                    <a16:creationId xmlns:a16="http://schemas.microsoft.com/office/drawing/2014/main" id="{39104F7F-C06F-41E5-BD46-ECE04723FAF0}"/>
                  </a:ext>
                </a:extLst>
              </p:cNvPr>
              <p:cNvSpPr>
                <a:spLocks noGrp="1" noRot="1" noChangeAspect="1" noMove="1" noResize="1" noEditPoints="1" noAdjustHandles="1" noChangeArrowheads="1" noChangeShapeType="1" noTextEdit="1"/>
              </p:cNvSpPr>
              <p:nvPr>
                <p:ph idx="1"/>
              </p:nvPr>
            </p:nvSpPr>
            <p:spPr>
              <a:xfrm>
                <a:off x="731520" y="2113282"/>
                <a:ext cx="8488680" cy="4387427"/>
              </a:xfrm>
              <a:blipFill>
                <a:blip r:embed="rId3"/>
                <a:stretch>
                  <a:fillRect l="-646" t="-83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23C0026-F0E4-41A9-83DD-2D1B50B65397}"/>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1487400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FE18-A318-48EE-8942-520B941D2D36}"/>
              </a:ext>
            </a:extLst>
          </p:cNvPr>
          <p:cNvSpPr>
            <a:spLocks noGrp="1"/>
          </p:cNvSpPr>
          <p:nvPr>
            <p:ph type="title"/>
          </p:nvPr>
        </p:nvSpPr>
        <p:spPr>
          <a:xfrm>
            <a:off x="533400" y="753294"/>
            <a:ext cx="9098280" cy="487677"/>
          </a:xfrm>
        </p:spPr>
        <p:txBody>
          <a:bodyPr/>
          <a:lstStyle/>
          <a:p>
            <a:r>
              <a:rPr lang="en-US" dirty="0"/>
              <a:t>Analysis on feedback size for approach 1c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BBB7AA6-485D-4CF1-9605-AA7A2C645398}"/>
                  </a:ext>
                </a:extLst>
              </p:cNvPr>
              <p:cNvSpPr>
                <a:spLocks noGrp="1"/>
              </p:cNvSpPr>
              <p:nvPr>
                <p:ph idx="1"/>
              </p:nvPr>
            </p:nvSpPr>
            <p:spPr>
              <a:xfrm>
                <a:off x="236855" y="1570107"/>
                <a:ext cx="9195223" cy="1572367"/>
              </a:xfrm>
            </p:spPr>
            <p:txBody>
              <a:bodyPr/>
              <a:lstStyle/>
              <a:p>
                <a:r>
                  <a:rPr lang="en-US" sz="2000" dirty="0">
                    <a:cs typeface="Calibri" panose="020F0502020204030204" pitchFamily="34" charset="0"/>
                  </a:rPr>
                  <a:t>Depending on the sensing range under coverage, the number of required taps can be computed as:</a:t>
                </a:r>
              </a:p>
              <a:p>
                <a:pPr lvl="1"/>
                <a14:m>
                  <m:oMath xmlns:m="http://schemas.openxmlformats.org/officeDocument/2006/math">
                    <m:r>
                      <a:rPr lang="en-US" sz="2000" b="0" i="1" smtClean="0">
                        <a:latin typeface="Cambria Math" panose="02040503050406030204" pitchFamily="18" charset="0"/>
                      </a:rPr>
                      <m:t>𝑇𝑎</m:t>
                    </m:r>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𝑝</m:t>
                        </m:r>
                      </m:e>
                      <m:sub>
                        <m:r>
                          <a:rPr lang="en-US" sz="2000" b="0" i="1" smtClean="0">
                            <a:latin typeface="Cambria Math" panose="02040503050406030204" pitchFamily="18" charset="0"/>
                          </a:rPr>
                          <m:t>𝑛𝑢𝑚</m:t>
                        </m:r>
                      </m:sub>
                    </m:sSub>
                    <m:r>
                      <a:rPr lang="en-US" sz="2000" b="0" i="1" smtClean="0">
                        <a:latin typeface="Cambria Math" panose="02040503050406030204" pitchFamily="18" charset="0"/>
                      </a:rPr>
                      <m:t>=</m:t>
                    </m:r>
                    <m:f>
                      <m:fPr>
                        <m:ctrlPr>
                          <a:rPr lang="en-US" sz="2000" b="0" i="1" smtClean="0">
                            <a:latin typeface="Cambria Math" panose="02040503050406030204" pitchFamily="18" charset="0"/>
                          </a:rPr>
                        </m:ctrlPr>
                      </m:fPr>
                      <m:num>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𝑑</m:t>
                            </m:r>
                          </m:e>
                          <m:sub>
                            <m:r>
                              <a:rPr lang="en-US" sz="2000" b="0" i="1" smtClean="0">
                                <a:latin typeface="Cambria Math" panose="02040503050406030204" pitchFamily="18" charset="0"/>
                              </a:rPr>
                              <m:t>𝑠𝑝𝑟𝑒𝑎𝑑</m:t>
                            </m:r>
                          </m:sub>
                        </m:sSub>
                      </m:num>
                      <m:den>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𝑇</m:t>
                            </m:r>
                          </m:e>
                          <m:sub>
                            <m:r>
                              <a:rPr lang="en-US" sz="2000" b="0" i="1" smtClean="0">
                                <a:latin typeface="Cambria Math" panose="02040503050406030204" pitchFamily="18" charset="0"/>
                              </a:rPr>
                              <m:t>𝑐h𝑖𝑝</m:t>
                            </m:r>
                          </m:sub>
                        </m:sSub>
                        <m:r>
                          <a:rPr lang="en-US" sz="2000" b="0" i="1" smtClean="0">
                            <a:latin typeface="Cambria Math" panose="02040503050406030204" pitchFamily="18" charset="0"/>
                          </a:rPr>
                          <m:t>∗</m:t>
                        </m:r>
                        <m:r>
                          <a:rPr lang="en-US" sz="2000" b="0" i="1" smtClean="0">
                            <a:latin typeface="Cambria Math" panose="02040503050406030204" pitchFamily="18" charset="0"/>
                          </a:rPr>
                          <m:t>𝑐</m:t>
                        </m:r>
                      </m:den>
                    </m:f>
                  </m:oMath>
                </a14:m>
                <a:r>
                  <a:rPr lang="en-US" sz="2000" dirty="0">
                    <a:cs typeface="Calibri" panose="020F0502020204030204" pitchFamily="34" charset="0"/>
                  </a:rPr>
                  <a:t> , where</a:t>
                </a:r>
                <a14:m>
                  <m:oMath xmlns:m="http://schemas.openxmlformats.org/officeDocument/2006/math">
                    <m:r>
                      <a:rPr lang="en-US" sz="2000" b="1" i="0" smtClean="0">
                        <a:latin typeface="Cambria Math" panose="02040503050406030204" pitchFamily="18" charset="0"/>
                      </a:rPr>
                      <m:t> </m:t>
                    </m:r>
                    <m:sSub>
                      <m:sSubPr>
                        <m:ctrlPr>
                          <a:rPr lang="en-US" sz="2000" b="0" i="1">
                            <a:latin typeface="Cambria Math" panose="02040503050406030204" pitchFamily="18" charset="0"/>
                          </a:rPr>
                        </m:ctrlPr>
                      </m:sSubPr>
                      <m:e>
                        <m:r>
                          <a:rPr lang="en-US" sz="2000" b="0" i="1">
                            <a:latin typeface="Cambria Math" panose="02040503050406030204" pitchFamily="18" charset="0"/>
                          </a:rPr>
                          <m:t>𝑑</m:t>
                        </m:r>
                      </m:e>
                      <m:sub>
                        <m:r>
                          <a:rPr lang="en-US" sz="2000" b="0" i="1">
                            <a:latin typeface="Cambria Math" panose="02040503050406030204" pitchFamily="18" charset="0"/>
                          </a:rPr>
                          <m:t>𝑠𝑝𝑟𝑒𝑎𝑑</m:t>
                        </m:r>
                      </m:sub>
                    </m:sSub>
                  </m:oMath>
                </a14:m>
                <a:r>
                  <a:rPr lang="en-US" sz="2000" dirty="0">
                    <a:cs typeface="Calibri" panose="020F0502020204030204" pitchFamily="34" charset="0"/>
                  </a:rPr>
                  <a:t> is the sensing range spread to be covered in the sensing application:</a:t>
                </a:r>
              </a:p>
              <a:p>
                <a:pPr lvl="2"/>
                <a:r>
                  <a:rPr lang="en-US" sz="1800" dirty="0">
                    <a:cs typeface="Calibri" panose="020F0502020204030204" pitchFamily="34" charset="0"/>
                  </a:rPr>
                  <a:t>Difference between the shortest and longest paths in the sensing application:  that is, </a:t>
                </a:r>
                <a14:m>
                  <m:oMath xmlns:m="http://schemas.openxmlformats.org/officeDocument/2006/math">
                    <m:sSub>
                      <m:sSubPr>
                        <m:ctrlPr>
                          <a:rPr lang="en-US" sz="1800" b="0" i="1" smtClean="0">
                            <a:latin typeface="Cambria Math" panose="02040503050406030204" pitchFamily="18" charset="0"/>
                          </a:rPr>
                        </m:ctrlPr>
                      </m:sSubPr>
                      <m:e>
                        <m:r>
                          <a:rPr lang="en-US" sz="1800" b="0" i="1">
                            <a:latin typeface="Cambria Math" panose="02040503050406030204" pitchFamily="18" charset="0"/>
                          </a:rPr>
                          <m:t>𝑑</m:t>
                        </m:r>
                      </m:e>
                      <m:sub>
                        <m:r>
                          <a:rPr lang="en-US" sz="1800" b="0" i="1">
                            <a:latin typeface="Cambria Math" panose="02040503050406030204" pitchFamily="18" charset="0"/>
                          </a:rPr>
                          <m:t>𝑠𝑝𝑟𝑒𝑎𝑑</m:t>
                        </m:r>
                      </m:sub>
                    </m:sSub>
                    <m:r>
                      <a:rPr lang="en-US" sz="1800" b="0" i="1">
                        <a:latin typeface="Cambria Math" panose="02040503050406030204" pitchFamily="18" charset="0"/>
                      </a:rPr>
                      <m:t> </m:t>
                    </m:r>
                  </m:oMath>
                </a14:m>
                <a:r>
                  <a:rPr lang="en-US" sz="1800" dirty="0">
                    <a:cs typeface="Calibri" panose="020F0502020204030204" pitchFamily="34" charset="0"/>
                  </a:rPr>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1</m:t>
                        </m:r>
                      </m:sub>
                    </m:sSub>
                    <m:r>
                      <a:rPr lang="en-US" sz="1800" b="0" i="1" smtClean="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2</m:t>
                        </m:r>
                      </m:sub>
                    </m:sSub>
                  </m:oMath>
                </a14:m>
                <a:r>
                  <a:rPr lang="en-US" sz="1800" dirty="0">
                    <a:cs typeface="Calibri" panose="020F0502020204030204" pitchFamily="34" charset="0"/>
                  </a:rPr>
                  <a:t>-</a:t>
                </a:r>
                <a:r>
                  <a:rPr lang="en-US" sz="1800" dirty="0"/>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𝑑</m:t>
                        </m:r>
                      </m:e>
                      <m:sub>
                        <m:r>
                          <a:rPr lang="en-US" sz="1800" b="0" i="1" smtClean="0">
                            <a:latin typeface="Cambria Math" panose="02040503050406030204" pitchFamily="18" charset="0"/>
                          </a:rPr>
                          <m:t>3</m:t>
                        </m:r>
                      </m:sub>
                    </m:sSub>
                    <m:r>
                      <a:rPr lang="en-US" sz="1800" i="1">
                        <a:latin typeface="Cambria Math" panose="02040503050406030204" pitchFamily="18" charset="0"/>
                      </a:rPr>
                      <m:t> </m:t>
                    </m:r>
                  </m:oMath>
                </a14:m>
                <a:r>
                  <a:rPr lang="en-US" sz="1800" dirty="0">
                    <a:cs typeface="Calibri" panose="020F0502020204030204" pitchFamily="34" charset="0"/>
                  </a:rPr>
                  <a:t>in the figure below</a:t>
                </a:r>
              </a:p>
              <a:p>
                <a:pPr lvl="1"/>
                <a:endParaRPr lang="en-US" sz="2000" dirty="0">
                  <a:cs typeface="Calibri" panose="020F0502020204030204" pitchFamily="34" charset="0"/>
                </a:endParaRPr>
              </a:p>
              <a:p>
                <a:pPr lvl="1"/>
                <a:endParaRPr lang="en-US" sz="2000" dirty="0">
                  <a:cs typeface="Calibri" panose="020F0502020204030204" pitchFamily="34" charset="0"/>
                </a:endParaRPr>
              </a:p>
              <a:p>
                <a:endParaRPr lang="en-US" sz="2000" dirty="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5BBB7AA6-485D-4CF1-9605-AA7A2C645398}"/>
                  </a:ext>
                </a:extLst>
              </p:cNvPr>
              <p:cNvSpPr>
                <a:spLocks noGrp="1" noRot="1" noChangeAspect="1" noMove="1" noResize="1" noEditPoints="1" noAdjustHandles="1" noChangeArrowheads="1" noChangeShapeType="1" noTextEdit="1"/>
              </p:cNvSpPr>
              <p:nvPr>
                <p:ph idx="1"/>
              </p:nvPr>
            </p:nvSpPr>
            <p:spPr>
              <a:xfrm>
                <a:off x="236855" y="1570107"/>
                <a:ext cx="9195223" cy="1572367"/>
              </a:xfrm>
              <a:blipFill>
                <a:blip r:embed="rId3"/>
                <a:stretch>
                  <a:fillRect l="-597" t="-2335" r="-1127" b="-474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3BD625E-19CA-4B0F-A39D-81EA2210F236}"/>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a:extLst>
              <a:ext uri="{FF2B5EF4-FFF2-40B4-BE49-F238E27FC236}">
                <a16:creationId xmlns:a16="http://schemas.microsoft.com/office/drawing/2014/main" id="{694AB616-DF8E-488D-8EC7-CC22597B39E3}"/>
              </a:ext>
            </a:extLst>
          </p:cNvPr>
          <p:cNvSpPr>
            <a:spLocks noGrp="1"/>
          </p:cNvSpPr>
          <p:nvPr>
            <p:ph type="dt" idx="15"/>
          </p:nvPr>
        </p:nvSpPr>
        <p:spPr/>
        <p:txBody>
          <a:bodyPr/>
          <a:lstStyle/>
          <a:p>
            <a:r>
              <a:rPr lang="en-US"/>
              <a:t>January 2022</a:t>
            </a:r>
            <a:endParaRPr lang="en-GB" dirty="0"/>
          </a:p>
        </p:txBody>
      </p:sp>
      <p:grpSp>
        <p:nvGrpSpPr>
          <p:cNvPr id="5" name="Group 4">
            <a:extLst>
              <a:ext uri="{FF2B5EF4-FFF2-40B4-BE49-F238E27FC236}">
                <a16:creationId xmlns:a16="http://schemas.microsoft.com/office/drawing/2014/main" id="{6490920C-768B-46D4-8AD2-8A018E41BCA6}"/>
              </a:ext>
            </a:extLst>
          </p:cNvPr>
          <p:cNvGrpSpPr/>
          <p:nvPr/>
        </p:nvGrpSpPr>
        <p:grpSpPr>
          <a:xfrm>
            <a:off x="2290482" y="3995911"/>
            <a:ext cx="4723172" cy="2123142"/>
            <a:chOff x="2439628" y="3092641"/>
            <a:chExt cx="5285823" cy="2668732"/>
          </a:xfrm>
        </p:grpSpPr>
        <p:grpSp>
          <p:nvGrpSpPr>
            <p:cNvPr id="8" name="Group 7">
              <a:extLst>
                <a:ext uri="{FF2B5EF4-FFF2-40B4-BE49-F238E27FC236}">
                  <a16:creationId xmlns:a16="http://schemas.microsoft.com/office/drawing/2014/main" id="{B9966702-FEC8-4BE5-A445-B287E9103421}"/>
                </a:ext>
              </a:extLst>
            </p:cNvPr>
            <p:cNvGrpSpPr/>
            <p:nvPr/>
          </p:nvGrpSpPr>
          <p:grpSpPr>
            <a:xfrm>
              <a:off x="2439628" y="3242353"/>
              <a:ext cx="5285823" cy="2519020"/>
              <a:chOff x="1086966" y="2681055"/>
              <a:chExt cx="5285823" cy="2519020"/>
            </a:xfrm>
          </p:grpSpPr>
          <p:grpSp>
            <p:nvGrpSpPr>
              <p:cNvPr id="11" name="Group 10">
                <a:extLst>
                  <a:ext uri="{FF2B5EF4-FFF2-40B4-BE49-F238E27FC236}">
                    <a16:creationId xmlns:a16="http://schemas.microsoft.com/office/drawing/2014/main" id="{BC0D768A-8390-4061-B79F-7A82E1B77C51}"/>
                  </a:ext>
                </a:extLst>
              </p:cNvPr>
              <p:cNvGrpSpPr/>
              <p:nvPr/>
            </p:nvGrpSpPr>
            <p:grpSpPr>
              <a:xfrm>
                <a:off x="1086966" y="2681055"/>
                <a:ext cx="5285823" cy="2519020"/>
                <a:chOff x="6102850" y="1553591"/>
                <a:chExt cx="5285823" cy="2519020"/>
              </a:xfrm>
            </p:grpSpPr>
            <p:grpSp>
              <p:nvGrpSpPr>
                <p:cNvPr id="14" name="Graphic 11">
                  <a:extLst>
                    <a:ext uri="{FF2B5EF4-FFF2-40B4-BE49-F238E27FC236}">
                      <a16:creationId xmlns:a16="http://schemas.microsoft.com/office/drawing/2014/main" id="{E98E7316-65DF-4B60-9C03-B5B7875F57A9}"/>
                    </a:ext>
                  </a:extLst>
                </p:cNvPr>
                <p:cNvGrpSpPr/>
                <p:nvPr/>
              </p:nvGrpSpPr>
              <p:grpSpPr>
                <a:xfrm>
                  <a:off x="6102850" y="1553591"/>
                  <a:ext cx="5285823" cy="2519020"/>
                  <a:chOff x="6525274" y="2623767"/>
                  <a:chExt cx="6169433" cy="2696000"/>
                </a:xfrm>
              </p:grpSpPr>
              <p:grpSp>
                <p:nvGrpSpPr>
                  <p:cNvPr id="16" name="Graphic 11">
                    <a:extLst>
                      <a:ext uri="{FF2B5EF4-FFF2-40B4-BE49-F238E27FC236}">
                        <a16:creationId xmlns:a16="http://schemas.microsoft.com/office/drawing/2014/main" id="{C1A9097B-A287-4FD9-AE9A-DC5DBCF20E11}"/>
                      </a:ext>
                    </a:extLst>
                  </p:cNvPr>
                  <p:cNvGrpSpPr/>
                  <p:nvPr/>
                </p:nvGrpSpPr>
                <p:grpSpPr>
                  <a:xfrm>
                    <a:off x="6525274" y="2792777"/>
                    <a:ext cx="1835681" cy="438944"/>
                    <a:chOff x="6525274" y="2792777"/>
                    <a:chExt cx="1835681" cy="438944"/>
                  </a:xfrm>
                </p:grpSpPr>
                <p:sp>
                  <p:nvSpPr>
                    <p:cNvPr id="38" name="Freeform: Shape 37">
                      <a:extLst>
                        <a:ext uri="{FF2B5EF4-FFF2-40B4-BE49-F238E27FC236}">
                          <a16:creationId xmlns:a16="http://schemas.microsoft.com/office/drawing/2014/main" id="{E52F0E27-C2A7-4763-AB62-15880741BDF4}"/>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9" name="Freeform: Shape 38">
                      <a:extLst>
                        <a:ext uri="{FF2B5EF4-FFF2-40B4-BE49-F238E27FC236}">
                          <a16:creationId xmlns:a16="http://schemas.microsoft.com/office/drawing/2014/main" id="{A215D535-F348-4553-8BDA-C327A094CDEC}"/>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40" name="TextBox 39">
                      <a:extLst>
                        <a:ext uri="{FF2B5EF4-FFF2-40B4-BE49-F238E27FC236}">
                          <a16:creationId xmlns:a16="http://schemas.microsoft.com/office/drawing/2014/main" id="{4AAC294B-0838-4763-B709-1D7F3F2DF2AF}"/>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7" name="Graphic 11">
                    <a:extLst>
                      <a:ext uri="{FF2B5EF4-FFF2-40B4-BE49-F238E27FC236}">
                        <a16:creationId xmlns:a16="http://schemas.microsoft.com/office/drawing/2014/main" id="{736A3C81-C35D-4094-BE2E-428D94E3BD1F}"/>
                      </a:ext>
                    </a:extLst>
                  </p:cNvPr>
                  <p:cNvGrpSpPr/>
                  <p:nvPr/>
                </p:nvGrpSpPr>
                <p:grpSpPr>
                  <a:xfrm>
                    <a:off x="10464758" y="2794166"/>
                    <a:ext cx="2229949" cy="445685"/>
                    <a:chOff x="10464758" y="2794166"/>
                    <a:chExt cx="2229949" cy="445685"/>
                  </a:xfrm>
                </p:grpSpPr>
                <p:sp>
                  <p:nvSpPr>
                    <p:cNvPr id="35" name="Freeform: Shape 34">
                      <a:extLst>
                        <a:ext uri="{FF2B5EF4-FFF2-40B4-BE49-F238E27FC236}">
                          <a16:creationId xmlns:a16="http://schemas.microsoft.com/office/drawing/2014/main" id="{3070D427-941B-48BD-83F0-AAF54EE6C17C}"/>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6" name="Freeform: Shape 35">
                      <a:extLst>
                        <a:ext uri="{FF2B5EF4-FFF2-40B4-BE49-F238E27FC236}">
                          <a16:creationId xmlns:a16="http://schemas.microsoft.com/office/drawing/2014/main" id="{956192F5-F237-4E37-A429-33E381D1605F}"/>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7" name="TextBox 36">
                      <a:extLst>
                        <a:ext uri="{FF2B5EF4-FFF2-40B4-BE49-F238E27FC236}">
                          <a16:creationId xmlns:a16="http://schemas.microsoft.com/office/drawing/2014/main" id="{A81F2F28-5D57-4C06-A1A9-CA873AB9D1CB}"/>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8" name="Graphic 11">
                    <a:extLst>
                      <a:ext uri="{FF2B5EF4-FFF2-40B4-BE49-F238E27FC236}">
                        <a16:creationId xmlns:a16="http://schemas.microsoft.com/office/drawing/2014/main" id="{59850C07-D0BB-45E1-BED1-63C74C63456C}"/>
                      </a:ext>
                    </a:extLst>
                  </p:cNvPr>
                  <p:cNvGrpSpPr/>
                  <p:nvPr/>
                </p:nvGrpSpPr>
                <p:grpSpPr>
                  <a:xfrm>
                    <a:off x="8526692" y="4262040"/>
                    <a:ext cx="2033561" cy="1057727"/>
                    <a:chOff x="8526692" y="4262040"/>
                    <a:chExt cx="2033561" cy="1057727"/>
                  </a:xfrm>
                </p:grpSpPr>
                <p:sp>
                  <p:nvSpPr>
                    <p:cNvPr id="31" name="Freeform: Shape 30">
                      <a:extLst>
                        <a:ext uri="{FF2B5EF4-FFF2-40B4-BE49-F238E27FC236}">
                          <a16:creationId xmlns:a16="http://schemas.microsoft.com/office/drawing/2014/main" id="{CB1ECBD1-24B4-4269-8B31-23357F2AFB62}"/>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2" name="Freeform: Shape 31">
                      <a:extLst>
                        <a:ext uri="{FF2B5EF4-FFF2-40B4-BE49-F238E27FC236}">
                          <a16:creationId xmlns:a16="http://schemas.microsoft.com/office/drawing/2014/main" id="{ADD9B738-9623-41F1-92A3-1996108FB8DE}"/>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dirty="0"/>
                    </a:p>
                  </p:txBody>
                </p:sp>
                <p:sp>
                  <p:nvSpPr>
                    <p:cNvPr id="33" name="TextBox 32">
                      <a:extLst>
                        <a:ext uri="{FF2B5EF4-FFF2-40B4-BE49-F238E27FC236}">
                          <a16:creationId xmlns:a16="http://schemas.microsoft.com/office/drawing/2014/main" id="{25097918-670A-4FA6-B8BA-9B7C6291BD35}"/>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34" name="TextBox 33">
                      <a:extLst>
                        <a:ext uri="{FF2B5EF4-FFF2-40B4-BE49-F238E27FC236}">
                          <a16:creationId xmlns:a16="http://schemas.microsoft.com/office/drawing/2014/main" id="{4C43B2DF-83B8-4613-A960-61E8072F9F12}"/>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dirty="0">
                        <a:solidFill>
                          <a:srgbClr val="000000"/>
                        </a:solidFill>
                        <a:latin typeface="Arial"/>
                        <a:cs typeface="Arial"/>
                        <a:sym typeface="Arial"/>
                        <a:rtl val="0"/>
                      </a:endParaRPr>
                    </a:p>
                  </p:txBody>
                </p:sp>
              </p:grpSp>
              <p:sp>
                <p:nvSpPr>
                  <p:cNvPr id="19" name="Freeform: Shape 18">
                    <a:extLst>
                      <a:ext uri="{FF2B5EF4-FFF2-40B4-BE49-F238E27FC236}">
                        <a16:creationId xmlns:a16="http://schemas.microsoft.com/office/drawing/2014/main" id="{E5AF1888-CE0E-45A7-9704-BF9EB7685F36}"/>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dirty="0"/>
                  </a:p>
                </p:txBody>
              </p:sp>
              <p:sp>
                <p:nvSpPr>
                  <p:cNvPr id="20" name="Freeform: Shape 19">
                    <a:extLst>
                      <a:ext uri="{FF2B5EF4-FFF2-40B4-BE49-F238E27FC236}">
                        <a16:creationId xmlns:a16="http://schemas.microsoft.com/office/drawing/2014/main" id="{05F277DA-6BE2-400D-B5F3-F7F619462CFC}"/>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1" name="Graphic 11">
                    <a:extLst>
                      <a:ext uri="{FF2B5EF4-FFF2-40B4-BE49-F238E27FC236}">
                        <a16:creationId xmlns:a16="http://schemas.microsoft.com/office/drawing/2014/main" id="{98E4EB59-1700-4497-B78F-B335B5FD9272}"/>
                      </a:ext>
                    </a:extLst>
                  </p:cNvPr>
                  <p:cNvGrpSpPr/>
                  <p:nvPr/>
                </p:nvGrpSpPr>
                <p:grpSpPr>
                  <a:xfrm>
                    <a:off x="8430778" y="3387590"/>
                    <a:ext cx="401127" cy="389341"/>
                    <a:chOff x="8430778" y="3387590"/>
                    <a:chExt cx="401127" cy="389341"/>
                  </a:xfrm>
                </p:grpSpPr>
                <p:sp>
                  <p:nvSpPr>
                    <p:cNvPr id="29" name="Freeform: Shape 28">
                      <a:extLst>
                        <a:ext uri="{FF2B5EF4-FFF2-40B4-BE49-F238E27FC236}">
                          <a16:creationId xmlns:a16="http://schemas.microsoft.com/office/drawing/2014/main" id="{2571E0B6-606D-4B92-88B9-3C9435BF927F}"/>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30" name="Freeform: Shape 29">
                      <a:extLst>
                        <a:ext uri="{FF2B5EF4-FFF2-40B4-BE49-F238E27FC236}">
                          <a16:creationId xmlns:a16="http://schemas.microsoft.com/office/drawing/2014/main" id="{900E421B-99F5-4310-BF29-6B3906F3B8D3}"/>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4F49F878-AF12-4BD8-9C2C-67BE5A3C80DF}"/>
                      </a:ext>
                    </a:extLst>
                  </p:cNvPr>
                  <p:cNvGrpSpPr/>
                  <p:nvPr/>
                </p:nvGrpSpPr>
                <p:grpSpPr>
                  <a:xfrm>
                    <a:off x="8992751" y="2623767"/>
                    <a:ext cx="401127" cy="389341"/>
                    <a:chOff x="8992751" y="2623767"/>
                    <a:chExt cx="401127" cy="389341"/>
                  </a:xfrm>
                </p:grpSpPr>
                <p:sp>
                  <p:nvSpPr>
                    <p:cNvPr id="27" name="Freeform: Shape 26">
                      <a:extLst>
                        <a:ext uri="{FF2B5EF4-FFF2-40B4-BE49-F238E27FC236}">
                          <a16:creationId xmlns:a16="http://schemas.microsoft.com/office/drawing/2014/main" id="{59D6FC5F-FCEE-451C-AE27-1833DD0BF6F4}"/>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8" name="Freeform: Shape 27">
                      <a:extLst>
                        <a:ext uri="{FF2B5EF4-FFF2-40B4-BE49-F238E27FC236}">
                          <a16:creationId xmlns:a16="http://schemas.microsoft.com/office/drawing/2014/main" id="{4078FA73-DF55-4CAA-9859-766F54BC7F42}"/>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3" name="Graphic 11">
                    <a:extLst>
                      <a:ext uri="{FF2B5EF4-FFF2-40B4-BE49-F238E27FC236}">
                        <a16:creationId xmlns:a16="http://schemas.microsoft.com/office/drawing/2014/main" id="{26CB5834-B233-416D-88D6-C19D1FDC40F8}"/>
                      </a:ext>
                    </a:extLst>
                  </p:cNvPr>
                  <p:cNvGrpSpPr/>
                  <p:nvPr/>
                </p:nvGrpSpPr>
                <p:grpSpPr>
                  <a:xfrm>
                    <a:off x="9609108" y="3345981"/>
                    <a:ext cx="401127" cy="389341"/>
                    <a:chOff x="9609108" y="3345981"/>
                    <a:chExt cx="401127" cy="389341"/>
                  </a:xfrm>
                </p:grpSpPr>
                <p:sp>
                  <p:nvSpPr>
                    <p:cNvPr id="25" name="Freeform: Shape 24">
                      <a:extLst>
                        <a:ext uri="{FF2B5EF4-FFF2-40B4-BE49-F238E27FC236}">
                          <a16:creationId xmlns:a16="http://schemas.microsoft.com/office/drawing/2014/main" id="{87958060-B69B-44FD-938A-91A36816CC3C}"/>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6" name="Freeform: Shape 25">
                      <a:extLst>
                        <a:ext uri="{FF2B5EF4-FFF2-40B4-BE49-F238E27FC236}">
                          <a16:creationId xmlns:a16="http://schemas.microsoft.com/office/drawing/2014/main" id="{5D78C82E-ED2E-4226-8215-39583944DC8D}"/>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4" name="Freeform: Shape 23">
                    <a:extLst>
                      <a:ext uri="{FF2B5EF4-FFF2-40B4-BE49-F238E27FC236}">
                        <a16:creationId xmlns:a16="http://schemas.microsoft.com/office/drawing/2014/main" id="{1E8DD340-DB3B-4AA9-936E-8434FCC7C0A0}"/>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5" name="Straight Arrow Connector 14">
                  <a:extLst>
                    <a:ext uri="{FF2B5EF4-FFF2-40B4-BE49-F238E27FC236}">
                      <a16:creationId xmlns:a16="http://schemas.microsoft.com/office/drawing/2014/main" id="{231CC85A-E42D-406D-BE8C-9F9C82408681}"/>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2" name="Straight Arrow Connector 11">
                <a:extLst>
                  <a:ext uri="{FF2B5EF4-FFF2-40B4-BE49-F238E27FC236}">
                    <a16:creationId xmlns:a16="http://schemas.microsoft.com/office/drawing/2014/main" id="{D4218D4B-1F12-435C-8BB2-18C52BDE2BAD}"/>
                  </a:ext>
                </a:extLst>
              </p:cNvPr>
              <p:cNvCxnSpPr>
                <a:cxnSpLocks/>
                <a:stCxn id="39" idx="0"/>
                <a:endCxn id="32"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3" name="Straight Arrow Connector 12">
                <a:extLst>
                  <a:ext uri="{FF2B5EF4-FFF2-40B4-BE49-F238E27FC236}">
                    <a16:creationId xmlns:a16="http://schemas.microsoft.com/office/drawing/2014/main" id="{B087ED4B-8D0D-4D73-AE08-E4B43BD5F0D4}"/>
                  </a:ext>
                </a:extLst>
              </p:cNvPr>
              <p:cNvCxnSpPr>
                <a:cxnSpLocks/>
                <a:stCxn id="32" idx="12"/>
                <a:endCxn id="36"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88152D8B-D2F1-4E35-9B02-B718B2F8BEA0}"/>
                    </a:ext>
                  </a:extLst>
                </p:cNvPr>
                <p:cNvSpPr txBox="1"/>
                <p:nvPr/>
              </p:nvSpPr>
              <p:spPr>
                <a:xfrm>
                  <a:off x="3263220" y="453170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1</m:t>
                            </m:r>
                          </m:sub>
                        </m:sSub>
                      </m:oMath>
                    </m:oMathPara>
                  </a14:m>
                  <a:endParaRPr lang="en-US" dirty="0"/>
                </a:p>
              </p:txBody>
            </p:sp>
          </mc:Choice>
          <mc:Fallback xmlns="">
            <p:sp>
              <p:nvSpPr>
                <p:cNvPr id="41" name="TextBox 40">
                  <a:extLst>
                    <a:ext uri="{FF2B5EF4-FFF2-40B4-BE49-F238E27FC236}">
                      <a16:creationId xmlns:a16="http://schemas.microsoft.com/office/drawing/2014/main" id="{88152D8B-D2F1-4E35-9B02-B718B2F8BEA0}"/>
                    </a:ext>
                  </a:extLst>
                </p:cNvPr>
                <p:cNvSpPr txBox="1">
                  <a:spLocks noRot="1" noChangeAspect="1" noMove="1" noResize="1" noEditPoints="1" noAdjustHandles="1" noChangeArrowheads="1" noChangeShapeType="1" noTextEdit="1"/>
                </p:cNvSpPr>
                <p:nvPr/>
              </p:nvSpPr>
              <p:spPr>
                <a:xfrm>
                  <a:off x="3263220" y="4531700"/>
                  <a:ext cx="368601" cy="482761"/>
                </a:xfrm>
                <a:prstGeom prst="rect">
                  <a:avLst/>
                </a:prstGeom>
                <a:blipFill>
                  <a:blip r:embed="rId4"/>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ED8EE298-02D5-40DA-9701-EF8E27B5CA8E}"/>
                    </a:ext>
                  </a:extLst>
                </p:cNvPr>
                <p:cNvSpPr txBox="1"/>
                <p:nvPr/>
              </p:nvSpPr>
              <p:spPr>
                <a:xfrm>
                  <a:off x="6336959" y="4548670"/>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2</m:t>
                            </m:r>
                          </m:sub>
                        </m:sSub>
                      </m:oMath>
                    </m:oMathPara>
                  </a14:m>
                  <a:endParaRPr lang="en-US" dirty="0"/>
                </a:p>
              </p:txBody>
            </p:sp>
          </mc:Choice>
          <mc:Fallback xmlns="">
            <p:sp>
              <p:nvSpPr>
                <p:cNvPr id="42" name="TextBox 41">
                  <a:extLst>
                    <a:ext uri="{FF2B5EF4-FFF2-40B4-BE49-F238E27FC236}">
                      <a16:creationId xmlns:a16="http://schemas.microsoft.com/office/drawing/2014/main" id="{ED8EE298-02D5-40DA-9701-EF8E27B5CA8E}"/>
                    </a:ext>
                  </a:extLst>
                </p:cNvPr>
                <p:cNvSpPr txBox="1">
                  <a:spLocks noRot="1" noChangeAspect="1" noMove="1" noResize="1" noEditPoints="1" noAdjustHandles="1" noChangeArrowheads="1" noChangeShapeType="1" noTextEdit="1"/>
                </p:cNvSpPr>
                <p:nvPr/>
              </p:nvSpPr>
              <p:spPr>
                <a:xfrm>
                  <a:off x="6336959" y="4548670"/>
                  <a:ext cx="368601" cy="482761"/>
                </a:xfrm>
                <a:prstGeom prst="rect">
                  <a:avLst/>
                </a:prstGeom>
                <a:blipFill>
                  <a:blip r:embed="rId5"/>
                  <a:stretch>
                    <a:fillRect r="-20370"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40E8DB6A-CAFB-4A50-9359-42BC3E14C625}"/>
                    </a:ext>
                  </a:extLst>
                </p:cNvPr>
                <p:cNvSpPr txBox="1"/>
                <p:nvPr/>
              </p:nvSpPr>
              <p:spPr>
                <a:xfrm>
                  <a:off x="4816554" y="3092641"/>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3</m:t>
                            </m:r>
                          </m:sub>
                        </m:sSub>
                      </m:oMath>
                    </m:oMathPara>
                  </a14:m>
                  <a:endParaRPr lang="en-US" dirty="0"/>
                </a:p>
              </p:txBody>
            </p:sp>
          </mc:Choice>
          <mc:Fallback xmlns="">
            <p:sp>
              <p:nvSpPr>
                <p:cNvPr id="43" name="TextBox 42">
                  <a:extLst>
                    <a:ext uri="{FF2B5EF4-FFF2-40B4-BE49-F238E27FC236}">
                      <a16:creationId xmlns:a16="http://schemas.microsoft.com/office/drawing/2014/main" id="{40E8DB6A-CAFB-4A50-9359-42BC3E14C625}"/>
                    </a:ext>
                  </a:extLst>
                </p:cNvPr>
                <p:cNvSpPr txBox="1">
                  <a:spLocks noRot="1" noChangeAspect="1" noMove="1" noResize="1" noEditPoints="1" noAdjustHandles="1" noChangeArrowheads="1" noChangeShapeType="1" noTextEdit="1"/>
                </p:cNvSpPr>
                <p:nvPr/>
              </p:nvSpPr>
              <p:spPr>
                <a:xfrm>
                  <a:off x="4816554" y="3092641"/>
                  <a:ext cx="368601" cy="482761"/>
                </a:xfrm>
                <a:prstGeom prst="rect">
                  <a:avLst/>
                </a:prstGeom>
                <a:blipFill>
                  <a:blip r:embed="rId6"/>
                  <a:stretch>
                    <a:fillRect r="-20370" b="-11111"/>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565826DF-2F34-4E9A-8062-EAEE283D4989}"/>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916771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FE18-A318-48EE-8942-520B941D2D36}"/>
              </a:ext>
            </a:extLst>
          </p:cNvPr>
          <p:cNvSpPr>
            <a:spLocks noGrp="1"/>
          </p:cNvSpPr>
          <p:nvPr>
            <p:ph type="title"/>
          </p:nvPr>
        </p:nvSpPr>
        <p:spPr>
          <a:xfrm>
            <a:off x="497541" y="903876"/>
            <a:ext cx="9098280" cy="487677"/>
          </a:xfrm>
        </p:spPr>
        <p:txBody>
          <a:bodyPr/>
          <a:lstStyle/>
          <a:p>
            <a:r>
              <a:rPr lang="en-US" dirty="0"/>
              <a:t>Analysis on feedback size for approach 1c</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5BBB7AA6-485D-4CF1-9605-AA7A2C645398}"/>
                  </a:ext>
                </a:extLst>
              </p:cNvPr>
              <p:cNvSpPr>
                <a:spLocks noGrp="1"/>
              </p:cNvSpPr>
              <p:nvPr>
                <p:ph idx="1"/>
              </p:nvPr>
            </p:nvSpPr>
            <p:spPr>
              <a:xfrm>
                <a:off x="236855" y="1688596"/>
                <a:ext cx="9195223" cy="1572367"/>
              </a:xfrm>
            </p:spPr>
            <p:txBody>
              <a:bodyPr/>
              <a:lstStyle/>
              <a:p>
                <a:r>
                  <a:rPr lang="en-US" sz="2200" dirty="0">
                    <a:cs typeface="Calibri" panose="020F0502020204030204" pitchFamily="34" charset="0"/>
                  </a:rPr>
                  <a:t>Example: 16 taps at chip rate (2ns) or 32 taps at 2x chip rate (1ns) can cover sensing range spread close to 10 (m)</a:t>
                </a:r>
              </a:p>
              <a:p>
                <a:pPr lvl="1"/>
                <a:r>
                  <a:rPr lang="en-US" sz="2000" dirty="0">
                    <a:cs typeface="Calibri" panose="020F0502020204030204" pitchFamily="34" charset="0"/>
                  </a:rPr>
                  <a:t>At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𝑑</m:t>
                        </m:r>
                      </m:e>
                      <m:sub>
                        <m:r>
                          <a:rPr lang="en-US" sz="2000" b="0" i="1" smtClean="0">
                            <a:latin typeface="Cambria Math" panose="02040503050406030204" pitchFamily="18" charset="0"/>
                          </a:rPr>
                          <m:t>𝑠𝑝𝑟𝑒𝑎𝑑</m:t>
                        </m:r>
                      </m:sub>
                    </m:sSub>
                  </m:oMath>
                </a14:m>
                <a:r>
                  <a:rPr lang="en-US" sz="2000" dirty="0">
                    <a:cs typeface="Calibri" panose="020F0502020204030204" pitchFamily="34" charset="0"/>
                  </a:rPr>
                  <a:t> greater than 10(m) the signal level drops very low. See slide 7.</a:t>
                </a:r>
              </a:p>
              <a:p>
                <a:r>
                  <a:rPr lang="en-US" sz="2000" dirty="0">
                    <a:cs typeface="Calibri" panose="020F0502020204030204" pitchFamily="34" charset="0"/>
                  </a:rPr>
                  <a:t>CIR report duration: Here, for simplicity we assume 16 bits for each I/Q </a:t>
                </a:r>
                <a:r>
                  <a:rPr lang="en-US" sz="2000" dirty="0"/>
                  <a:t>t</a:t>
                </a:r>
                <a:r>
                  <a:rPr lang="en-US" sz="2000" dirty="0">
                    <a:cs typeface="Calibri" panose="020F0502020204030204" pitchFamily="34" charset="0"/>
                  </a:rPr>
                  <a:t>o achieve dynamic range of 90 </a:t>
                </a:r>
                <a:r>
                  <a:rPr lang="en-US" sz="2000" dirty="0" err="1">
                    <a:cs typeface="Calibri" panose="020F0502020204030204" pitchFamily="34" charset="0"/>
                  </a:rPr>
                  <a:t>dB.</a:t>
                </a:r>
                <a:r>
                  <a:rPr lang="en-US" sz="2000" dirty="0">
                    <a:cs typeface="Calibri" panose="020F0502020204030204" pitchFamily="34" charset="0"/>
                  </a:rPr>
                  <a:t> Further compression is possible.</a:t>
                </a:r>
              </a:p>
              <a:p>
                <a:pPr lvl="1"/>
                <a:r>
                  <a:rPr lang="en-US" sz="2000" dirty="0">
                    <a:cs typeface="Calibri" panose="020F0502020204030204" pitchFamily="34" charset="0"/>
                  </a:rPr>
                  <a:t>At 2x chip rate sampling, total number of bits: 32bits*32=128 bytes</a:t>
                </a:r>
              </a:p>
              <a:p>
                <a:pPr lvl="1"/>
                <a:r>
                  <a:rPr lang="en-US" sz="2000" dirty="0">
                    <a:cs typeface="Calibri" panose="020F0502020204030204" pitchFamily="34" charset="0"/>
                  </a:rPr>
                  <a:t>128 bytes per 10m of coverage at 2x chip rate</a:t>
                </a:r>
              </a:p>
              <a:p>
                <a:endParaRPr lang="en-US" sz="2000" dirty="0">
                  <a:cs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5BBB7AA6-485D-4CF1-9605-AA7A2C645398}"/>
                  </a:ext>
                </a:extLst>
              </p:cNvPr>
              <p:cNvSpPr>
                <a:spLocks noGrp="1" noRot="1" noChangeAspect="1" noMove="1" noResize="1" noEditPoints="1" noAdjustHandles="1" noChangeArrowheads="1" noChangeShapeType="1" noTextEdit="1"/>
              </p:cNvSpPr>
              <p:nvPr>
                <p:ph idx="1"/>
              </p:nvPr>
            </p:nvSpPr>
            <p:spPr>
              <a:xfrm>
                <a:off x="236855" y="1688596"/>
                <a:ext cx="9195223" cy="1572367"/>
              </a:xfrm>
              <a:blipFill>
                <a:blip r:embed="rId3"/>
                <a:stretch>
                  <a:fillRect l="-796" t="-2713" r="-1194" b="-71318"/>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3BD625E-19CA-4B0F-A39D-81EA2210F236}"/>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694AB616-DF8E-488D-8EC7-CC22597B39E3}"/>
              </a:ext>
            </a:extLst>
          </p:cNvPr>
          <p:cNvSpPr>
            <a:spLocks noGrp="1"/>
          </p:cNvSpPr>
          <p:nvPr>
            <p:ph type="dt" idx="15"/>
          </p:nvPr>
        </p:nvSpPr>
        <p:spPr/>
        <p:txBody>
          <a:bodyPr/>
          <a:lstStyle/>
          <a:p>
            <a:r>
              <a:rPr lang="en-US"/>
              <a:t>January 2022</a:t>
            </a:r>
            <a:endParaRPr lang="en-GB" dirty="0"/>
          </a:p>
        </p:txBody>
      </p:sp>
      <p:sp>
        <p:nvSpPr>
          <p:cNvPr id="9" name="Content Placeholder 2">
            <a:extLst>
              <a:ext uri="{FF2B5EF4-FFF2-40B4-BE49-F238E27FC236}">
                <a16:creationId xmlns:a16="http://schemas.microsoft.com/office/drawing/2014/main" id="{B83B61D4-9564-44B0-BE2D-0BD8E6763B71}"/>
              </a:ext>
            </a:extLst>
          </p:cNvPr>
          <p:cNvSpPr txBox="1">
            <a:spLocks/>
          </p:cNvSpPr>
          <p:nvPr/>
        </p:nvSpPr>
        <p:spPr bwMode="auto">
          <a:xfrm>
            <a:off x="690033" y="5312971"/>
            <a:ext cx="8288868" cy="10532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2000" kern="0" dirty="0"/>
          </a:p>
        </p:txBody>
      </p:sp>
      <p:graphicFrame>
        <p:nvGraphicFramePr>
          <p:cNvPr id="10" name="Table 2">
            <a:extLst>
              <a:ext uri="{FF2B5EF4-FFF2-40B4-BE49-F238E27FC236}">
                <a16:creationId xmlns:a16="http://schemas.microsoft.com/office/drawing/2014/main" id="{B3B60505-2FA7-4B9A-9D4D-E79BB114A11F}"/>
              </a:ext>
            </a:extLst>
          </p:cNvPr>
          <p:cNvGraphicFramePr>
            <a:graphicFrameLocks noGrp="1"/>
          </p:cNvGraphicFramePr>
          <p:nvPr>
            <p:extLst>
              <p:ext uri="{D42A27DB-BD31-4B8C-83A1-F6EECF244321}">
                <p14:modId xmlns:p14="http://schemas.microsoft.com/office/powerpoint/2010/main" val="2781653148"/>
              </p:ext>
            </p:extLst>
          </p:nvPr>
        </p:nvGraphicFramePr>
        <p:xfrm>
          <a:off x="1452283" y="4618708"/>
          <a:ext cx="6502400" cy="1747520"/>
        </p:xfrm>
        <a:graphic>
          <a:graphicData uri="http://schemas.openxmlformats.org/drawingml/2006/table">
            <a:tbl>
              <a:tblPr firstRow="1" bandRow="1">
                <a:tableStyleId>{5C22544A-7EE6-4342-B048-85BDC9FD1C3A}</a:tableStyleId>
              </a:tblPr>
              <a:tblGrid>
                <a:gridCol w="1300480">
                  <a:extLst>
                    <a:ext uri="{9D8B030D-6E8A-4147-A177-3AD203B41FA5}">
                      <a16:colId xmlns:a16="http://schemas.microsoft.com/office/drawing/2014/main" val="2326016260"/>
                    </a:ext>
                  </a:extLst>
                </a:gridCol>
                <a:gridCol w="1300480">
                  <a:extLst>
                    <a:ext uri="{9D8B030D-6E8A-4147-A177-3AD203B41FA5}">
                      <a16:colId xmlns:a16="http://schemas.microsoft.com/office/drawing/2014/main" val="4210513507"/>
                    </a:ext>
                  </a:extLst>
                </a:gridCol>
                <a:gridCol w="1300480">
                  <a:extLst>
                    <a:ext uri="{9D8B030D-6E8A-4147-A177-3AD203B41FA5}">
                      <a16:colId xmlns:a16="http://schemas.microsoft.com/office/drawing/2014/main" val="316456935"/>
                    </a:ext>
                  </a:extLst>
                </a:gridCol>
                <a:gridCol w="1300480">
                  <a:extLst>
                    <a:ext uri="{9D8B030D-6E8A-4147-A177-3AD203B41FA5}">
                      <a16:colId xmlns:a16="http://schemas.microsoft.com/office/drawing/2014/main" val="195528427"/>
                    </a:ext>
                  </a:extLst>
                </a:gridCol>
                <a:gridCol w="1300480">
                  <a:extLst>
                    <a:ext uri="{9D8B030D-6E8A-4147-A177-3AD203B41FA5}">
                      <a16:colId xmlns:a16="http://schemas.microsoft.com/office/drawing/2014/main" val="4285901568"/>
                    </a:ext>
                  </a:extLst>
                </a:gridCol>
              </a:tblGrid>
              <a:tr h="0">
                <a:tc>
                  <a:txBody>
                    <a:bodyPr/>
                    <a:lstStyle/>
                    <a:p>
                      <a:r>
                        <a:rPr lang="en-US" sz="1500" dirty="0"/>
                        <a:t>Sensing range spread (m)</a:t>
                      </a:r>
                    </a:p>
                  </a:txBody>
                  <a:tcPr/>
                </a:tc>
                <a:tc>
                  <a:txBody>
                    <a:bodyPr/>
                    <a:lstStyle/>
                    <a:p>
                      <a:r>
                        <a:rPr lang="en-US" sz="1500" dirty="0"/>
                        <a:t># of taps at twice chip rate (1ns)</a:t>
                      </a:r>
                    </a:p>
                  </a:txBody>
                  <a:tcPr/>
                </a:tc>
                <a:tc>
                  <a:txBody>
                    <a:bodyPr/>
                    <a:lstStyle/>
                    <a:p>
                      <a:r>
                        <a:rPr lang="en-US" sz="1500" dirty="0"/>
                        <a:t>Feedback size (bytes)</a:t>
                      </a:r>
                    </a:p>
                  </a:txBody>
                  <a:tcPr/>
                </a:tc>
                <a:tc>
                  <a:txBody>
                    <a:bodyPr/>
                    <a:lstStyle/>
                    <a:p>
                      <a:r>
                        <a:rPr lang="en-US" sz="1500" dirty="0"/>
                        <a:t>HPRF CIR feedback duration (us)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BPRF CIR feedback duration (us)</a:t>
                      </a:r>
                    </a:p>
                    <a:p>
                      <a:endParaRPr lang="en-US" sz="1500" dirty="0"/>
                    </a:p>
                  </a:txBody>
                  <a:tcPr/>
                </a:tc>
                <a:extLst>
                  <a:ext uri="{0D108BD9-81ED-4DB2-BD59-A6C34878D82A}">
                    <a16:rowId xmlns:a16="http://schemas.microsoft.com/office/drawing/2014/main" val="2740870472"/>
                  </a:ext>
                </a:extLst>
              </a:tr>
              <a:tr h="370840">
                <a:tc>
                  <a:txBody>
                    <a:bodyPr/>
                    <a:lstStyle/>
                    <a:p>
                      <a:r>
                        <a:rPr lang="en-US" sz="1500" dirty="0"/>
                        <a:t>5</a:t>
                      </a:r>
                    </a:p>
                  </a:txBody>
                  <a:tcPr/>
                </a:tc>
                <a:tc>
                  <a:txBody>
                    <a:bodyPr/>
                    <a:lstStyle/>
                    <a:p>
                      <a:r>
                        <a:rPr lang="en-US" sz="1500" dirty="0"/>
                        <a:t>16</a:t>
                      </a:r>
                    </a:p>
                  </a:txBody>
                  <a:tcPr/>
                </a:tc>
                <a:tc>
                  <a:txBody>
                    <a:bodyPr/>
                    <a:lstStyle/>
                    <a:p>
                      <a:r>
                        <a:rPr lang="en-US" sz="1500" dirty="0"/>
                        <a:t>64</a:t>
                      </a:r>
                    </a:p>
                  </a:txBody>
                  <a:tcPr/>
                </a:tc>
                <a:tc>
                  <a:txBody>
                    <a:bodyPr/>
                    <a:lstStyle/>
                    <a:p>
                      <a:r>
                        <a:rPr lang="en-US" sz="1500" dirty="0"/>
                        <a:t>18.75</a:t>
                      </a:r>
                    </a:p>
                  </a:txBody>
                  <a:tcPr/>
                </a:tc>
                <a:tc>
                  <a:txBody>
                    <a:bodyPr/>
                    <a:lstStyle/>
                    <a:p>
                      <a:r>
                        <a:rPr lang="en-US" sz="1500" dirty="0"/>
                        <a:t>75</a:t>
                      </a:r>
                    </a:p>
                  </a:txBody>
                  <a:tcPr/>
                </a:tc>
                <a:extLst>
                  <a:ext uri="{0D108BD9-81ED-4DB2-BD59-A6C34878D82A}">
                    <a16:rowId xmlns:a16="http://schemas.microsoft.com/office/drawing/2014/main" val="3877678177"/>
                  </a:ext>
                </a:extLst>
              </a:tr>
              <a:tr h="370840">
                <a:tc>
                  <a:txBody>
                    <a:bodyPr/>
                    <a:lstStyle/>
                    <a:p>
                      <a:r>
                        <a:rPr lang="en-US" sz="1500" dirty="0"/>
                        <a:t>10</a:t>
                      </a:r>
                    </a:p>
                  </a:txBody>
                  <a:tcPr/>
                </a:tc>
                <a:tc>
                  <a:txBody>
                    <a:bodyPr/>
                    <a:lstStyle/>
                    <a:p>
                      <a:r>
                        <a:rPr lang="en-US" sz="1500" dirty="0"/>
                        <a:t>32</a:t>
                      </a:r>
                    </a:p>
                  </a:txBody>
                  <a:tcPr/>
                </a:tc>
                <a:tc>
                  <a:txBody>
                    <a:bodyPr/>
                    <a:lstStyle/>
                    <a:p>
                      <a:r>
                        <a:rPr lang="en-US" sz="1500" dirty="0"/>
                        <a:t>128</a:t>
                      </a:r>
                    </a:p>
                  </a:txBody>
                  <a:tcPr/>
                </a:tc>
                <a:tc>
                  <a:txBody>
                    <a:bodyPr/>
                    <a:lstStyle/>
                    <a:p>
                      <a:r>
                        <a:rPr lang="en-US" sz="1500" dirty="0"/>
                        <a:t>37.5</a:t>
                      </a:r>
                    </a:p>
                  </a:txBody>
                  <a:tcPr/>
                </a:tc>
                <a:tc>
                  <a:txBody>
                    <a:bodyPr/>
                    <a:lstStyle/>
                    <a:p>
                      <a:r>
                        <a:rPr lang="en-US" sz="1500" dirty="0"/>
                        <a:t>150</a:t>
                      </a:r>
                    </a:p>
                  </a:txBody>
                  <a:tcPr/>
                </a:tc>
                <a:extLst>
                  <a:ext uri="{0D108BD9-81ED-4DB2-BD59-A6C34878D82A}">
                    <a16:rowId xmlns:a16="http://schemas.microsoft.com/office/drawing/2014/main" val="2982340301"/>
                  </a:ext>
                </a:extLst>
              </a:tr>
            </a:tbl>
          </a:graphicData>
        </a:graphic>
      </p:graphicFrame>
      <p:sp>
        <p:nvSpPr>
          <p:cNvPr id="5" name="Footer Placeholder 4">
            <a:extLst>
              <a:ext uri="{FF2B5EF4-FFF2-40B4-BE49-F238E27FC236}">
                <a16:creationId xmlns:a16="http://schemas.microsoft.com/office/drawing/2014/main" id="{CD74CB28-2ECC-4C3B-AB3F-800E152179C8}"/>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2078944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CIR report alignment across packets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43373" y="1867749"/>
            <a:ext cx="8488680" cy="4387427"/>
          </a:xfrm>
        </p:spPr>
        <p:txBody>
          <a:bodyPr/>
          <a:lstStyle/>
          <a:p>
            <a:pPr marL="487693" lvl="1" indent="0">
              <a:buNone/>
            </a:pPr>
            <a:r>
              <a:rPr lang="en-US" sz="2000" dirty="0"/>
              <a:t> </a:t>
            </a:r>
          </a:p>
          <a:p>
            <a:r>
              <a:rPr lang="en-US" sz="2200" dirty="0"/>
              <a:t>As discussed, </a:t>
            </a:r>
            <a:r>
              <a:rPr lang="en-US" sz="2000" dirty="0"/>
              <a:t>RF Sensing makes inferences about the changes in the environment by measuring changes in the wireless channel.</a:t>
            </a:r>
          </a:p>
          <a:p>
            <a:r>
              <a:rPr lang="en-US" sz="2000" dirty="0"/>
              <a:t>In the fixed widow approach (1c), each packet is reported with the reference point as either strongest tap or earliest detected tap.</a:t>
            </a:r>
          </a:p>
          <a:p>
            <a:pPr lvl="1"/>
            <a:r>
              <a:rPr lang="en-US" sz="1800" dirty="0"/>
              <a:t>Across multiple packets, if reference point [strongest or earliest in the standard] is kept consistent and the reference point does not change, then the packets are roughly aligned.</a:t>
            </a:r>
          </a:p>
          <a:p>
            <a:pPr lvl="2"/>
            <a:r>
              <a:rPr lang="en-US" sz="1600" dirty="0"/>
              <a:t>Post-processing methods for further fine alignment can be left to implementation. </a:t>
            </a:r>
          </a:p>
          <a:p>
            <a:pPr lvl="1"/>
            <a:r>
              <a:rPr lang="en-US" sz="1800" dirty="0"/>
              <a:t>If there is change on the reference point, strongest or earliest tap, across different packets, the report window may have a mis-alignment. </a:t>
            </a:r>
          </a:p>
          <a:p>
            <a:pPr lvl="2"/>
            <a:r>
              <a:rPr lang="en-US" sz="1600" dirty="0"/>
              <a:t>The window size can be selected large enough so that there is margin to compensate for mis-alignment.</a:t>
            </a:r>
          </a:p>
          <a:p>
            <a:pPr lvl="2"/>
            <a:r>
              <a:rPr lang="en-US" sz="1600" dirty="0"/>
              <a:t>Implementation specific post-processing is required at application layer to further align the CIR windows across packets. </a:t>
            </a:r>
          </a:p>
          <a:p>
            <a:pPr marL="975386" lvl="2" indent="0">
              <a:buNone/>
            </a:pPr>
            <a:endParaRPr lang="en-US" sz="16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E974276C-08F7-4ACB-8EA8-120D4B3B5373}"/>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9737864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CIR value feedback format</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49593" y="1676400"/>
            <a:ext cx="8488680" cy="4387427"/>
          </a:xfrm>
        </p:spPr>
        <p:txBody>
          <a:bodyPr/>
          <a:lstStyle/>
          <a:p>
            <a:pPr marL="487693" lvl="1" indent="0">
              <a:buNone/>
            </a:pPr>
            <a:r>
              <a:rPr lang="en-US" sz="2000" dirty="0"/>
              <a:t> </a:t>
            </a:r>
          </a:p>
          <a:p>
            <a:r>
              <a:rPr lang="en-US" sz="2200" dirty="0"/>
              <a:t>Feedback sampling rate: 2x of the UWB chip rate (998.4MHz) to achieve proper resolution for interpolation.</a:t>
            </a:r>
          </a:p>
          <a:p>
            <a:r>
              <a:rPr lang="en-US" sz="2200" dirty="0"/>
              <a:t>Feedback format for CIR values needs to be specified in </a:t>
            </a:r>
            <a:r>
              <a:rPr lang="en-US" sz="2200"/>
              <a:t>the standard</a:t>
            </a:r>
            <a:endParaRPr lang="en-US" sz="2200" dirty="0"/>
          </a:p>
          <a:p>
            <a:pPr lvl="1"/>
            <a:r>
              <a:rPr lang="en-US" sz="2000" dirty="0"/>
              <a:t>IQ domain: In-phase and quadrature CIR value</a:t>
            </a:r>
          </a:p>
          <a:p>
            <a:r>
              <a:rPr lang="en-US" sz="2200" dirty="0"/>
              <a:t>The CIR values can be compressed before reporting.</a:t>
            </a:r>
            <a:endParaRPr lang="en-US" sz="2000" dirty="0"/>
          </a:p>
          <a:p>
            <a:pPr lvl="1"/>
            <a:endParaRPr lang="en-US" sz="2000" dirty="0"/>
          </a:p>
          <a:p>
            <a:pPr marL="487693" lvl="1" indent="0">
              <a:buNone/>
            </a:pPr>
            <a:endParaRPr lang="en-US" sz="2000" dirty="0"/>
          </a:p>
          <a:p>
            <a:pPr marL="457200" indent="-457200">
              <a:buFont typeface="+mj-lt"/>
              <a:buAutoNum type="arabicPeriod"/>
            </a:pPr>
            <a:endParaRPr lang="en-US" sz="2200" dirty="0"/>
          </a:p>
          <a:p>
            <a:pPr marL="457200" indent="-457200">
              <a:buFont typeface="+mj-lt"/>
              <a:buAutoNum type="arabicPeriod"/>
            </a:pPr>
            <a:endParaRPr lang="en-US" sz="2200" dirty="0"/>
          </a:p>
          <a:p>
            <a:pPr marL="457200" indent="-457200">
              <a:buFont typeface="+mj-lt"/>
              <a:buAutoNum type="arabicPeriod"/>
            </a:pPr>
            <a:endParaRPr lang="en-US" sz="2200" dirty="0"/>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D84BD71A-571D-4521-BE44-EB03C2539A0D}"/>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239979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8EF05-946B-4935-8095-B1D3B7F69498}"/>
              </a:ext>
            </a:extLst>
          </p:cNvPr>
          <p:cNvSpPr>
            <a:spLocks noGrp="1"/>
          </p:cNvSpPr>
          <p:nvPr>
            <p:ph type="title"/>
          </p:nvPr>
        </p:nvSpPr>
        <p:spPr>
          <a:xfrm>
            <a:off x="731520" y="731523"/>
            <a:ext cx="8288868" cy="640078"/>
          </a:xfrm>
        </p:spPr>
        <p:txBody>
          <a:bodyPr/>
          <a:lstStyle/>
          <a:p>
            <a:r>
              <a:rPr lang="en-US" dirty="0"/>
              <a:t>Summary</a:t>
            </a:r>
          </a:p>
        </p:txBody>
      </p:sp>
      <p:sp>
        <p:nvSpPr>
          <p:cNvPr id="3" name="Content Placeholder 2">
            <a:extLst>
              <a:ext uri="{FF2B5EF4-FFF2-40B4-BE49-F238E27FC236}">
                <a16:creationId xmlns:a16="http://schemas.microsoft.com/office/drawing/2014/main" id="{064E0533-3A38-493B-86E3-EF7D1FA262BD}"/>
              </a:ext>
            </a:extLst>
          </p:cNvPr>
          <p:cNvSpPr>
            <a:spLocks noGrp="1"/>
          </p:cNvSpPr>
          <p:nvPr>
            <p:ph idx="1"/>
          </p:nvPr>
        </p:nvSpPr>
        <p:spPr>
          <a:xfrm>
            <a:off x="751149" y="1752600"/>
            <a:ext cx="8288868" cy="4953000"/>
          </a:xfrm>
        </p:spPr>
        <p:txBody>
          <a:bodyPr/>
          <a:lstStyle/>
          <a:p>
            <a:r>
              <a:rPr lang="en-US" sz="2200" dirty="0"/>
              <a:t>The CIR for RF sensing applications has large dynamic range and potentially low power. </a:t>
            </a:r>
          </a:p>
          <a:p>
            <a:r>
              <a:rPr lang="en-US" sz="2200" dirty="0"/>
              <a:t>We recommend a window of fixed duration for the CIR measurement report in UWB sensing (approach 1c).</a:t>
            </a:r>
          </a:p>
          <a:p>
            <a:pPr lvl="1"/>
            <a:r>
              <a:rPr lang="en-US" sz="2000" dirty="0"/>
              <a:t>The duration of the window depends on the sensing distance spread to be covered.</a:t>
            </a:r>
          </a:p>
          <a:p>
            <a:pPr lvl="1"/>
            <a:r>
              <a:rPr lang="en-US" sz="2000" dirty="0">
                <a:ea typeface="Calibri" panose="020F0502020204030204" pitchFamily="34" charset="0"/>
              </a:rPr>
              <a:t>T</a:t>
            </a:r>
            <a:r>
              <a:rPr lang="en-US" sz="2000" dirty="0">
                <a:effectLst/>
                <a:latin typeface="Calibri" panose="020F0502020204030204" pitchFamily="34" charset="0"/>
                <a:ea typeface="Calibri" panose="020F0502020204030204" pitchFamily="34" charset="0"/>
              </a:rPr>
              <a:t>he strongest or the earliest detected CIR tap was proposed as the reference for </a:t>
            </a:r>
            <a:r>
              <a:rPr lang="en-US" sz="2000" dirty="0">
                <a:ea typeface="Calibri" panose="020F0502020204030204" pitchFamily="34" charset="0"/>
              </a:rPr>
              <a:t>defining </a:t>
            </a:r>
            <a:r>
              <a:rPr lang="en-US" sz="2000" dirty="0">
                <a:effectLst/>
                <a:latin typeface="Calibri" panose="020F0502020204030204" pitchFamily="34" charset="0"/>
                <a:ea typeface="Calibri" panose="020F0502020204030204" pitchFamily="34" charset="0"/>
              </a:rPr>
              <a:t>the CIR Window</a:t>
            </a:r>
          </a:p>
          <a:p>
            <a:pPr lvl="1"/>
            <a:r>
              <a:rPr lang="en-US" sz="2000" dirty="0">
                <a:solidFill>
                  <a:schemeClr val="tx1"/>
                </a:solidFill>
                <a:cs typeface="Calibri" panose="020F0502020204030204" pitchFamily="34" charset="0"/>
              </a:rPr>
              <a:t>This does not require indication of tap offset since the taps are reported in order.</a:t>
            </a:r>
          </a:p>
          <a:p>
            <a:pPr lvl="1"/>
            <a:r>
              <a:rPr lang="en-US" sz="2000" dirty="0">
                <a:solidFill>
                  <a:schemeClr val="tx1"/>
                </a:solidFill>
                <a:cs typeface="Calibri" panose="020F0502020204030204" pitchFamily="34" charset="0"/>
              </a:rPr>
              <a:t>The overhead of the report is reasonable.</a:t>
            </a:r>
            <a:endParaRPr lang="en-US" sz="2400" dirty="0"/>
          </a:p>
        </p:txBody>
      </p:sp>
      <p:sp>
        <p:nvSpPr>
          <p:cNvPr id="4" name="Slide Number Placeholder 3">
            <a:extLst>
              <a:ext uri="{FF2B5EF4-FFF2-40B4-BE49-F238E27FC236}">
                <a16:creationId xmlns:a16="http://schemas.microsoft.com/office/drawing/2014/main" id="{2EF54409-92D8-4A40-980F-F515158FBD31}"/>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6" name="Date Placeholder 5">
            <a:extLst>
              <a:ext uri="{FF2B5EF4-FFF2-40B4-BE49-F238E27FC236}">
                <a16:creationId xmlns:a16="http://schemas.microsoft.com/office/drawing/2014/main" id="{30FBF88B-6D81-4E4D-B72C-A734973E77E8}"/>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4A1DE5A8-0440-46C5-B626-2AB9061B91CA}"/>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235952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CEC4BC45-39E3-4AF4-A985-1621094AE46F}" type="slidenum">
              <a:rPr lang="en-US" altLang="en-US"/>
              <a:pPr/>
              <a:t>2</a:t>
            </a:fld>
            <a:endParaRPr lang="en-US" altLang="en-US" dirty="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337651" y="6907107"/>
            <a:ext cx="3846989" cy="196977"/>
          </a:xfrm>
        </p:spPr>
        <p:txBody>
          <a:bodyPr/>
          <a:lstStyle/>
          <a:p>
            <a:r>
              <a:rPr lang="en-US" altLang="en-US" dirty="0"/>
              <a:t>P. </a:t>
            </a:r>
            <a:r>
              <a:rPr lang="en-US" altLang="en-US" dirty="0" err="1"/>
              <a:t>Pakrooh</a:t>
            </a:r>
            <a:r>
              <a:rPr lang="en-US" altLang="en-US" dirty="0"/>
              <a:t> et. al (Qualcomm)</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731520" y="403500"/>
            <a:ext cx="1706880" cy="229807"/>
          </a:xfrm>
        </p:spPr>
        <p:txBody>
          <a:bodyPr/>
          <a:lstStyle/>
          <a:p>
            <a:r>
              <a:rPr lang="en-US" altLang="en-US"/>
              <a:t>January 2022</a:t>
            </a:r>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nvGraphicFramePr>
        <p:xfrm>
          <a:off x="731520" y="662067"/>
          <a:ext cx="8292941" cy="6118685"/>
        </p:xfrm>
        <a:graphic>
          <a:graphicData uri="http://schemas.openxmlformats.org/drawingml/2006/table">
            <a:tbl>
              <a:tblPr firstRow="1" bandRow="1">
                <a:tableStyleId>{5940675A-B579-460E-94D1-54222C63F5DA}</a:tableStyleId>
              </a:tblPr>
              <a:tblGrid>
                <a:gridCol w="3607620">
                  <a:extLst>
                    <a:ext uri="{9D8B030D-6E8A-4147-A177-3AD203B41FA5}">
                      <a16:colId xmlns:a16="http://schemas.microsoft.com/office/drawing/2014/main" val="1745747388"/>
                    </a:ext>
                  </a:extLst>
                </a:gridCol>
                <a:gridCol w="4685321">
                  <a:extLst>
                    <a:ext uri="{9D8B030D-6E8A-4147-A177-3AD203B41FA5}">
                      <a16:colId xmlns:a16="http://schemas.microsoft.com/office/drawing/2014/main" val="1336621721"/>
                    </a:ext>
                  </a:extLst>
                </a:gridCol>
              </a:tblGrid>
              <a:tr h="268026">
                <a:tc>
                  <a:txBody>
                    <a:bodyPr/>
                    <a:lstStyle/>
                    <a:p>
                      <a:pPr>
                        <a:lnSpc>
                          <a:spcPct val="107000"/>
                        </a:lnSpc>
                        <a:spcAft>
                          <a:spcPts val="800"/>
                        </a:spcAft>
                      </a:pPr>
                      <a:r>
                        <a:rPr lang="en-US" sz="1300" dirty="0">
                          <a:effectLst/>
                        </a:rPr>
                        <a:t>PAR Objective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300" dirty="0">
                          <a:effectLst/>
                        </a:rPr>
                        <a:t>Proposed Solution (how addressed)</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616035">
                <a:tc>
                  <a:txBody>
                    <a:bodyPr/>
                    <a:lstStyle/>
                    <a:p>
                      <a:pPr>
                        <a:lnSpc>
                          <a:spcPct val="107000"/>
                        </a:lnSpc>
                        <a:spcAft>
                          <a:spcPts val="800"/>
                        </a:spcAft>
                      </a:pPr>
                      <a:r>
                        <a:rPr lang="en-US" sz="1300" dirty="0">
                          <a:effectLst/>
                        </a:rPr>
                        <a:t>Safeguards so that the high throughput data use cases will not cause significant disruption to low duty-cycle ranging use cases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407281">
                <a:tc>
                  <a:txBody>
                    <a:bodyPr/>
                    <a:lstStyle/>
                    <a:p>
                      <a:pPr>
                        <a:lnSpc>
                          <a:spcPct val="107000"/>
                        </a:lnSpc>
                        <a:spcAft>
                          <a:spcPts val="800"/>
                        </a:spcAft>
                      </a:pPr>
                      <a:r>
                        <a:rPr lang="en-US" sz="1300" dirty="0">
                          <a:effectLst/>
                        </a:rPr>
                        <a:t>Interference mitigation techniques to support higher density and higher traffic use cases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268026">
                <a:tc>
                  <a:txBody>
                    <a:bodyPr/>
                    <a:lstStyle/>
                    <a:p>
                      <a:pPr>
                        <a:lnSpc>
                          <a:spcPct val="107000"/>
                        </a:lnSpc>
                        <a:spcAft>
                          <a:spcPts val="800"/>
                        </a:spcAft>
                      </a:pPr>
                      <a:r>
                        <a:rPr lang="en-US" sz="1300" dirty="0">
                          <a:effectLst/>
                        </a:rPr>
                        <a:t>Other coexistence improvement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50120941"/>
                  </a:ext>
                </a:extLst>
              </a:tr>
              <a:tr h="407281">
                <a:tc>
                  <a:txBody>
                    <a:bodyPr/>
                    <a:lstStyle/>
                    <a:p>
                      <a:pPr>
                        <a:lnSpc>
                          <a:spcPct val="107000"/>
                        </a:lnSpc>
                        <a:spcAft>
                          <a:spcPts val="800"/>
                        </a:spcAft>
                      </a:pPr>
                      <a:r>
                        <a:rPr lang="en-US" sz="1300" dirty="0">
                          <a:effectLst/>
                        </a:rPr>
                        <a:t>Backward compatibility with enhanced ranging capable devices (ERDEVs)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268026">
                <a:tc>
                  <a:txBody>
                    <a:bodyPr/>
                    <a:lstStyle/>
                    <a:p>
                      <a:pPr>
                        <a:lnSpc>
                          <a:spcPct val="107000"/>
                        </a:lnSpc>
                        <a:spcAft>
                          <a:spcPts val="800"/>
                        </a:spcAft>
                      </a:pPr>
                      <a:r>
                        <a:rPr lang="en-US" sz="1300" dirty="0">
                          <a:effectLst/>
                        </a:rPr>
                        <a:t>Improved link budget and/or reduced air-time</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68026">
                <a:tc>
                  <a:txBody>
                    <a:bodyPr/>
                    <a:lstStyle/>
                    <a:p>
                      <a:pPr>
                        <a:lnSpc>
                          <a:spcPct val="107000"/>
                        </a:lnSpc>
                        <a:spcAft>
                          <a:spcPts val="800"/>
                        </a:spcAft>
                      </a:pPr>
                      <a:r>
                        <a:rPr lang="en-US" sz="1300" dirty="0">
                          <a:effectLst/>
                        </a:rPr>
                        <a:t>Additional channels and operating frequencies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407281">
                <a:tc>
                  <a:txBody>
                    <a:bodyPr/>
                    <a:lstStyle/>
                    <a:p>
                      <a:pPr>
                        <a:lnSpc>
                          <a:spcPct val="107000"/>
                        </a:lnSpc>
                        <a:spcAft>
                          <a:spcPts val="800"/>
                        </a:spcAft>
                      </a:pPr>
                      <a:r>
                        <a:rPr lang="en-US" sz="1300" dirty="0">
                          <a:effectLst/>
                        </a:rPr>
                        <a:t>Improvements to accuracy / precision / reliability and interoperability for high-integrity ranging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Arial" panose="020B0604020202020204" pitchFamily="34" charset="0"/>
                        <a:ea typeface="Calibri" panose="020F0502020204030204" pitchFamily="34" charset="0"/>
                        <a:cs typeface="Arial" panose="020B0604020202020204" pitchFamily="34" charset="0"/>
                      </a:endParaRPr>
                    </a:p>
                  </a:txBody>
                  <a:tcPr marL="66343" marR="66343" marT="0" marB="0"/>
                </a:tc>
                <a:extLst>
                  <a:ext uri="{0D108BD9-81ED-4DB2-BD59-A6C34878D82A}">
                    <a16:rowId xmlns:a16="http://schemas.microsoft.com/office/drawing/2014/main" val="313926360"/>
                  </a:ext>
                </a:extLst>
              </a:tr>
              <a:tr h="268026">
                <a:tc>
                  <a:txBody>
                    <a:bodyPr/>
                    <a:lstStyle/>
                    <a:p>
                      <a:pPr>
                        <a:lnSpc>
                          <a:spcPct val="107000"/>
                        </a:lnSpc>
                        <a:spcAft>
                          <a:spcPts val="800"/>
                        </a:spcAft>
                      </a:pPr>
                      <a:r>
                        <a:rPr lang="en-US" sz="1300" dirty="0">
                          <a:effectLst/>
                        </a:rPr>
                        <a:t>Reduced complexity and power consumption</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407281">
                <a:tc>
                  <a:txBody>
                    <a:bodyPr/>
                    <a:lstStyle/>
                    <a:p>
                      <a:pPr>
                        <a:lnSpc>
                          <a:spcPct val="107000"/>
                        </a:lnSpc>
                        <a:spcAft>
                          <a:spcPts val="800"/>
                        </a:spcAft>
                      </a:pPr>
                      <a:r>
                        <a:rPr lang="en-US" sz="1300" dirty="0">
                          <a:effectLst/>
                        </a:rPr>
                        <a:t>Hybrid operation with narrowband signaling to assist UWB</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409934918"/>
                  </a:ext>
                </a:extLst>
              </a:tr>
              <a:tr h="407281">
                <a:tc>
                  <a:txBody>
                    <a:bodyPr/>
                    <a:lstStyle/>
                    <a:p>
                      <a:pPr>
                        <a:lnSpc>
                          <a:spcPct val="107000"/>
                        </a:lnSpc>
                        <a:spcAft>
                          <a:spcPts val="800"/>
                        </a:spcAft>
                      </a:pPr>
                      <a:r>
                        <a:rPr lang="en-US" sz="1300" dirty="0">
                          <a:effectLst/>
                        </a:rPr>
                        <a:t>Enhanced native discovery and connection setup mechanisms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719734">
                <a:tc>
                  <a:txBody>
                    <a:bodyPr/>
                    <a:lstStyle/>
                    <a:p>
                      <a:pPr>
                        <a:lnSpc>
                          <a:spcPct val="107000"/>
                        </a:lnSpc>
                        <a:spcAft>
                          <a:spcPts val="800"/>
                        </a:spcAft>
                      </a:pPr>
                      <a:r>
                        <a:rPr lang="en-US" sz="1300" dirty="0">
                          <a:effectLst/>
                        </a:rPr>
                        <a:t>Sensing capabilities to support presence detection and environment mapping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en-US" sz="1500" dirty="0">
                          <a:solidFill>
                            <a:schemeClr val="tx1"/>
                          </a:solidFill>
                          <a:latin typeface="Calibri" panose="020F0502020204030204" pitchFamily="34" charset="0"/>
                          <a:cs typeface="Calibri" panose="020F0502020204030204" pitchFamily="34" charset="0"/>
                        </a:rPr>
                        <a:t>We investigate the characteristics of Channel Impulse Response (CIR) for UWB RF sensing. Then, the design of CIR report is discussed.</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68026">
                <a:tc>
                  <a:txBody>
                    <a:bodyPr/>
                    <a:lstStyle/>
                    <a:p>
                      <a:pPr>
                        <a:lnSpc>
                          <a:spcPct val="107000"/>
                        </a:lnSpc>
                        <a:spcAft>
                          <a:spcPts val="800"/>
                        </a:spcAft>
                      </a:pPr>
                      <a:r>
                        <a:rPr lang="en-US" sz="1300" dirty="0">
                          <a:effectLst/>
                        </a:rPr>
                        <a:t>Low-power low-latency streaming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407281">
                <a:tc>
                  <a:txBody>
                    <a:bodyPr/>
                    <a:lstStyle/>
                    <a:p>
                      <a:pPr>
                        <a:lnSpc>
                          <a:spcPct val="107000"/>
                        </a:lnSpc>
                        <a:spcAft>
                          <a:spcPts val="800"/>
                        </a:spcAft>
                      </a:pPr>
                      <a:r>
                        <a:rPr lang="en-US" sz="1300" dirty="0">
                          <a:effectLst/>
                        </a:rPr>
                        <a:t>Higher data-rate streaming allowing at least 50 Mbit/s of throughput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407281">
                <a:tc>
                  <a:txBody>
                    <a:bodyPr/>
                    <a:lstStyle/>
                    <a:p>
                      <a:pPr>
                        <a:lnSpc>
                          <a:spcPct val="107000"/>
                        </a:lnSpc>
                        <a:spcAft>
                          <a:spcPts val="800"/>
                        </a:spcAft>
                      </a:pPr>
                      <a:r>
                        <a:rPr lang="en-US" sz="1300" dirty="0">
                          <a:effectLst/>
                        </a:rPr>
                        <a:t>Support for peer-to-peer, peer-to-multi-peer, and station-to-infrastructure protocols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68026">
                <a:tc>
                  <a:txBody>
                    <a:bodyPr/>
                    <a:lstStyle/>
                    <a:p>
                      <a:pPr>
                        <a:lnSpc>
                          <a:spcPct val="107000"/>
                        </a:lnSpc>
                        <a:spcAft>
                          <a:spcPts val="800"/>
                        </a:spcAft>
                      </a:pPr>
                      <a:r>
                        <a:rPr lang="en-US" sz="1300" dirty="0">
                          <a:effectLst/>
                        </a:rPr>
                        <a:t>Infrastructure synchronization mechanisms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A794C-39FD-484C-897F-2A26F2B9B3D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39104F7F-C06F-41E5-BD46-ECE04723FAF0}"/>
              </a:ext>
            </a:extLst>
          </p:cNvPr>
          <p:cNvSpPr>
            <a:spLocks noGrp="1"/>
          </p:cNvSpPr>
          <p:nvPr>
            <p:ph idx="1"/>
          </p:nvPr>
        </p:nvSpPr>
        <p:spPr>
          <a:xfrm>
            <a:off x="731520" y="2113282"/>
            <a:ext cx="8488680" cy="4387427"/>
          </a:xfrm>
        </p:spPr>
        <p:txBody>
          <a:bodyPr/>
          <a:lstStyle/>
          <a:p>
            <a:pPr marL="457200" indent="-457200">
              <a:buFont typeface="+mj-lt"/>
              <a:buAutoNum type="arabicPeriod"/>
            </a:pPr>
            <a:r>
              <a:rPr lang="en-US" sz="1800" dirty="0">
                <a:cs typeface="Calibri" panose="020F0502020204030204" pitchFamily="34" charset="0"/>
              </a:rPr>
              <a:t>Frank Leong, Wolfgang </a:t>
            </a:r>
            <a:r>
              <a:rPr lang="en-US" sz="1800" dirty="0" err="1">
                <a:cs typeface="Calibri" panose="020F0502020204030204" pitchFamily="34" charset="0"/>
              </a:rPr>
              <a:t>Küchler</a:t>
            </a:r>
            <a:r>
              <a:rPr lang="en-US" sz="1800" dirty="0">
                <a:cs typeface="Calibri" panose="020F0502020204030204" pitchFamily="34" charset="0"/>
              </a:rPr>
              <a:t>, </a:t>
            </a:r>
            <a:r>
              <a:rPr lang="en-US" sz="1800" dirty="0" err="1">
                <a:cs typeface="Calibri" panose="020F0502020204030204" pitchFamily="34" charset="0"/>
              </a:rPr>
              <a:t>Riku</a:t>
            </a:r>
            <a:r>
              <a:rPr lang="en-US" sz="1800" dirty="0">
                <a:cs typeface="Calibri" panose="020F0502020204030204" pitchFamily="34" charset="0"/>
              </a:rPr>
              <a:t> </a:t>
            </a:r>
            <a:r>
              <a:rPr lang="en-US" sz="1800" dirty="0" err="1">
                <a:cs typeface="Calibri" panose="020F0502020204030204" pitchFamily="34" charset="0"/>
              </a:rPr>
              <a:t>Pirhonen</a:t>
            </a:r>
            <a:r>
              <a:rPr lang="en-US" sz="1800" dirty="0">
                <a:cs typeface="Calibri" panose="020F0502020204030204" pitchFamily="34" charset="0"/>
              </a:rPr>
              <a:t>, “UWB Sensing in 802.15, IEEE 802.15-21/399r0,” July 2021</a:t>
            </a:r>
          </a:p>
          <a:p>
            <a:pPr marL="457200" indent="-457200">
              <a:buFont typeface="+mj-lt"/>
              <a:buAutoNum type="arabicPeriod"/>
            </a:pPr>
            <a:r>
              <a:rPr lang="en-US" sz="1800" dirty="0">
                <a:cs typeface="Calibri" panose="020F0502020204030204" pitchFamily="34" charset="0"/>
              </a:rPr>
              <a:t>Pooria Pakrooh, Bin Tian, Steve Shellhammer, and Koorosh Akhavan “</a:t>
            </a:r>
            <a:r>
              <a:rPr lang="nn-NO" sz="1800" dirty="0">
                <a:cs typeface="Calibri" panose="020F0502020204030204" pitchFamily="34" charset="0"/>
              </a:rPr>
              <a:t>UWB Sensing Scenarios for 802.15.4ab</a:t>
            </a:r>
            <a:r>
              <a:rPr lang="en-US" sz="1800" dirty="0">
                <a:cs typeface="Calibri" panose="020F0502020204030204" pitchFamily="34" charset="0"/>
              </a:rPr>
              <a:t>”, </a:t>
            </a:r>
            <a:r>
              <a:rPr lang="en-US" sz="1800">
                <a:cs typeface="Calibri" panose="020F0502020204030204" pitchFamily="34" charset="0"/>
              </a:rPr>
              <a:t>IEEE 802.15-22-0012-02-4ab</a:t>
            </a:r>
            <a:r>
              <a:rPr lang="en-US" sz="1800" dirty="0">
                <a:cs typeface="Calibri" panose="020F0502020204030204" pitchFamily="34" charset="0"/>
              </a:rPr>
              <a:t>, January 2022</a:t>
            </a:r>
          </a:p>
          <a:p>
            <a:pPr marL="457200" indent="-457200">
              <a:buFont typeface="+mj-lt"/>
              <a:buAutoNum type="arabicPeriod"/>
            </a:pPr>
            <a:r>
              <a:rPr lang="en-US" sz="1800" dirty="0" err="1">
                <a:cs typeface="Calibri" panose="020F0502020204030204" pitchFamily="34" charset="0"/>
              </a:rPr>
              <a:t>Xiaohui</a:t>
            </a:r>
            <a:r>
              <a:rPr lang="en-US" sz="1800" dirty="0">
                <a:cs typeface="Calibri" panose="020F0502020204030204" pitchFamily="34" charset="0"/>
              </a:rPr>
              <a:t> Peng, David Xun Yang, </a:t>
            </a:r>
            <a:r>
              <a:rPr lang="en-US" sz="1800" dirty="0" err="1">
                <a:cs typeface="Calibri" panose="020F0502020204030204" pitchFamily="34" charset="0"/>
              </a:rPr>
              <a:t>Chenchen</a:t>
            </a:r>
            <a:r>
              <a:rPr lang="en-US" sz="1800" dirty="0">
                <a:cs typeface="Calibri" panose="020F0502020204030204" pitchFamily="34" charset="0"/>
              </a:rPr>
              <a:t> Liu, Rani Keren, </a:t>
            </a:r>
            <a:r>
              <a:rPr lang="en-US" sz="1800" dirty="0" err="1">
                <a:cs typeface="Calibri" panose="020F0502020204030204" pitchFamily="34" charset="0"/>
              </a:rPr>
              <a:t>Kuan</a:t>
            </a:r>
            <a:r>
              <a:rPr lang="en-US" sz="1800" dirty="0">
                <a:cs typeface="Calibri" panose="020F0502020204030204" pitchFamily="34" charset="0"/>
              </a:rPr>
              <a:t> Wu, “CIR feedback for UWB sensing,” IEEE 802.15-21/570r0, November 2021</a:t>
            </a:r>
          </a:p>
          <a:p>
            <a:pPr marL="457200" indent="-457200">
              <a:buFont typeface="+mj-lt"/>
              <a:buAutoNum type="arabicPeriod"/>
            </a:pPr>
            <a:r>
              <a:rPr lang="de-DE" sz="1800" dirty="0">
                <a:effectLst/>
                <a:ea typeface="Arial" panose="020B0604020202020204" pitchFamily="34" charset="0"/>
                <a:cs typeface="Calibri" panose="020F0502020204030204" pitchFamily="34" charset="0"/>
              </a:rPr>
              <a:t>R1-2112493, 3GPP TSG RAN WG1 #107-e, </a:t>
            </a:r>
            <a:r>
              <a:rPr lang="en-US" sz="1800" dirty="0">
                <a:cs typeface="Calibri" panose="020F0502020204030204" pitchFamily="34" charset="0"/>
              </a:rPr>
              <a:t>“ </a:t>
            </a:r>
            <a:r>
              <a:rPr lang="en-US" sz="1800" i="0" dirty="0">
                <a:solidFill>
                  <a:srgbClr val="242424"/>
                </a:solidFill>
                <a:effectLst/>
                <a:cs typeface="Calibri" panose="020F0502020204030204" pitchFamily="34" charset="0"/>
              </a:rPr>
              <a:t>Feature Lead Summary #2 for Potential multipath/NLOS mitigation</a:t>
            </a:r>
            <a:r>
              <a:rPr lang="en-US" sz="1800" dirty="0">
                <a:cs typeface="Calibri" panose="020F0502020204030204" pitchFamily="34" charset="0"/>
              </a:rPr>
              <a:t>”,</a:t>
            </a:r>
            <a:r>
              <a:rPr lang="en-US" sz="1800" i="0" dirty="0">
                <a:solidFill>
                  <a:srgbClr val="242424"/>
                </a:solidFill>
                <a:effectLst/>
                <a:cs typeface="Calibri" panose="020F0502020204030204" pitchFamily="34" charset="0"/>
              </a:rPr>
              <a:t> Moderator (Nokia)</a:t>
            </a:r>
            <a:endParaRPr lang="en-US" sz="1800" dirty="0">
              <a:cs typeface="Calibri" panose="020F0502020204030204" pitchFamily="34" charset="0"/>
            </a:endParaRPr>
          </a:p>
        </p:txBody>
      </p:sp>
      <p:sp>
        <p:nvSpPr>
          <p:cNvPr id="4" name="Slide Number Placeholder 3">
            <a:extLst>
              <a:ext uri="{FF2B5EF4-FFF2-40B4-BE49-F238E27FC236}">
                <a16:creationId xmlns:a16="http://schemas.microsoft.com/office/drawing/2014/main" id="{5B354BEB-CD50-44FE-A65F-0C83E593D071}"/>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6" name="Date Placeholder 5">
            <a:extLst>
              <a:ext uri="{FF2B5EF4-FFF2-40B4-BE49-F238E27FC236}">
                <a16:creationId xmlns:a16="http://schemas.microsoft.com/office/drawing/2014/main" id="{FFE7290D-7A3A-42EB-9BBC-D7AF8315653B}"/>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A50BD60E-A32F-48CB-B9D3-93286197940E}"/>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7137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793412" y="1752600"/>
            <a:ext cx="8655388" cy="4876800"/>
          </a:xfrm>
        </p:spPr>
        <p:txBody>
          <a:bodyPr/>
          <a:lstStyle/>
          <a:p>
            <a:r>
              <a:rPr lang="en-US" dirty="0"/>
              <a:t>RF sensing has different requirements than ranging and communication</a:t>
            </a:r>
          </a:p>
          <a:p>
            <a:pPr lvl="1"/>
            <a:r>
              <a:rPr lang="en-US" dirty="0"/>
              <a:t>Ranging relies on the estimation of earliest path in Channel Impulse Response (CIR).</a:t>
            </a:r>
          </a:p>
          <a:p>
            <a:pPr lvl="1"/>
            <a:r>
              <a:rPr lang="en-US" dirty="0"/>
              <a:t>Communication mostly utilizes the few strongest CIR taps. </a:t>
            </a:r>
          </a:p>
          <a:p>
            <a:pPr lvl="1"/>
            <a:r>
              <a:rPr lang="en-US" dirty="0"/>
              <a:t>RF sensing makes inferences about the changes in the environment by measuring changes in the wireless channel(s) and relies on channel consistency from one packet to the next.</a:t>
            </a:r>
          </a:p>
          <a:p>
            <a:pPr marL="403861" indent="-342900"/>
            <a:r>
              <a:rPr lang="en-US" dirty="0"/>
              <a:t>Sensing information may be contained in a window of CIR taps.</a:t>
            </a:r>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5375F48B-507F-403E-95F0-307028FB1FE8}"/>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56896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C9D23-CB6B-4A9C-98F5-4E71EB602AFD}"/>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2D04E12D-463F-40A6-A1A6-926FF6BC2EC7}"/>
              </a:ext>
            </a:extLst>
          </p:cNvPr>
          <p:cNvSpPr>
            <a:spLocks noGrp="1"/>
          </p:cNvSpPr>
          <p:nvPr>
            <p:ph idx="1"/>
          </p:nvPr>
        </p:nvSpPr>
        <p:spPr>
          <a:xfrm>
            <a:off x="793412" y="1752600"/>
            <a:ext cx="8655388" cy="4876800"/>
          </a:xfrm>
        </p:spPr>
        <p:txBody>
          <a:bodyPr/>
          <a:lstStyle/>
          <a:p>
            <a:r>
              <a:rPr lang="en-US" dirty="0"/>
              <a:t>We investigate the channel impulse response (CIR) characteristics for RF sensing through link budget analysis.</a:t>
            </a:r>
          </a:p>
          <a:p>
            <a:pPr lvl="1"/>
            <a:r>
              <a:rPr lang="en-US" dirty="0"/>
              <a:t>The CIR taps could have low power and large dynamic range.</a:t>
            </a:r>
          </a:p>
          <a:p>
            <a:r>
              <a:rPr lang="en-US" dirty="0"/>
              <a:t>The design of the sensing CIR report format should address these two challenges in RF sensing: </a:t>
            </a:r>
          </a:p>
          <a:p>
            <a:pPr lvl="1"/>
            <a:r>
              <a:rPr lang="en-US" dirty="0"/>
              <a:t>Large dynamic range in CIR taps</a:t>
            </a:r>
          </a:p>
          <a:p>
            <a:pPr lvl="1"/>
            <a:r>
              <a:rPr lang="en-US" dirty="0"/>
              <a:t>Consistency in CIR report for multiple CIR measurements to identify changes in the environment</a:t>
            </a:r>
          </a:p>
          <a:p>
            <a:r>
              <a:rPr lang="en-US" dirty="0"/>
              <a:t>Based on the characteristics of CIR and sensing requirements, we share our thoughts on sensing report design.</a:t>
            </a:r>
            <a:endParaRPr lang="en-US" u="sng" dirty="0"/>
          </a:p>
        </p:txBody>
      </p:sp>
      <p:sp>
        <p:nvSpPr>
          <p:cNvPr id="4" name="Slide Number Placeholder 3">
            <a:extLst>
              <a:ext uri="{FF2B5EF4-FFF2-40B4-BE49-F238E27FC236}">
                <a16:creationId xmlns:a16="http://schemas.microsoft.com/office/drawing/2014/main" id="{4209778E-F6FF-4863-8DEA-7C0942886C9E}"/>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B6C00571-498F-4501-810D-DE8039C39DF2}"/>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F5FBF11E-96D4-40E2-9404-02543F1B9ABC}"/>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247219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9AD69-9626-402A-A258-675AA943AA12}"/>
              </a:ext>
            </a:extLst>
          </p:cNvPr>
          <p:cNvSpPr>
            <a:spLocks noGrp="1"/>
          </p:cNvSpPr>
          <p:nvPr>
            <p:ph type="title"/>
          </p:nvPr>
        </p:nvSpPr>
        <p:spPr>
          <a:xfrm>
            <a:off x="743373" y="638323"/>
            <a:ext cx="8288868" cy="1136227"/>
          </a:xfrm>
        </p:spPr>
        <p:txBody>
          <a:bodyPr/>
          <a:lstStyle/>
          <a:p>
            <a:r>
              <a:rPr lang="en-US" dirty="0"/>
              <a:t>Sensing link budget analysis </a:t>
            </a:r>
          </a:p>
        </p:txBody>
      </p:sp>
      <p:sp>
        <p:nvSpPr>
          <p:cNvPr id="3" name="Content Placeholder 2">
            <a:extLst>
              <a:ext uri="{FF2B5EF4-FFF2-40B4-BE49-F238E27FC236}">
                <a16:creationId xmlns:a16="http://schemas.microsoft.com/office/drawing/2014/main" id="{BADD922F-EF07-48CF-9367-E025B83BDF8C}"/>
              </a:ext>
            </a:extLst>
          </p:cNvPr>
          <p:cNvSpPr>
            <a:spLocks noGrp="1"/>
          </p:cNvSpPr>
          <p:nvPr>
            <p:ph idx="1"/>
          </p:nvPr>
        </p:nvSpPr>
        <p:spPr>
          <a:xfrm>
            <a:off x="743373" y="1524000"/>
            <a:ext cx="8288868" cy="4634371"/>
          </a:xfrm>
        </p:spPr>
        <p:txBody>
          <a:bodyPr/>
          <a:lstStyle/>
          <a:p>
            <a:pPr marL="342900" indent="-342900"/>
            <a:r>
              <a:rPr lang="en-US" dirty="0">
                <a:latin typeface="Calibri"/>
                <a:cs typeface="Calibri"/>
              </a:rPr>
              <a:t>Consider a bi-static UWB sensing scenario in which CIR measurement report is required.</a:t>
            </a:r>
          </a:p>
          <a:p>
            <a:pPr indent="-153416"/>
            <a:r>
              <a:rPr lang="en-US" dirty="0">
                <a:latin typeface="Calibri"/>
                <a:cs typeface="Calibri"/>
              </a:rPr>
              <a:t>Here, we provide a UWB RF sensing link budget based on the radar equation</a:t>
            </a:r>
          </a:p>
          <a:p>
            <a:pPr indent="-153416"/>
            <a:r>
              <a:rPr lang="en-US" dirty="0">
                <a:latin typeface="Calibri"/>
                <a:cs typeface="Calibri"/>
              </a:rPr>
              <a:t>Based on that, we look at the dynamic range of the received power difference between the direct path and the reflected path off the object being sensed</a:t>
            </a:r>
          </a:p>
          <a:p>
            <a:pPr marL="342900" indent="-342900"/>
            <a:endParaRPr lang="en-US" dirty="0"/>
          </a:p>
          <a:p>
            <a:pPr marL="830593" lvl="1" indent="-342900"/>
            <a:endParaRPr lang="en-US" sz="1800" dirty="0"/>
          </a:p>
          <a:p>
            <a:pPr marL="487693" lvl="1" indent="0">
              <a:buNone/>
            </a:pPr>
            <a:endParaRPr lang="en-US" sz="2000" dirty="0">
              <a:solidFill>
                <a:srgbClr val="FF0000"/>
              </a:solidFill>
            </a:endParaRPr>
          </a:p>
          <a:p>
            <a:pPr marL="356616" lvl="2" indent="0">
              <a:buNone/>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lvl="2">
              <a:buFont typeface="Courier New" panose="02070309020205020404" pitchFamily="49" charset="0"/>
              <a:buChar char="o"/>
            </a:pPr>
            <a:endParaRPr lang="en-US" dirty="0"/>
          </a:p>
          <a:p>
            <a:pPr marL="487693" lvl="1" indent="0">
              <a:buNone/>
            </a:pPr>
            <a:endParaRPr lang="en-US" sz="2000" dirty="0"/>
          </a:p>
          <a:p>
            <a:pPr marL="192024" lvl="1" indent="0">
              <a:buNone/>
            </a:pPr>
            <a:endParaRPr lang="en-US" sz="2000" dirty="0"/>
          </a:p>
        </p:txBody>
      </p:sp>
      <p:sp>
        <p:nvSpPr>
          <p:cNvPr id="4" name="Slide Number Placeholder 3">
            <a:extLst>
              <a:ext uri="{FF2B5EF4-FFF2-40B4-BE49-F238E27FC236}">
                <a16:creationId xmlns:a16="http://schemas.microsoft.com/office/drawing/2014/main" id="{8BDCDEDC-46E6-4B23-8179-FFE4AD64BD9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F6A5D053-7451-4CD8-A242-60CC532BD809}"/>
              </a:ext>
            </a:extLst>
          </p:cNvPr>
          <p:cNvSpPr>
            <a:spLocks noGrp="1"/>
          </p:cNvSpPr>
          <p:nvPr>
            <p:ph type="dt" idx="15"/>
          </p:nvPr>
        </p:nvSpPr>
        <p:spPr/>
        <p:txBody>
          <a:bodyPr/>
          <a:lstStyle/>
          <a:p>
            <a:r>
              <a:rPr lang="en-US"/>
              <a:t>January 2022</a:t>
            </a:r>
            <a:endParaRPr lang="en-GB" dirty="0"/>
          </a:p>
        </p:txBody>
      </p:sp>
      <p:grpSp>
        <p:nvGrpSpPr>
          <p:cNvPr id="129" name="Group 128">
            <a:extLst>
              <a:ext uri="{FF2B5EF4-FFF2-40B4-BE49-F238E27FC236}">
                <a16:creationId xmlns:a16="http://schemas.microsoft.com/office/drawing/2014/main" id="{52E91F66-AC66-480F-9761-E7443EA1AF77}"/>
              </a:ext>
            </a:extLst>
          </p:cNvPr>
          <p:cNvGrpSpPr/>
          <p:nvPr/>
        </p:nvGrpSpPr>
        <p:grpSpPr>
          <a:xfrm>
            <a:off x="5301658" y="5748755"/>
            <a:ext cx="3701574" cy="797719"/>
            <a:chOff x="7910748" y="1194014"/>
            <a:chExt cx="3701574" cy="797719"/>
          </a:xfrm>
        </p:grpSpPr>
        <p:grpSp>
          <p:nvGrpSpPr>
            <p:cNvPr id="130" name="Group 129">
              <a:extLst>
                <a:ext uri="{FF2B5EF4-FFF2-40B4-BE49-F238E27FC236}">
                  <a16:creationId xmlns:a16="http://schemas.microsoft.com/office/drawing/2014/main" id="{B5629DE0-84E1-4129-890C-B5AA600B38D8}"/>
                </a:ext>
              </a:extLst>
            </p:cNvPr>
            <p:cNvGrpSpPr/>
            <p:nvPr/>
          </p:nvGrpSpPr>
          <p:grpSpPr>
            <a:xfrm>
              <a:off x="7910748" y="1194014"/>
              <a:ext cx="3684731" cy="797719"/>
              <a:chOff x="8191693" y="2813823"/>
              <a:chExt cx="3684731" cy="797719"/>
            </a:xfrm>
          </p:grpSpPr>
          <p:sp>
            <p:nvSpPr>
              <p:cNvPr id="132" name="TextBox 131">
                <a:extLst>
                  <a:ext uri="{FF2B5EF4-FFF2-40B4-BE49-F238E27FC236}">
                    <a16:creationId xmlns:a16="http://schemas.microsoft.com/office/drawing/2014/main" id="{9EBEE052-1E85-4589-9E04-148683949DFE}"/>
                  </a:ext>
                </a:extLst>
              </p:cNvPr>
              <p:cNvSpPr txBox="1"/>
              <p:nvPr/>
            </p:nvSpPr>
            <p:spPr>
              <a:xfrm>
                <a:off x="8191693" y="2813823"/>
                <a:ext cx="3292967" cy="797719"/>
              </a:xfrm>
              <a:prstGeom prst="rect">
                <a:avLst/>
              </a:prstGeom>
              <a:ln>
                <a:noFill/>
              </a:ln>
            </p:spPr>
            <p:txBody>
              <a:bodyPr wrap="square" lIns="0" tIns="0" rIns="0" bIns="0" rtlCol="0">
                <a:spAutoFit/>
              </a:bodyPr>
              <a:lstStyle/>
              <a:p>
                <a:pPr algn="l">
                  <a:lnSpc>
                    <a:spcPct val="96000"/>
                  </a:lnSpc>
                </a:pPr>
                <a:endParaRPr lang="en-US" sz="1800" dirty="0">
                  <a:solidFill>
                    <a:schemeClr val="tx2"/>
                  </a:solidFill>
                  <a:latin typeface="Calibri" panose="020F0502020204030204" pitchFamily="34" charset="0"/>
                  <a:cs typeface="Calibri" panose="020F0502020204030204" pitchFamily="34" charset="0"/>
                </a:endParaRPr>
              </a:p>
              <a:p>
                <a:pPr algn="l">
                  <a:lnSpc>
                    <a:spcPct val="96000"/>
                  </a:lnSpc>
                </a:pPr>
                <a:r>
                  <a:rPr lang="en-US" sz="1800" dirty="0">
                    <a:solidFill>
                      <a:schemeClr val="tx2"/>
                    </a:solidFill>
                    <a:latin typeface="Calibri" panose="020F0502020204030204" pitchFamily="34" charset="0"/>
                    <a:cs typeface="Calibri" panose="020F0502020204030204" pitchFamily="34" charset="0"/>
                  </a:rPr>
                  <a:t>Sensing packet</a:t>
                </a:r>
              </a:p>
              <a:p>
                <a:pPr>
                  <a:lnSpc>
                    <a:spcPct val="96000"/>
                  </a:lnSpc>
                </a:pPr>
                <a:r>
                  <a:rPr lang="en-US" sz="1800" dirty="0">
                    <a:solidFill>
                      <a:schemeClr val="tx1"/>
                    </a:solidFill>
                    <a:latin typeface="Calibri" panose="020F0502020204030204" pitchFamily="34" charset="0"/>
                    <a:cs typeface="Calibri" panose="020F0502020204030204" pitchFamily="34" charset="0"/>
                  </a:rPr>
                  <a:t>OTA CIR measurement report</a:t>
                </a:r>
              </a:p>
            </p:txBody>
          </p:sp>
          <p:cxnSp>
            <p:nvCxnSpPr>
              <p:cNvPr id="133" name="Straight Arrow Connector 132">
                <a:extLst>
                  <a:ext uri="{FF2B5EF4-FFF2-40B4-BE49-F238E27FC236}">
                    <a16:creationId xmlns:a16="http://schemas.microsoft.com/office/drawing/2014/main" id="{F2193785-10D8-44D7-B21F-E460328CF994}"/>
                  </a:ext>
                </a:extLst>
              </p:cNvPr>
              <p:cNvCxnSpPr>
                <a:cxnSpLocks/>
              </p:cNvCxnSpPr>
              <p:nvPr/>
            </p:nvCxnSpPr>
            <p:spPr>
              <a:xfrm>
                <a:off x="11348235" y="3215370"/>
                <a:ext cx="528189" cy="0"/>
              </a:xfrm>
              <a:prstGeom prst="straightConnector1">
                <a:avLst/>
              </a:prstGeom>
              <a:ln>
                <a:headEnd type="none" w="sm" len="sm"/>
                <a:tailEnd type="triangle"/>
              </a:ln>
            </p:spPr>
            <p:style>
              <a:lnRef idx="1">
                <a:schemeClr val="dk1"/>
              </a:lnRef>
              <a:fillRef idx="0">
                <a:schemeClr val="dk1"/>
              </a:fillRef>
              <a:effectRef idx="0">
                <a:schemeClr val="dk1"/>
              </a:effectRef>
              <a:fontRef idx="minor">
                <a:schemeClr val="tx1"/>
              </a:fontRef>
            </p:style>
          </p:cxnSp>
        </p:grpSp>
        <p:cxnSp>
          <p:nvCxnSpPr>
            <p:cNvPr id="131" name="Straight Arrow Connector 130">
              <a:extLst>
                <a:ext uri="{FF2B5EF4-FFF2-40B4-BE49-F238E27FC236}">
                  <a16:creationId xmlns:a16="http://schemas.microsoft.com/office/drawing/2014/main" id="{4FCC5C78-FDDA-4E07-BD9C-3445813A5D0B}"/>
                </a:ext>
              </a:extLst>
            </p:cNvPr>
            <p:cNvCxnSpPr>
              <a:cxnSpLocks/>
            </p:cNvCxnSpPr>
            <p:nvPr/>
          </p:nvCxnSpPr>
          <p:spPr>
            <a:xfrm flipV="1">
              <a:off x="11059670" y="1846059"/>
              <a:ext cx="552652" cy="11381"/>
            </a:xfrm>
            <a:prstGeom prst="straightConnector1">
              <a:avLst/>
            </a:prstGeom>
            <a:ln>
              <a:solidFill>
                <a:srgbClr val="FF0000"/>
              </a:solidFill>
              <a:headEnd type="none" w="sm" len="sm"/>
              <a:tailEnd type="triangle"/>
            </a:ln>
          </p:spPr>
          <p:style>
            <a:lnRef idx="1">
              <a:schemeClr val="accent1"/>
            </a:lnRef>
            <a:fillRef idx="0">
              <a:schemeClr val="accent1"/>
            </a:fillRef>
            <a:effectRef idx="0">
              <a:schemeClr val="accent1"/>
            </a:effectRef>
            <a:fontRef idx="minor">
              <a:schemeClr val="tx1"/>
            </a:fontRef>
          </p:style>
        </p:cxnSp>
      </p:grpSp>
      <p:grpSp>
        <p:nvGrpSpPr>
          <p:cNvPr id="8" name="Group 7">
            <a:extLst>
              <a:ext uri="{FF2B5EF4-FFF2-40B4-BE49-F238E27FC236}">
                <a16:creationId xmlns:a16="http://schemas.microsoft.com/office/drawing/2014/main" id="{C2478D34-2229-4000-9CC7-BDE9A77C1C64}"/>
              </a:ext>
            </a:extLst>
          </p:cNvPr>
          <p:cNvGrpSpPr/>
          <p:nvPr/>
        </p:nvGrpSpPr>
        <p:grpSpPr>
          <a:xfrm>
            <a:off x="1270380" y="4191512"/>
            <a:ext cx="5285823" cy="2641515"/>
            <a:chOff x="1270380" y="4191512"/>
            <a:chExt cx="5285823" cy="2641515"/>
          </a:xfrm>
        </p:grpSpPr>
        <p:grpSp>
          <p:nvGrpSpPr>
            <p:cNvPr id="9" name="Group 8">
              <a:extLst>
                <a:ext uri="{FF2B5EF4-FFF2-40B4-BE49-F238E27FC236}">
                  <a16:creationId xmlns:a16="http://schemas.microsoft.com/office/drawing/2014/main" id="{6D747445-58CB-4554-B05A-69C1C7A22A51}"/>
                </a:ext>
              </a:extLst>
            </p:cNvPr>
            <p:cNvGrpSpPr/>
            <p:nvPr/>
          </p:nvGrpSpPr>
          <p:grpSpPr>
            <a:xfrm>
              <a:off x="1270380" y="4314007"/>
              <a:ext cx="5285823" cy="2519020"/>
              <a:chOff x="1086966" y="2681055"/>
              <a:chExt cx="5285823" cy="2519020"/>
            </a:xfrm>
          </p:grpSpPr>
          <p:grpSp>
            <p:nvGrpSpPr>
              <p:cNvPr id="10" name="Group 9">
                <a:extLst>
                  <a:ext uri="{FF2B5EF4-FFF2-40B4-BE49-F238E27FC236}">
                    <a16:creationId xmlns:a16="http://schemas.microsoft.com/office/drawing/2014/main" id="{F88B521A-A818-44DA-9550-FFF83A75E1B7}"/>
                  </a:ext>
                </a:extLst>
              </p:cNvPr>
              <p:cNvGrpSpPr/>
              <p:nvPr/>
            </p:nvGrpSpPr>
            <p:grpSpPr>
              <a:xfrm>
                <a:off x="1086966" y="2681055"/>
                <a:ext cx="5285823" cy="2519020"/>
                <a:chOff x="6102850" y="1553591"/>
                <a:chExt cx="5285823" cy="2519020"/>
              </a:xfrm>
            </p:grpSpPr>
            <p:grpSp>
              <p:nvGrpSpPr>
                <p:cNvPr id="13" name="Graphic 11">
                  <a:extLst>
                    <a:ext uri="{FF2B5EF4-FFF2-40B4-BE49-F238E27FC236}">
                      <a16:creationId xmlns:a16="http://schemas.microsoft.com/office/drawing/2014/main" id="{7283A053-FAAB-4CDC-8DB3-EF1915912672}"/>
                    </a:ext>
                  </a:extLst>
                </p:cNvPr>
                <p:cNvGrpSpPr/>
                <p:nvPr/>
              </p:nvGrpSpPr>
              <p:grpSpPr>
                <a:xfrm>
                  <a:off x="6102850" y="1553591"/>
                  <a:ext cx="5285823" cy="2519020"/>
                  <a:chOff x="6525274" y="2623767"/>
                  <a:chExt cx="6169433" cy="2696000"/>
                </a:xfrm>
              </p:grpSpPr>
              <p:grpSp>
                <p:nvGrpSpPr>
                  <p:cNvPr id="15" name="Graphic 11">
                    <a:extLst>
                      <a:ext uri="{FF2B5EF4-FFF2-40B4-BE49-F238E27FC236}">
                        <a16:creationId xmlns:a16="http://schemas.microsoft.com/office/drawing/2014/main" id="{06EE6A71-1248-4B87-9980-204A348C1EDB}"/>
                      </a:ext>
                    </a:extLst>
                  </p:cNvPr>
                  <p:cNvGrpSpPr/>
                  <p:nvPr/>
                </p:nvGrpSpPr>
                <p:grpSpPr>
                  <a:xfrm>
                    <a:off x="6525274" y="2792777"/>
                    <a:ext cx="1835681" cy="438944"/>
                    <a:chOff x="6525274" y="2792777"/>
                    <a:chExt cx="1835681" cy="438944"/>
                  </a:xfrm>
                </p:grpSpPr>
                <p:sp>
                  <p:nvSpPr>
                    <p:cNvPr id="37" name="Freeform: Shape 36">
                      <a:extLst>
                        <a:ext uri="{FF2B5EF4-FFF2-40B4-BE49-F238E27FC236}">
                          <a16:creationId xmlns:a16="http://schemas.microsoft.com/office/drawing/2014/main" id="{685307E0-AE5D-4789-9F24-5FF7A8AEB199}"/>
                        </a:ext>
                      </a:extLst>
                    </p:cNvPr>
                    <p:cNvSpPr/>
                    <p:nvPr/>
                  </p:nvSpPr>
                  <p:spPr>
                    <a:xfrm>
                      <a:off x="6852309"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8" name="Freeform: Shape 37">
                      <a:extLst>
                        <a:ext uri="{FF2B5EF4-FFF2-40B4-BE49-F238E27FC236}">
                          <a16:creationId xmlns:a16="http://schemas.microsoft.com/office/drawing/2014/main" id="{97BAB4A1-72EA-459C-A72C-CCE4AA610625}"/>
                        </a:ext>
                      </a:extLst>
                    </p:cNvPr>
                    <p:cNvSpPr/>
                    <p:nvPr/>
                  </p:nvSpPr>
                  <p:spPr>
                    <a:xfrm>
                      <a:off x="6525274" y="2792777"/>
                      <a:ext cx="1835681"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682BC486-C7CA-4AFB-A3B9-5B07C8F1C220}"/>
                        </a:ext>
                      </a:extLst>
                    </p:cNvPr>
                    <p:cNvSpPr txBox="1"/>
                    <p:nvPr/>
                  </p:nvSpPr>
                  <p:spPr>
                    <a:xfrm>
                      <a:off x="6754124" y="2859422"/>
                      <a:ext cx="1274056"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Initiator/ Tx</a:t>
                      </a:r>
                    </a:p>
                  </p:txBody>
                </p:sp>
              </p:grpSp>
              <p:grpSp>
                <p:nvGrpSpPr>
                  <p:cNvPr id="16" name="Graphic 11">
                    <a:extLst>
                      <a:ext uri="{FF2B5EF4-FFF2-40B4-BE49-F238E27FC236}">
                        <a16:creationId xmlns:a16="http://schemas.microsoft.com/office/drawing/2014/main" id="{86D8A8CB-593F-4D84-9E0C-8252B239B78A}"/>
                      </a:ext>
                    </a:extLst>
                  </p:cNvPr>
                  <p:cNvGrpSpPr/>
                  <p:nvPr/>
                </p:nvGrpSpPr>
                <p:grpSpPr>
                  <a:xfrm>
                    <a:off x="10464758" y="2794166"/>
                    <a:ext cx="2229949" cy="445685"/>
                    <a:chOff x="10464758" y="2794166"/>
                    <a:chExt cx="2229949" cy="445685"/>
                  </a:xfrm>
                </p:grpSpPr>
                <p:sp>
                  <p:nvSpPr>
                    <p:cNvPr id="34" name="Freeform: Shape 33">
                      <a:extLst>
                        <a:ext uri="{FF2B5EF4-FFF2-40B4-BE49-F238E27FC236}">
                          <a16:creationId xmlns:a16="http://schemas.microsoft.com/office/drawing/2014/main" id="{79640E13-15D9-4B82-95AA-4AF2FFFE222D}"/>
                        </a:ext>
                      </a:extLst>
                    </p:cNvPr>
                    <p:cNvSpPr/>
                    <p:nvPr/>
                  </p:nvSpPr>
                  <p:spPr>
                    <a:xfrm>
                      <a:off x="10464758" y="2794166"/>
                      <a:ext cx="1169101" cy="437555"/>
                    </a:xfrm>
                    <a:custGeom>
                      <a:avLst/>
                      <a:gdLst>
                        <a:gd name="connsiteX0" fmla="*/ 0 w 1169101"/>
                        <a:gd name="connsiteY0" fmla="*/ 0 h 437555"/>
                        <a:gd name="connsiteX1" fmla="*/ 1169102 w 1169101"/>
                        <a:gd name="connsiteY1" fmla="*/ 0 h 437555"/>
                        <a:gd name="connsiteX2" fmla="*/ 1169102 w 1169101"/>
                        <a:gd name="connsiteY2" fmla="*/ 437555 h 437555"/>
                        <a:gd name="connsiteX3" fmla="*/ 0 w 1169101"/>
                        <a:gd name="connsiteY3" fmla="*/ 437555 h 437555"/>
                      </a:gdLst>
                      <a:ahLst/>
                      <a:cxnLst>
                        <a:cxn ang="0">
                          <a:pos x="connsiteX0" y="connsiteY0"/>
                        </a:cxn>
                        <a:cxn ang="0">
                          <a:pos x="connsiteX1" y="connsiteY1"/>
                        </a:cxn>
                        <a:cxn ang="0">
                          <a:pos x="connsiteX2" y="connsiteY2"/>
                        </a:cxn>
                        <a:cxn ang="0">
                          <a:pos x="connsiteX3" y="connsiteY3"/>
                        </a:cxn>
                      </a:cxnLst>
                      <a:rect l="l" t="t" r="r" b="b"/>
                      <a:pathLst>
                        <a:path w="1169101" h="437555">
                          <a:moveTo>
                            <a:pt x="0" y="0"/>
                          </a:moveTo>
                          <a:lnTo>
                            <a:pt x="1169102" y="0"/>
                          </a:lnTo>
                          <a:lnTo>
                            <a:pt x="1169102" y="437555"/>
                          </a:lnTo>
                          <a:lnTo>
                            <a:pt x="0" y="437555"/>
                          </a:lnTo>
                          <a:close/>
                        </a:path>
                      </a:pathLst>
                    </a:custGeom>
                    <a:noFill/>
                    <a:ln w="9302"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B0BB7EBC-6D3E-4B64-95A8-9AF777427398}"/>
                        </a:ext>
                      </a:extLst>
                    </p:cNvPr>
                    <p:cNvSpPr/>
                    <p:nvPr/>
                  </p:nvSpPr>
                  <p:spPr>
                    <a:xfrm>
                      <a:off x="10859260" y="2820459"/>
                      <a:ext cx="1835447" cy="419392"/>
                    </a:xfrm>
                    <a:custGeom>
                      <a:avLst/>
                      <a:gdLst>
                        <a:gd name="connsiteX0" fmla="*/ 575487 w 1150973"/>
                        <a:gd name="connsiteY0" fmla="*/ 419392 h 419392"/>
                        <a:gd name="connsiteX1" fmla="*/ 0 w 1150973"/>
                        <a:gd name="connsiteY1" fmla="*/ 419392 h 419392"/>
                        <a:gd name="connsiteX2" fmla="*/ 0 w 1150973"/>
                        <a:gd name="connsiteY2" fmla="*/ 0 h 419392"/>
                        <a:gd name="connsiteX3" fmla="*/ 1150974 w 1150973"/>
                        <a:gd name="connsiteY3" fmla="*/ 0 h 419392"/>
                        <a:gd name="connsiteX4" fmla="*/ 1150974 w 1150973"/>
                        <a:gd name="connsiteY4" fmla="*/ 419392 h 419392"/>
                        <a:gd name="connsiteX5" fmla="*/ 575487 w 1150973"/>
                        <a:gd name="connsiteY5" fmla="*/ 419392 h 4193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50973" h="419392">
                          <a:moveTo>
                            <a:pt x="575487" y="419392"/>
                          </a:moveTo>
                          <a:lnTo>
                            <a:pt x="0" y="419392"/>
                          </a:lnTo>
                          <a:lnTo>
                            <a:pt x="0" y="0"/>
                          </a:lnTo>
                          <a:lnTo>
                            <a:pt x="1150974" y="0"/>
                          </a:lnTo>
                          <a:lnTo>
                            <a:pt x="1150974" y="419392"/>
                          </a:lnTo>
                          <a:lnTo>
                            <a:pt x="575487" y="419392"/>
                          </a:lnTo>
                          <a:close/>
                        </a:path>
                      </a:pathLst>
                    </a:custGeom>
                    <a:noFill/>
                    <a:ln w="17469" cap="flat">
                      <a:solidFill>
                        <a:srgbClr val="000000"/>
                      </a:solidFill>
                      <a:prstDash val="solid"/>
                      <a:round/>
                    </a:ln>
                  </p:spPr>
                  <p:txBody>
                    <a:bodyPr rtlCol="0" anchor="ctr"/>
                    <a:lstStyle/>
                    <a:p>
                      <a:endParaRPr lang="en-US"/>
                    </a:p>
                  </p:txBody>
                </p:sp>
                <p:sp>
                  <p:nvSpPr>
                    <p:cNvPr id="36" name="TextBox 35">
                      <a:extLst>
                        <a:ext uri="{FF2B5EF4-FFF2-40B4-BE49-F238E27FC236}">
                          <a16:creationId xmlns:a16="http://schemas.microsoft.com/office/drawing/2014/main" id="{9EF84BE0-03AA-476E-991E-D10631B7574D}"/>
                        </a:ext>
                      </a:extLst>
                    </p:cNvPr>
                    <p:cNvSpPr txBox="1"/>
                    <p:nvPr/>
                  </p:nvSpPr>
                  <p:spPr>
                    <a:xfrm>
                      <a:off x="10908714" y="2870814"/>
                      <a:ext cx="1544449" cy="284589"/>
                    </a:xfrm>
                    <a:prstGeom prst="rect">
                      <a:avLst/>
                    </a:prstGeom>
                    <a:noFill/>
                  </p:spPr>
                  <p:txBody>
                    <a:bodyPr wrap="none" lIns="0" tIns="0" rIns="0" bIns="0" rtlCol="0">
                      <a:spAutoFit/>
                    </a:bodyPr>
                    <a:lstStyle/>
                    <a:p>
                      <a:pPr algn="l">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Responder/Rx</a:t>
                      </a:r>
                    </a:p>
                  </p:txBody>
                </p:sp>
              </p:grpSp>
              <p:grpSp>
                <p:nvGrpSpPr>
                  <p:cNvPr id="17" name="Graphic 11">
                    <a:extLst>
                      <a:ext uri="{FF2B5EF4-FFF2-40B4-BE49-F238E27FC236}">
                        <a16:creationId xmlns:a16="http://schemas.microsoft.com/office/drawing/2014/main" id="{5EB7C52D-8583-423B-BC39-0D1AFF5AB6C6}"/>
                      </a:ext>
                    </a:extLst>
                  </p:cNvPr>
                  <p:cNvGrpSpPr/>
                  <p:nvPr/>
                </p:nvGrpSpPr>
                <p:grpSpPr>
                  <a:xfrm>
                    <a:off x="8526692" y="4262040"/>
                    <a:ext cx="2033561" cy="1057727"/>
                    <a:chOff x="8526692" y="4262040"/>
                    <a:chExt cx="2033561" cy="1057727"/>
                  </a:xfrm>
                </p:grpSpPr>
                <p:sp>
                  <p:nvSpPr>
                    <p:cNvPr id="30" name="Freeform: Shape 29">
                      <a:extLst>
                        <a:ext uri="{FF2B5EF4-FFF2-40B4-BE49-F238E27FC236}">
                          <a16:creationId xmlns:a16="http://schemas.microsoft.com/office/drawing/2014/main" id="{D0E7C4AB-0E46-4FF7-810C-F113C4A86B99}"/>
                        </a:ext>
                      </a:extLst>
                    </p:cNvPr>
                    <p:cNvSpPr/>
                    <p:nvPr/>
                  </p:nvSpPr>
                  <p:spPr>
                    <a:xfrm>
                      <a:off x="8526692" y="4262040"/>
                      <a:ext cx="1379058" cy="857277"/>
                    </a:xfrm>
                    <a:custGeom>
                      <a:avLst/>
                      <a:gdLst>
                        <a:gd name="connsiteX0" fmla="*/ 0 w 1379058"/>
                        <a:gd name="connsiteY0" fmla="*/ 0 h 857277"/>
                        <a:gd name="connsiteX1" fmla="*/ 1379059 w 1379058"/>
                        <a:gd name="connsiteY1" fmla="*/ 0 h 857277"/>
                        <a:gd name="connsiteX2" fmla="*/ 1379059 w 1379058"/>
                        <a:gd name="connsiteY2" fmla="*/ 857278 h 857277"/>
                        <a:gd name="connsiteX3" fmla="*/ 0 w 1379058"/>
                        <a:gd name="connsiteY3" fmla="*/ 857278 h 857277"/>
                      </a:gdLst>
                      <a:ahLst/>
                      <a:cxnLst>
                        <a:cxn ang="0">
                          <a:pos x="connsiteX0" y="connsiteY0"/>
                        </a:cxn>
                        <a:cxn ang="0">
                          <a:pos x="connsiteX1" y="connsiteY1"/>
                        </a:cxn>
                        <a:cxn ang="0">
                          <a:pos x="connsiteX2" y="connsiteY2"/>
                        </a:cxn>
                        <a:cxn ang="0">
                          <a:pos x="connsiteX3" y="connsiteY3"/>
                        </a:cxn>
                      </a:cxnLst>
                      <a:rect l="l" t="t" r="r" b="b"/>
                      <a:pathLst>
                        <a:path w="1379058" h="857277">
                          <a:moveTo>
                            <a:pt x="0" y="0"/>
                          </a:moveTo>
                          <a:lnTo>
                            <a:pt x="1379059" y="0"/>
                          </a:lnTo>
                          <a:lnTo>
                            <a:pt x="1379059" y="857278"/>
                          </a:lnTo>
                          <a:lnTo>
                            <a:pt x="0" y="857278"/>
                          </a:lnTo>
                          <a:close/>
                        </a:path>
                      </a:pathLst>
                    </a:custGeom>
                    <a:noFill/>
                    <a:ln w="9302"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4102B37F-B464-4A45-B3F3-EBF0167E7D1C}"/>
                        </a:ext>
                      </a:extLst>
                    </p:cNvPr>
                    <p:cNvSpPr/>
                    <p:nvPr/>
                  </p:nvSpPr>
                  <p:spPr>
                    <a:xfrm>
                      <a:off x="8735244" y="4480652"/>
                      <a:ext cx="1825009" cy="839115"/>
                    </a:xfrm>
                    <a:custGeom>
                      <a:avLst/>
                      <a:gdLst>
                        <a:gd name="connsiteX0" fmla="*/ 1360931 w 1360930"/>
                        <a:gd name="connsiteY0" fmla="*/ 419723 h 839115"/>
                        <a:gd name="connsiteX1" fmla="*/ 1269631 w 1360930"/>
                        <a:gd name="connsiteY1" fmla="*/ 629419 h 839115"/>
                        <a:gd name="connsiteX2" fmla="*/ 1020780 w 1360930"/>
                        <a:gd name="connsiteY2" fmla="*/ 782976 h 839115"/>
                        <a:gd name="connsiteX3" fmla="*/ 680630 w 1360930"/>
                        <a:gd name="connsiteY3" fmla="*/ 839115 h 839115"/>
                        <a:gd name="connsiteX4" fmla="*/ 340150 w 1360930"/>
                        <a:gd name="connsiteY4" fmla="*/ 782976 h 839115"/>
                        <a:gd name="connsiteX5" fmla="*/ 91300 w 1360930"/>
                        <a:gd name="connsiteY5" fmla="*/ 629419 h 839115"/>
                        <a:gd name="connsiteX6" fmla="*/ 0 w 1360930"/>
                        <a:gd name="connsiteY6" fmla="*/ 419723 h 839115"/>
                        <a:gd name="connsiteX7" fmla="*/ 91300 w 1360930"/>
                        <a:gd name="connsiteY7" fmla="*/ 209696 h 839115"/>
                        <a:gd name="connsiteX8" fmla="*/ 340150 w 1360930"/>
                        <a:gd name="connsiteY8" fmla="*/ 56139 h 839115"/>
                        <a:gd name="connsiteX9" fmla="*/ 680301 w 1360930"/>
                        <a:gd name="connsiteY9" fmla="*/ 0 h 839115"/>
                        <a:gd name="connsiteX10" fmla="*/ 1020780 w 1360930"/>
                        <a:gd name="connsiteY10" fmla="*/ 56139 h 839115"/>
                        <a:gd name="connsiteX11" fmla="*/ 1269631 w 1360930"/>
                        <a:gd name="connsiteY11" fmla="*/ 209696 h 839115"/>
                        <a:gd name="connsiteX12" fmla="*/ 1360931 w 1360930"/>
                        <a:gd name="connsiteY12" fmla="*/ 419392 h 839115"/>
                        <a:gd name="connsiteX13" fmla="*/ 1360931 w 1360930"/>
                        <a:gd name="connsiteY13" fmla="*/ 419723 h 8391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60930" h="839115">
                          <a:moveTo>
                            <a:pt x="1360931" y="419723"/>
                          </a:moveTo>
                          <a:cubicBezTo>
                            <a:pt x="1360931" y="493364"/>
                            <a:pt x="1329618" y="565684"/>
                            <a:pt x="1269631" y="629419"/>
                          </a:cubicBezTo>
                          <a:cubicBezTo>
                            <a:pt x="1209972" y="693153"/>
                            <a:pt x="1124276" y="745990"/>
                            <a:pt x="1020780" y="782976"/>
                          </a:cubicBezTo>
                          <a:cubicBezTo>
                            <a:pt x="917285" y="819632"/>
                            <a:pt x="799946" y="839115"/>
                            <a:pt x="680630" y="839115"/>
                          </a:cubicBezTo>
                          <a:cubicBezTo>
                            <a:pt x="560984" y="839115"/>
                            <a:pt x="443646" y="819632"/>
                            <a:pt x="340150" y="782976"/>
                          </a:cubicBezTo>
                          <a:cubicBezTo>
                            <a:pt x="236655" y="745990"/>
                            <a:pt x="150958" y="693153"/>
                            <a:pt x="91300" y="629419"/>
                          </a:cubicBezTo>
                          <a:cubicBezTo>
                            <a:pt x="31312" y="565684"/>
                            <a:pt x="0" y="493364"/>
                            <a:pt x="0" y="419723"/>
                          </a:cubicBezTo>
                          <a:cubicBezTo>
                            <a:pt x="0" y="345751"/>
                            <a:pt x="31312" y="273431"/>
                            <a:pt x="91300" y="209696"/>
                          </a:cubicBezTo>
                          <a:cubicBezTo>
                            <a:pt x="150958" y="145962"/>
                            <a:pt x="236655" y="93125"/>
                            <a:pt x="340150" y="56139"/>
                          </a:cubicBezTo>
                          <a:cubicBezTo>
                            <a:pt x="443646" y="19484"/>
                            <a:pt x="560984" y="0"/>
                            <a:pt x="680301" y="0"/>
                          </a:cubicBezTo>
                          <a:cubicBezTo>
                            <a:pt x="799946" y="0"/>
                            <a:pt x="917285" y="19484"/>
                            <a:pt x="1020780" y="56139"/>
                          </a:cubicBezTo>
                          <a:cubicBezTo>
                            <a:pt x="1124276" y="93125"/>
                            <a:pt x="1209972" y="145962"/>
                            <a:pt x="1269631" y="209696"/>
                          </a:cubicBezTo>
                          <a:cubicBezTo>
                            <a:pt x="1329618" y="273431"/>
                            <a:pt x="1360931" y="345751"/>
                            <a:pt x="1360931" y="419392"/>
                          </a:cubicBezTo>
                          <a:lnTo>
                            <a:pt x="1360931" y="419723"/>
                          </a:lnTo>
                          <a:close/>
                        </a:path>
                      </a:pathLst>
                    </a:custGeom>
                    <a:noFill/>
                    <a:ln w="17469" cap="flat">
                      <a:solidFill>
                        <a:srgbClr val="000000"/>
                      </a:solidFill>
                      <a:prstDash val="solid"/>
                      <a:round/>
                    </a:ln>
                  </p:spPr>
                  <p:txBody>
                    <a:bodyPr rtlCol="0" anchor="ctr"/>
                    <a:lstStyle/>
                    <a:p>
                      <a:endParaRPr lang="en-US" dirty="0"/>
                    </a:p>
                  </p:txBody>
                </p:sp>
                <p:sp>
                  <p:nvSpPr>
                    <p:cNvPr id="32" name="TextBox 31">
                      <a:extLst>
                        <a:ext uri="{FF2B5EF4-FFF2-40B4-BE49-F238E27FC236}">
                          <a16:creationId xmlns:a16="http://schemas.microsoft.com/office/drawing/2014/main" id="{9FFB28AB-AF96-43D5-80A0-28B2B8185B5B}"/>
                        </a:ext>
                      </a:extLst>
                    </p:cNvPr>
                    <p:cNvSpPr txBox="1"/>
                    <p:nvPr/>
                  </p:nvSpPr>
                  <p:spPr>
                    <a:xfrm>
                      <a:off x="8931113" y="4625304"/>
                      <a:ext cx="1392002" cy="569176"/>
                    </a:xfrm>
                    <a:prstGeom prst="rect">
                      <a:avLst/>
                    </a:prstGeom>
                    <a:noFill/>
                  </p:spPr>
                  <p:txBody>
                    <a:bodyPr wrap="none" lIns="0" tIns="0" rIns="0" bIns="0" rtlCol="0">
                      <a:spAutoFit/>
                    </a:bodyPr>
                    <a:lstStyle/>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Object being</a:t>
                      </a:r>
                    </a:p>
                    <a:p>
                      <a:pPr algn="ctr">
                        <a:lnSpc>
                          <a:spcPct val="96000"/>
                        </a:lnSpc>
                      </a:pPr>
                      <a:r>
                        <a:rPr lang="en-US" sz="1800" spc="0" baseline="0" dirty="0">
                          <a:solidFill>
                            <a:srgbClr val="000000"/>
                          </a:solidFill>
                          <a:latin typeface="Calibri" panose="020F0502020204030204" pitchFamily="34" charset="0"/>
                          <a:cs typeface="Calibri" panose="020F0502020204030204" pitchFamily="34" charset="0"/>
                          <a:sym typeface="Arial"/>
                          <a:rtl val="0"/>
                        </a:rPr>
                        <a:t> sensed</a:t>
                      </a:r>
                    </a:p>
                  </p:txBody>
                </p:sp>
                <p:sp>
                  <p:nvSpPr>
                    <p:cNvPr id="33" name="TextBox 32">
                      <a:extLst>
                        <a:ext uri="{FF2B5EF4-FFF2-40B4-BE49-F238E27FC236}">
                          <a16:creationId xmlns:a16="http://schemas.microsoft.com/office/drawing/2014/main" id="{8AE42EDF-1098-4A2C-AEA1-E57B15E7F78C}"/>
                        </a:ext>
                      </a:extLst>
                    </p:cNvPr>
                    <p:cNvSpPr txBox="1"/>
                    <p:nvPr/>
                  </p:nvSpPr>
                  <p:spPr>
                    <a:xfrm>
                      <a:off x="8770788" y="4644959"/>
                      <a:ext cx="65" cy="243785"/>
                    </a:xfrm>
                    <a:prstGeom prst="rect">
                      <a:avLst/>
                    </a:prstGeom>
                    <a:noFill/>
                  </p:spPr>
                  <p:txBody>
                    <a:bodyPr wrap="none" lIns="0" tIns="0" rIns="0" bIns="0" rtlCol="0">
                      <a:spAutoFit/>
                    </a:bodyPr>
                    <a:lstStyle/>
                    <a:p>
                      <a:pPr algn="l">
                        <a:lnSpc>
                          <a:spcPct val="96000"/>
                        </a:lnSpc>
                      </a:pPr>
                      <a:endParaRPr lang="en-US" sz="1650" spc="0" baseline="0" dirty="0">
                        <a:solidFill>
                          <a:srgbClr val="000000"/>
                        </a:solidFill>
                        <a:latin typeface="Arial"/>
                        <a:cs typeface="Arial"/>
                        <a:sym typeface="Arial"/>
                        <a:rtl val="0"/>
                      </a:endParaRPr>
                    </a:p>
                  </p:txBody>
                </p:sp>
              </p:grpSp>
              <p:sp>
                <p:nvSpPr>
                  <p:cNvPr id="18" name="Freeform: Shape 17">
                    <a:extLst>
                      <a:ext uri="{FF2B5EF4-FFF2-40B4-BE49-F238E27FC236}">
                        <a16:creationId xmlns:a16="http://schemas.microsoft.com/office/drawing/2014/main" id="{BD40037B-412B-4A25-9927-9CEFAEAD5CCC}"/>
                      </a:ext>
                    </a:extLst>
                  </p:cNvPr>
                  <p:cNvSpPr/>
                  <p:nvPr/>
                </p:nvSpPr>
                <p:spPr>
                  <a:xfrm>
                    <a:off x="9363884" y="3222475"/>
                    <a:ext cx="1055718" cy="1057727"/>
                  </a:xfrm>
                  <a:custGeom>
                    <a:avLst/>
                    <a:gdLst>
                      <a:gd name="connsiteX0" fmla="*/ 0 w 1055718"/>
                      <a:gd name="connsiteY0" fmla="*/ 0 h 1057727"/>
                      <a:gd name="connsiteX1" fmla="*/ 1055718 w 1055718"/>
                      <a:gd name="connsiteY1" fmla="*/ 0 h 1057727"/>
                      <a:gd name="connsiteX2" fmla="*/ 1055718 w 1055718"/>
                      <a:gd name="connsiteY2" fmla="*/ 1057728 h 1057727"/>
                      <a:gd name="connsiteX3" fmla="*/ 0 w 1055718"/>
                      <a:gd name="connsiteY3" fmla="*/ 1057728 h 1057727"/>
                    </a:gdLst>
                    <a:ahLst/>
                    <a:cxnLst>
                      <a:cxn ang="0">
                        <a:pos x="connsiteX0" y="connsiteY0"/>
                      </a:cxn>
                      <a:cxn ang="0">
                        <a:pos x="connsiteX1" y="connsiteY1"/>
                      </a:cxn>
                      <a:cxn ang="0">
                        <a:pos x="connsiteX2" y="connsiteY2"/>
                      </a:cxn>
                      <a:cxn ang="0">
                        <a:pos x="connsiteX3" y="connsiteY3"/>
                      </a:cxn>
                    </a:cxnLst>
                    <a:rect l="l" t="t" r="r" b="b"/>
                    <a:pathLst>
                      <a:path w="1055718" h="1057727">
                        <a:moveTo>
                          <a:pt x="0" y="0"/>
                        </a:moveTo>
                        <a:lnTo>
                          <a:pt x="1055718" y="0"/>
                        </a:lnTo>
                        <a:lnTo>
                          <a:pt x="1055718" y="1057728"/>
                        </a:lnTo>
                        <a:lnTo>
                          <a:pt x="0" y="1057728"/>
                        </a:lnTo>
                        <a:close/>
                      </a:path>
                    </a:pathLst>
                  </a:custGeom>
                  <a:noFill/>
                  <a:ln w="9302" cap="flat">
                    <a:noFill/>
                    <a:prstDash val="solid"/>
                    <a:round/>
                  </a:ln>
                </p:spPr>
                <p:txBody>
                  <a:bodyPr rtlCol="0" anchor="ctr"/>
                  <a:lstStyle/>
                  <a:p>
                    <a:endParaRPr lang="en-US" dirty="0"/>
                  </a:p>
                </p:txBody>
              </p:sp>
              <p:sp>
                <p:nvSpPr>
                  <p:cNvPr id="19" name="Freeform: Shape 18">
                    <a:extLst>
                      <a:ext uri="{FF2B5EF4-FFF2-40B4-BE49-F238E27FC236}">
                        <a16:creationId xmlns:a16="http://schemas.microsoft.com/office/drawing/2014/main" id="{6DB21DC8-2723-44A2-AF12-0F61FD9729A9}"/>
                      </a:ext>
                    </a:extLst>
                  </p:cNvPr>
                  <p:cNvSpPr/>
                  <p:nvPr/>
                </p:nvSpPr>
                <p:spPr>
                  <a:xfrm>
                    <a:off x="8069204" y="3246582"/>
                    <a:ext cx="989797" cy="1024704"/>
                  </a:xfrm>
                  <a:custGeom>
                    <a:avLst/>
                    <a:gdLst>
                      <a:gd name="connsiteX0" fmla="*/ 0 w 989797"/>
                      <a:gd name="connsiteY0" fmla="*/ 0 h 1024704"/>
                      <a:gd name="connsiteX1" fmla="*/ 989798 w 989797"/>
                      <a:gd name="connsiteY1" fmla="*/ 0 h 1024704"/>
                      <a:gd name="connsiteX2" fmla="*/ 989798 w 989797"/>
                      <a:gd name="connsiteY2" fmla="*/ 1024704 h 1024704"/>
                      <a:gd name="connsiteX3" fmla="*/ 0 w 989797"/>
                      <a:gd name="connsiteY3" fmla="*/ 1024704 h 1024704"/>
                    </a:gdLst>
                    <a:ahLst/>
                    <a:cxnLst>
                      <a:cxn ang="0">
                        <a:pos x="connsiteX0" y="connsiteY0"/>
                      </a:cxn>
                      <a:cxn ang="0">
                        <a:pos x="connsiteX1" y="connsiteY1"/>
                      </a:cxn>
                      <a:cxn ang="0">
                        <a:pos x="connsiteX2" y="connsiteY2"/>
                      </a:cxn>
                      <a:cxn ang="0">
                        <a:pos x="connsiteX3" y="connsiteY3"/>
                      </a:cxn>
                    </a:cxnLst>
                    <a:rect l="l" t="t" r="r" b="b"/>
                    <a:pathLst>
                      <a:path w="989797" h="1024704">
                        <a:moveTo>
                          <a:pt x="0" y="0"/>
                        </a:moveTo>
                        <a:lnTo>
                          <a:pt x="989798" y="0"/>
                        </a:lnTo>
                        <a:lnTo>
                          <a:pt x="989798" y="1024704"/>
                        </a:lnTo>
                        <a:lnTo>
                          <a:pt x="0" y="1024704"/>
                        </a:lnTo>
                        <a:close/>
                      </a:path>
                    </a:pathLst>
                  </a:custGeom>
                  <a:noFill/>
                  <a:ln w="9302" cap="flat">
                    <a:noFill/>
                    <a:prstDash val="solid"/>
                    <a:round/>
                  </a:ln>
                </p:spPr>
                <p:txBody>
                  <a:bodyPr rtlCol="0" anchor="ctr"/>
                  <a:lstStyle/>
                  <a:p>
                    <a:endParaRPr lang="en-US"/>
                  </a:p>
                </p:txBody>
              </p:sp>
              <p:grpSp>
                <p:nvGrpSpPr>
                  <p:cNvPr id="20" name="Graphic 11">
                    <a:extLst>
                      <a:ext uri="{FF2B5EF4-FFF2-40B4-BE49-F238E27FC236}">
                        <a16:creationId xmlns:a16="http://schemas.microsoft.com/office/drawing/2014/main" id="{7C365B02-04CA-484A-887F-3AFF88117D2F}"/>
                      </a:ext>
                    </a:extLst>
                  </p:cNvPr>
                  <p:cNvGrpSpPr/>
                  <p:nvPr/>
                </p:nvGrpSpPr>
                <p:grpSpPr>
                  <a:xfrm>
                    <a:off x="8430778" y="3387590"/>
                    <a:ext cx="401127" cy="389341"/>
                    <a:chOff x="8430778" y="3387590"/>
                    <a:chExt cx="401127" cy="389341"/>
                  </a:xfrm>
                </p:grpSpPr>
                <p:sp>
                  <p:nvSpPr>
                    <p:cNvPr id="28" name="Freeform: Shape 27">
                      <a:extLst>
                        <a:ext uri="{FF2B5EF4-FFF2-40B4-BE49-F238E27FC236}">
                          <a16:creationId xmlns:a16="http://schemas.microsoft.com/office/drawing/2014/main" id="{8365A969-61D8-45C6-B513-7D3815E49678}"/>
                        </a:ext>
                      </a:extLst>
                    </p:cNvPr>
                    <p:cNvSpPr/>
                    <p:nvPr/>
                  </p:nvSpPr>
                  <p:spPr>
                    <a:xfrm>
                      <a:off x="8430778" y="3387590"/>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9" name="Freeform: Shape 28">
                      <a:extLst>
                        <a:ext uri="{FF2B5EF4-FFF2-40B4-BE49-F238E27FC236}">
                          <a16:creationId xmlns:a16="http://schemas.microsoft.com/office/drawing/2014/main" id="{FA02C78C-ACF0-4B4C-AA45-1BBCFD858EEB}"/>
                        </a:ext>
                      </a:extLst>
                    </p:cNvPr>
                    <p:cNvSpPr/>
                    <p:nvPr/>
                  </p:nvSpPr>
                  <p:spPr>
                    <a:xfrm>
                      <a:off x="8562949" y="3486659"/>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1" name="Graphic 11">
                    <a:extLst>
                      <a:ext uri="{FF2B5EF4-FFF2-40B4-BE49-F238E27FC236}">
                        <a16:creationId xmlns:a16="http://schemas.microsoft.com/office/drawing/2014/main" id="{FDE664B4-AF61-433D-B98C-E9C090723171}"/>
                      </a:ext>
                    </a:extLst>
                  </p:cNvPr>
                  <p:cNvGrpSpPr/>
                  <p:nvPr/>
                </p:nvGrpSpPr>
                <p:grpSpPr>
                  <a:xfrm>
                    <a:off x="8992751" y="2623767"/>
                    <a:ext cx="401127" cy="389341"/>
                    <a:chOff x="8992751" y="2623767"/>
                    <a:chExt cx="401127" cy="389341"/>
                  </a:xfrm>
                </p:grpSpPr>
                <p:sp>
                  <p:nvSpPr>
                    <p:cNvPr id="26" name="Freeform: Shape 25">
                      <a:extLst>
                        <a:ext uri="{FF2B5EF4-FFF2-40B4-BE49-F238E27FC236}">
                          <a16:creationId xmlns:a16="http://schemas.microsoft.com/office/drawing/2014/main" id="{6188BEAB-B1B3-421E-B8A8-E750D269BE5B}"/>
                        </a:ext>
                      </a:extLst>
                    </p:cNvPr>
                    <p:cNvSpPr/>
                    <p:nvPr/>
                  </p:nvSpPr>
                  <p:spPr>
                    <a:xfrm>
                      <a:off x="8992751" y="2623767"/>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7" name="Freeform: Shape 26">
                      <a:extLst>
                        <a:ext uri="{FF2B5EF4-FFF2-40B4-BE49-F238E27FC236}">
                          <a16:creationId xmlns:a16="http://schemas.microsoft.com/office/drawing/2014/main" id="{A9D7C4CD-FA4B-427E-A2CD-476535C7B34F}"/>
                        </a:ext>
                      </a:extLst>
                    </p:cNvPr>
                    <p:cNvSpPr/>
                    <p:nvPr/>
                  </p:nvSpPr>
                  <p:spPr>
                    <a:xfrm>
                      <a:off x="9124922" y="2722836"/>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grpSp>
                <p:nvGrpSpPr>
                  <p:cNvPr id="22" name="Graphic 11">
                    <a:extLst>
                      <a:ext uri="{FF2B5EF4-FFF2-40B4-BE49-F238E27FC236}">
                        <a16:creationId xmlns:a16="http://schemas.microsoft.com/office/drawing/2014/main" id="{EB38538B-9D5A-4D3B-B234-DEDC6DFE795B}"/>
                      </a:ext>
                    </a:extLst>
                  </p:cNvPr>
                  <p:cNvGrpSpPr/>
                  <p:nvPr/>
                </p:nvGrpSpPr>
                <p:grpSpPr>
                  <a:xfrm>
                    <a:off x="9609108" y="3345981"/>
                    <a:ext cx="401127" cy="389341"/>
                    <a:chOff x="9609108" y="3345981"/>
                    <a:chExt cx="401127" cy="389341"/>
                  </a:xfrm>
                </p:grpSpPr>
                <p:sp>
                  <p:nvSpPr>
                    <p:cNvPr id="24" name="Freeform: Shape 23">
                      <a:extLst>
                        <a:ext uri="{FF2B5EF4-FFF2-40B4-BE49-F238E27FC236}">
                          <a16:creationId xmlns:a16="http://schemas.microsoft.com/office/drawing/2014/main" id="{70C2B6B1-2561-4ACB-A206-5DACF80AAF60}"/>
                        </a:ext>
                      </a:extLst>
                    </p:cNvPr>
                    <p:cNvSpPr/>
                    <p:nvPr/>
                  </p:nvSpPr>
                  <p:spPr>
                    <a:xfrm>
                      <a:off x="9609108" y="3345981"/>
                      <a:ext cx="281480" cy="318011"/>
                    </a:xfrm>
                    <a:custGeom>
                      <a:avLst/>
                      <a:gdLst>
                        <a:gd name="connsiteX0" fmla="*/ 0 w 281480"/>
                        <a:gd name="connsiteY0" fmla="*/ 0 h 318011"/>
                        <a:gd name="connsiteX1" fmla="*/ 281481 w 281480"/>
                        <a:gd name="connsiteY1" fmla="*/ 0 h 318011"/>
                        <a:gd name="connsiteX2" fmla="*/ 281481 w 281480"/>
                        <a:gd name="connsiteY2" fmla="*/ 318012 h 318011"/>
                        <a:gd name="connsiteX3" fmla="*/ 0 w 281480"/>
                        <a:gd name="connsiteY3" fmla="*/ 318012 h 318011"/>
                      </a:gdLst>
                      <a:ahLst/>
                      <a:cxnLst>
                        <a:cxn ang="0">
                          <a:pos x="connsiteX0" y="connsiteY0"/>
                        </a:cxn>
                        <a:cxn ang="0">
                          <a:pos x="connsiteX1" y="connsiteY1"/>
                        </a:cxn>
                        <a:cxn ang="0">
                          <a:pos x="connsiteX2" y="connsiteY2"/>
                        </a:cxn>
                        <a:cxn ang="0">
                          <a:pos x="connsiteX3" y="connsiteY3"/>
                        </a:cxn>
                      </a:cxnLst>
                      <a:rect l="l" t="t" r="r" b="b"/>
                      <a:pathLst>
                        <a:path w="281480" h="318011">
                          <a:moveTo>
                            <a:pt x="0" y="0"/>
                          </a:moveTo>
                          <a:lnTo>
                            <a:pt x="281481" y="0"/>
                          </a:lnTo>
                          <a:lnTo>
                            <a:pt x="281481" y="318012"/>
                          </a:lnTo>
                          <a:lnTo>
                            <a:pt x="0" y="318012"/>
                          </a:lnTo>
                          <a:close/>
                        </a:path>
                      </a:pathLst>
                    </a:custGeom>
                    <a:noFill/>
                    <a:ln w="9302" cap="flat">
                      <a:noFill/>
                      <a:prstDash val="solid"/>
                      <a:round/>
                    </a:ln>
                  </p:spPr>
                  <p:txBody>
                    <a:bodyPr rtlCol="0" anchor="ctr"/>
                    <a:lstStyle/>
                    <a:p>
                      <a:endParaRPr lang="en-US"/>
                    </a:p>
                  </p:txBody>
                </p:sp>
                <p:sp>
                  <p:nvSpPr>
                    <p:cNvPr id="25" name="Freeform: Shape 24">
                      <a:extLst>
                        <a:ext uri="{FF2B5EF4-FFF2-40B4-BE49-F238E27FC236}">
                          <a16:creationId xmlns:a16="http://schemas.microsoft.com/office/drawing/2014/main" id="{19FEDA97-F997-4FE3-8B33-C65B4606F2FA}"/>
                        </a:ext>
                      </a:extLst>
                    </p:cNvPr>
                    <p:cNvSpPr/>
                    <p:nvPr/>
                  </p:nvSpPr>
                  <p:spPr>
                    <a:xfrm>
                      <a:off x="9741279" y="3445050"/>
                      <a:ext cx="268956" cy="290272"/>
                    </a:xfrm>
                    <a:custGeom>
                      <a:avLst/>
                      <a:gdLst>
                        <a:gd name="connsiteX0" fmla="*/ 0 w 268956"/>
                        <a:gd name="connsiteY0" fmla="*/ 0 h 290272"/>
                        <a:gd name="connsiteX1" fmla="*/ 268956 w 268956"/>
                        <a:gd name="connsiteY1" fmla="*/ 0 h 290272"/>
                        <a:gd name="connsiteX2" fmla="*/ 268956 w 268956"/>
                        <a:gd name="connsiteY2" fmla="*/ 290272 h 290272"/>
                        <a:gd name="connsiteX3" fmla="*/ 0 w 268956"/>
                        <a:gd name="connsiteY3" fmla="*/ 290272 h 290272"/>
                      </a:gdLst>
                      <a:ahLst/>
                      <a:cxnLst>
                        <a:cxn ang="0">
                          <a:pos x="connsiteX0" y="connsiteY0"/>
                        </a:cxn>
                        <a:cxn ang="0">
                          <a:pos x="connsiteX1" y="connsiteY1"/>
                        </a:cxn>
                        <a:cxn ang="0">
                          <a:pos x="connsiteX2" y="connsiteY2"/>
                        </a:cxn>
                        <a:cxn ang="0">
                          <a:pos x="connsiteX3" y="connsiteY3"/>
                        </a:cxn>
                      </a:cxnLst>
                      <a:rect l="l" t="t" r="r" b="b"/>
                      <a:pathLst>
                        <a:path w="268956" h="290272">
                          <a:moveTo>
                            <a:pt x="0" y="0"/>
                          </a:moveTo>
                          <a:lnTo>
                            <a:pt x="268956" y="0"/>
                          </a:lnTo>
                          <a:lnTo>
                            <a:pt x="268956" y="290272"/>
                          </a:lnTo>
                          <a:lnTo>
                            <a:pt x="0" y="290272"/>
                          </a:lnTo>
                          <a:close/>
                        </a:path>
                      </a:pathLst>
                    </a:custGeom>
                    <a:noFill/>
                    <a:ln w="9302" cap="flat">
                      <a:noFill/>
                      <a:prstDash val="solid"/>
                      <a:round/>
                    </a:ln>
                  </p:spPr>
                  <p:txBody>
                    <a:bodyPr rtlCol="0" anchor="ctr"/>
                    <a:lstStyle/>
                    <a:p>
                      <a:endParaRPr lang="en-US"/>
                    </a:p>
                  </p:txBody>
                </p:sp>
              </p:grpSp>
              <p:sp>
                <p:nvSpPr>
                  <p:cNvPr id="23" name="Freeform: Shape 22">
                    <a:extLst>
                      <a:ext uri="{FF2B5EF4-FFF2-40B4-BE49-F238E27FC236}">
                        <a16:creationId xmlns:a16="http://schemas.microsoft.com/office/drawing/2014/main" id="{A4E3D382-24E9-410B-AD1C-E9A0E46074E4}"/>
                      </a:ext>
                    </a:extLst>
                  </p:cNvPr>
                  <p:cNvSpPr/>
                  <p:nvPr/>
                </p:nvSpPr>
                <p:spPr>
                  <a:xfrm>
                    <a:off x="8069204" y="2950035"/>
                    <a:ext cx="2350397" cy="125817"/>
                  </a:xfrm>
                  <a:custGeom>
                    <a:avLst/>
                    <a:gdLst>
                      <a:gd name="connsiteX0" fmla="*/ 0 w 2350398"/>
                      <a:gd name="connsiteY0" fmla="*/ 0 h 125817"/>
                      <a:gd name="connsiteX1" fmla="*/ 2350399 w 2350398"/>
                      <a:gd name="connsiteY1" fmla="*/ 0 h 125817"/>
                      <a:gd name="connsiteX2" fmla="*/ 2350399 w 2350398"/>
                      <a:gd name="connsiteY2" fmla="*/ 125818 h 125817"/>
                      <a:gd name="connsiteX3" fmla="*/ 0 w 2350398"/>
                      <a:gd name="connsiteY3" fmla="*/ 125818 h 125817"/>
                    </a:gdLst>
                    <a:ahLst/>
                    <a:cxnLst>
                      <a:cxn ang="0">
                        <a:pos x="connsiteX0" y="connsiteY0"/>
                      </a:cxn>
                      <a:cxn ang="0">
                        <a:pos x="connsiteX1" y="connsiteY1"/>
                      </a:cxn>
                      <a:cxn ang="0">
                        <a:pos x="connsiteX2" y="connsiteY2"/>
                      </a:cxn>
                      <a:cxn ang="0">
                        <a:pos x="connsiteX3" y="connsiteY3"/>
                      </a:cxn>
                    </a:cxnLst>
                    <a:rect l="l" t="t" r="r" b="b"/>
                    <a:pathLst>
                      <a:path w="2350398" h="125817">
                        <a:moveTo>
                          <a:pt x="0" y="0"/>
                        </a:moveTo>
                        <a:lnTo>
                          <a:pt x="2350399" y="0"/>
                        </a:lnTo>
                        <a:lnTo>
                          <a:pt x="2350399" y="125818"/>
                        </a:lnTo>
                        <a:lnTo>
                          <a:pt x="0" y="125818"/>
                        </a:lnTo>
                        <a:close/>
                      </a:path>
                    </a:pathLst>
                  </a:custGeom>
                  <a:noFill/>
                  <a:ln w="9302" cap="flat">
                    <a:noFill/>
                    <a:prstDash val="solid"/>
                    <a:round/>
                  </a:ln>
                </p:spPr>
                <p:txBody>
                  <a:bodyPr rtlCol="0" anchor="ctr"/>
                  <a:lstStyle/>
                  <a:p>
                    <a:endParaRPr lang="en-US"/>
                  </a:p>
                </p:txBody>
              </p:sp>
            </p:grpSp>
            <p:cxnSp>
              <p:nvCxnSpPr>
                <p:cNvPr id="14" name="Straight Arrow Connector 13">
                  <a:extLst>
                    <a:ext uri="{FF2B5EF4-FFF2-40B4-BE49-F238E27FC236}">
                      <a16:creationId xmlns:a16="http://schemas.microsoft.com/office/drawing/2014/main" id="{79ECCE23-3E4B-4F1A-820E-0AB468603929}"/>
                    </a:ext>
                  </a:extLst>
                </p:cNvPr>
                <p:cNvCxnSpPr>
                  <a:cxnSpLocks/>
                </p:cNvCxnSpPr>
                <p:nvPr/>
              </p:nvCxnSpPr>
              <p:spPr>
                <a:xfrm flipH="1" flipV="1">
                  <a:off x="7669858" y="1939029"/>
                  <a:ext cx="2123374" cy="1"/>
                </a:xfrm>
                <a:prstGeom prst="straightConnector1">
                  <a:avLst/>
                </a:prstGeom>
                <a:ln w="19050" cap="rnd">
                  <a:solidFill>
                    <a:srgbClr val="FF0000"/>
                  </a:solidFill>
                  <a:round/>
                  <a:headEnd type="none" w="sm" len="sm"/>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a:extLst>
                  <a:ext uri="{FF2B5EF4-FFF2-40B4-BE49-F238E27FC236}">
                    <a16:creationId xmlns:a16="http://schemas.microsoft.com/office/drawing/2014/main" id="{E9C3AF5F-4BF8-4248-BF1A-2A3D767DAB87}"/>
                  </a:ext>
                </a:extLst>
              </p:cNvPr>
              <p:cNvCxnSpPr>
                <a:cxnSpLocks/>
                <a:stCxn id="38" idx="0"/>
                <a:endCxn id="31" idx="6"/>
              </p:cNvCxnSpPr>
              <p:nvPr/>
            </p:nvCxnSpPr>
            <p:spPr>
              <a:xfrm>
                <a:off x="1873351" y="3230831"/>
                <a:ext cx="1107064" cy="1577383"/>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DCDEB69D-C2F7-4806-B32E-61BF4ADC08D0}"/>
                  </a:ext>
                </a:extLst>
              </p:cNvPr>
              <p:cNvCxnSpPr>
                <a:cxnSpLocks/>
                <a:stCxn id="31" idx="12"/>
                <a:endCxn id="35" idx="0"/>
              </p:cNvCxnSpPr>
              <p:nvPr/>
            </p:nvCxnSpPr>
            <p:spPr>
              <a:xfrm flipV="1">
                <a:off x="4544041" y="3256696"/>
                <a:ext cx="1042465" cy="1551209"/>
              </a:xfrm>
              <a:prstGeom prst="straightConnector1">
                <a:avLst/>
              </a:prstGeom>
              <a:ln w="19050">
                <a:headEnd type="none" w="sm" len="sm"/>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4E24BE96-81A0-4262-99D0-26B56762EA09}"/>
                    </a:ext>
                  </a:extLst>
                </p:cNvPr>
                <p:cNvSpPr txBox="1"/>
                <p:nvPr/>
              </p:nvSpPr>
              <p:spPr>
                <a:xfrm>
                  <a:off x="2020278" y="5573517"/>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1</m:t>
                            </m:r>
                          </m:sub>
                        </m:sSub>
                      </m:oMath>
                    </m:oMathPara>
                  </a14:m>
                  <a:endParaRPr lang="en-US" dirty="0"/>
                </a:p>
              </p:txBody>
            </p:sp>
          </mc:Choice>
          <mc:Fallback xmlns="">
            <p:sp>
              <p:nvSpPr>
                <p:cNvPr id="5" name="TextBox 4">
                  <a:extLst>
                    <a:ext uri="{FF2B5EF4-FFF2-40B4-BE49-F238E27FC236}">
                      <a16:creationId xmlns:a16="http://schemas.microsoft.com/office/drawing/2014/main" id="{4E24BE96-81A0-4262-99D0-26B56762EA09}"/>
                    </a:ext>
                  </a:extLst>
                </p:cNvPr>
                <p:cNvSpPr txBox="1">
                  <a:spLocks noRot="1" noChangeAspect="1" noMove="1" noResize="1" noEditPoints="1" noAdjustHandles="1" noChangeArrowheads="1" noChangeShapeType="1" noTextEdit="1"/>
                </p:cNvSpPr>
                <p:nvPr/>
              </p:nvSpPr>
              <p:spPr>
                <a:xfrm>
                  <a:off x="2020278" y="5573517"/>
                  <a:ext cx="368601" cy="482761"/>
                </a:xfrm>
                <a:prstGeom prst="rect">
                  <a:avLst/>
                </a:prstGeom>
                <a:blipFill>
                  <a:blip r:embed="rId2"/>
                  <a:stretch>
                    <a:fillRect r="-819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8C337449-2565-4BC5-A43F-2888DAAC14BC}"/>
                    </a:ext>
                  </a:extLst>
                </p:cNvPr>
                <p:cNvSpPr txBox="1"/>
                <p:nvPr/>
              </p:nvSpPr>
              <p:spPr>
                <a:xfrm>
                  <a:off x="5593317" y="5408232"/>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2</m:t>
                            </m:r>
                          </m:sub>
                        </m:sSub>
                      </m:oMath>
                    </m:oMathPara>
                  </a14:m>
                  <a:endParaRPr lang="en-US" dirty="0"/>
                </a:p>
              </p:txBody>
            </p:sp>
          </mc:Choice>
          <mc:Fallback xmlns="">
            <p:sp>
              <p:nvSpPr>
                <p:cNvPr id="43" name="TextBox 42">
                  <a:extLst>
                    <a:ext uri="{FF2B5EF4-FFF2-40B4-BE49-F238E27FC236}">
                      <a16:creationId xmlns:a16="http://schemas.microsoft.com/office/drawing/2014/main" id="{8C337449-2565-4BC5-A43F-2888DAAC14BC}"/>
                    </a:ext>
                  </a:extLst>
                </p:cNvPr>
                <p:cNvSpPr txBox="1">
                  <a:spLocks noRot="1" noChangeAspect="1" noMove="1" noResize="1" noEditPoints="1" noAdjustHandles="1" noChangeArrowheads="1" noChangeShapeType="1" noTextEdit="1"/>
                </p:cNvSpPr>
                <p:nvPr/>
              </p:nvSpPr>
              <p:spPr>
                <a:xfrm>
                  <a:off x="5593317" y="5408232"/>
                  <a:ext cx="368601" cy="482761"/>
                </a:xfrm>
                <a:prstGeom prst="rect">
                  <a:avLst/>
                </a:prstGeom>
                <a:blipFill>
                  <a:blip r:embed="rId3"/>
                  <a:stretch>
                    <a:fillRect r="-833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4" name="TextBox 43">
                  <a:extLst>
                    <a:ext uri="{FF2B5EF4-FFF2-40B4-BE49-F238E27FC236}">
                      <a16:creationId xmlns:a16="http://schemas.microsoft.com/office/drawing/2014/main" id="{1FECE175-6F86-40A4-98AC-D6ADECE96091}"/>
                    </a:ext>
                  </a:extLst>
                </p:cNvPr>
                <p:cNvSpPr txBox="1"/>
                <p:nvPr/>
              </p:nvSpPr>
              <p:spPr>
                <a:xfrm>
                  <a:off x="3797141" y="4191512"/>
                  <a:ext cx="368601" cy="482761"/>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solidFill>
                                  <a:schemeClr val="tx1"/>
                                </a:solidFill>
                                <a:latin typeface="Cambria Math" panose="02040503050406030204" pitchFamily="18" charset="0"/>
                              </a:rPr>
                            </m:ctrlPr>
                          </m:sSubPr>
                          <m:e>
                            <m:r>
                              <a:rPr lang="en-US" b="0" i="1" smtClean="0">
                                <a:solidFill>
                                  <a:schemeClr val="tx1"/>
                                </a:solidFill>
                                <a:latin typeface="Cambria Math" panose="02040503050406030204" pitchFamily="18" charset="0"/>
                              </a:rPr>
                              <m:t>𝑑</m:t>
                            </m:r>
                          </m:e>
                          <m:sub>
                            <m:r>
                              <a:rPr lang="en-US" b="0" i="1" smtClean="0">
                                <a:solidFill>
                                  <a:schemeClr val="tx1"/>
                                </a:solidFill>
                                <a:latin typeface="Cambria Math" panose="02040503050406030204" pitchFamily="18" charset="0"/>
                              </a:rPr>
                              <m:t>3</m:t>
                            </m:r>
                          </m:sub>
                        </m:sSub>
                      </m:oMath>
                    </m:oMathPara>
                  </a14:m>
                  <a:endParaRPr lang="en-US" dirty="0"/>
                </a:p>
              </p:txBody>
            </p:sp>
          </mc:Choice>
          <mc:Fallback xmlns="">
            <p:sp>
              <p:nvSpPr>
                <p:cNvPr id="44" name="TextBox 43">
                  <a:extLst>
                    <a:ext uri="{FF2B5EF4-FFF2-40B4-BE49-F238E27FC236}">
                      <a16:creationId xmlns:a16="http://schemas.microsoft.com/office/drawing/2014/main" id="{1FECE175-6F86-40A4-98AC-D6ADECE96091}"/>
                    </a:ext>
                  </a:extLst>
                </p:cNvPr>
                <p:cNvSpPr txBox="1">
                  <a:spLocks noRot="1" noChangeAspect="1" noMove="1" noResize="1" noEditPoints="1" noAdjustHandles="1" noChangeArrowheads="1" noChangeShapeType="1" noTextEdit="1"/>
                </p:cNvSpPr>
                <p:nvPr/>
              </p:nvSpPr>
              <p:spPr>
                <a:xfrm>
                  <a:off x="3797141" y="4191512"/>
                  <a:ext cx="368601" cy="482761"/>
                </a:xfrm>
                <a:prstGeom prst="rect">
                  <a:avLst/>
                </a:prstGeom>
                <a:blipFill>
                  <a:blip r:embed="rId4"/>
                  <a:stretch>
                    <a:fillRect r="-8333"/>
                  </a:stretch>
                </a:blipFill>
              </p:spPr>
              <p:txBody>
                <a:bodyPr/>
                <a:lstStyle/>
                <a:p>
                  <a:r>
                    <a:rPr lang="en-US">
                      <a:noFill/>
                    </a:rPr>
                    <a:t> </a:t>
                  </a:r>
                </a:p>
              </p:txBody>
            </p:sp>
          </mc:Fallback>
        </mc:AlternateContent>
      </p:grpSp>
      <p:sp>
        <p:nvSpPr>
          <p:cNvPr id="7" name="Footer Placeholder 6">
            <a:extLst>
              <a:ext uri="{FF2B5EF4-FFF2-40B4-BE49-F238E27FC236}">
                <a16:creationId xmlns:a16="http://schemas.microsoft.com/office/drawing/2014/main" id="{AAA9DD3B-935C-4C5A-A7E9-BF3B8491C9DA}"/>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1920021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dirty="0"/>
              <a:t>Radar equation for UWB sensing</a:t>
            </a:r>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43372" y="1449917"/>
            <a:ext cx="8857827" cy="5410200"/>
          </a:xfrm>
        </p:spPr>
        <p:txBody>
          <a:bodyPr/>
          <a:lstStyle/>
          <a:p>
            <a:r>
              <a:rPr lang="en-US" sz="2200" dirty="0"/>
              <a:t>Dynamic range and received power analysis, using </a:t>
            </a:r>
            <a:r>
              <a:rPr lang="en-US" sz="2200" kern="0" dirty="0"/>
              <a:t>standard radar equation</a:t>
            </a:r>
          </a:p>
          <a:p>
            <a:endParaRPr lang="en-US" dirty="0"/>
          </a:p>
          <a:p>
            <a:endParaRPr lang="en-US" kern="0" dirty="0"/>
          </a:p>
          <a:p>
            <a:endParaRPr lang="en-US" dirty="0"/>
          </a:p>
          <a:p>
            <a:endParaRPr lang="en-US" kern="0" dirty="0"/>
          </a:p>
          <a:p>
            <a:endParaRPr lang="en-US" dirty="0"/>
          </a:p>
          <a:p>
            <a:endParaRPr lang="en-US" kern="0" dirty="0"/>
          </a:p>
          <a:p>
            <a:endParaRPr lang="en-US" dirty="0"/>
          </a:p>
          <a:p>
            <a:endParaRPr lang="en-US" kern="0" dirty="0"/>
          </a:p>
          <a:p>
            <a:pPr marL="0" indent="0">
              <a:buNone/>
            </a:pPr>
            <a:endParaRPr lang="en-US" kern="0" dirty="0"/>
          </a:p>
          <a:p>
            <a:endParaRPr lang="en-US" kern="0" dirty="0"/>
          </a:p>
          <a:p>
            <a:endParaRPr lang="en-US" dirty="0"/>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mc:AlternateContent xmlns:mc="http://schemas.openxmlformats.org/markup-compatibility/2006" xmlns:a14="http://schemas.microsoft.com/office/drawing/2010/main">
        <mc:Choice Requires="a14">
          <p:graphicFrame>
            <p:nvGraphicFramePr>
              <p:cNvPr id="8" name="Table 4">
                <a:extLst>
                  <a:ext uri="{FF2B5EF4-FFF2-40B4-BE49-F238E27FC236}">
                    <a16:creationId xmlns:a16="http://schemas.microsoft.com/office/drawing/2014/main" id="{9F482E8E-7812-4084-B45A-618437F10FDE}"/>
                  </a:ext>
                </a:extLst>
              </p:cNvPr>
              <p:cNvGraphicFramePr>
                <a:graphicFrameLocks/>
              </p:cNvGraphicFramePr>
              <p:nvPr>
                <p:extLst>
                  <p:ext uri="{D42A27DB-BD31-4B8C-83A1-F6EECF244321}">
                    <p14:modId xmlns:p14="http://schemas.microsoft.com/office/powerpoint/2010/main" val="1829287760"/>
                  </p:ext>
                </p:extLst>
              </p:nvPr>
            </p:nvGraphicFramePr>
            <p:xfrm>
              <a:off x="473557" y="2743200"/>
              <a:ext cx="8908086" cy="3416808"/>
            </p:xfrm>
            <a:graphic>
              <a:graphicData uri="http://schemas.openxmlformats.org/drawingml/2006/table">
                <a:tbl>
                  <a:tblPr firstRow="1" bandRow="1">
                    <a:tableStyleId>{5C22544A-7EE6-4342-B048-85BDC9FD1C3A}</a:tableStyleId>
                  </a:tblPr>
                  <a:tblGrid>
                    <a:gridCol w="1215022">
                      <a:extLst>
                        <a:ext uri="{9D8B030D-6E8A-4147-A177-3AD203B41FA5}">
                          <a16:colId xmlns:a16="http://schemas.microsoft.com/office/drawing/2014/main" val="1935088527"/>
                        </a:ext>
                      </a:extLst>
                    </a:gridCol>
                    <a:gridCol w="1542698">
                      <a:extLst>
                        <a:ext uri="{9D8B030D-6E8A-4147-A177-3AD203B41FA5}">
                          <a16:colId xmlns:a16="http://schemas.microsoft.com/office/drawing/2014/main" val="3214995546"/>
                        </a:ext>
                      </a:extLst>
                    </a:gridCol>
                    <a:gridCol w="6150366">
                      <a:extLst>
                        <a:ext uri="{9D8B030D-6E8A-4147-A177-3AD203B41FA5}">
                          <a16:colId xmlns:a16="http://schemas.microsoft.com/office/drawing/2014/main" val="853132241"/>
                        </a:ext>
                      </a:extLst>
                    </a:gridCol>
                  </a:tblGrid>
                  <a:tr h="268224">
                    <a:tc>
                      <a:txBody>
                        <a:bodyPr/>
                        <a:lstStyle/>
                        <a:p>
                          <a:r>
                            <a:rPr lang="en-US" sz="1300">
                              <a:latin typeface="Calibri" panose="020F0502020204030204" pitchFamily="34" charset="0"/>
                              <a:cs typeface="Calibri" panose="020F0502020204030204" pitchFamily="34" charset="0"/>
                            </a:rPr>
                            <a:t>Parameter</a:t>
                          </a:r>
                        </a:p>
                      </a:txBody>
                      <a:tcPr marL="73152" marR="73152" marT="36576" marB="36576"/>
                    </a:tc>
                    <a:tc>
                      <a:txBody>
                        <a:bodyPr/>
                        <a:lstStyle/>
                        <a:p>
                          <a:pPr algn="ctr"/>
                          <a:r>
                            <a:rPr lang="en-US" sz="1300">
                              <a:latin typeface="Calibri" panose="020F0502020204030204" pitchFamily="34" charset="0"/>
                              <a:cs typeface="Calibri" panose="020F0502020204030204" pitchFamily="34" charset="0"/>
                            </a:rPr>
                            <a:t>Typical Value</a:t>
                          </a:r>
                        </a:p>
                      </a:txBody>
                      <a:tcPr marL="73152" marR="73152" marT="36576" marB="36576"/>
                    </a:tc>
                    <a:tc>
                      <a:txBody>
                        <a:bodyPr/>
                        <a:lstStyle/>
                        <a:p>
                          <a:r>
                            <a:rPr lang="en-US" sz="1300" dirty="0">
                              <a:latin typeface="Calibri" panose="020F0502020204030204" pitchFamily="34" charset="0"/>
                              <a:cs typeface="Calibri" panose="020F0502020204030204" pitchFamily="34" charset="0"/>
                            </a:rPr>
                            <a:t>Notes</a:t>
                          </a:r>
                        </a:p>
                      </a:txBody>
                      <a:tcPr marL="73152" marR="73152" marT="36576" marB="36576"/>
                    </a:tc>
                    <a:extLst>
                      <a:ext uri="{0D108BD9-81ED-4DB2-BD59-A6C34878D82A}">
                        <a16:rowId xmlns:a16="http://schemas.microsoft.com/office/drawing/2014/main" val="532137955"/>
                      </a:ext>
                    </a:extLst>
                  </a:tr>
                  <a:tr h="512064">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𝑃</m:t>
                                    </m:r>
                                  </m:e>
                                  <m:sub>
                                    <m:r>
                                      <a:rPr lang="en-US" sz="1400" b="0" i="1" smtClean="0">
                                        <a:latin typeface="Cambria Math" panose="02040503050406030204" pitchFamily="18" charset="0"/>
                                        <a:cs typeface="Calibri" panose="020F0502020204030204" pitchFamily="34" charset="0"/>
                                      </a:rPr>
                                      <m:t>𝑇𝑋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-14.3 dBm</a:t>
                          </a:r>
                        </a:p>
                      </a:txBody>
                      <a:tcPr marL="73152" marR="73152" marT="36576" marB="3657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There is a regulatory limit of -41.3 dBm/MHz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Using 500 MHz Bandwidth gives us a transmit power of -14.3 dBm </a:t>
                          </a:r>
                        </a:p>
                      </a:txBody>
                      <a:tcPr marL="73152" marR="73152" marT="36576" marB="36576"/>
                    </a:tc>
                    <a:extLst>
                      <a:ext uri="{0D108BD9-81ED-4DB2-BD59-A6C34878D82A}">
                        <a16:rowId xmlns:a16="http://schemas.microsoft.com/office/drawing/2014/main" val="960289002"/>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𝐺</m:t>
                                    </m:r>
                                  </m:e>
                                  <m:sub>
                                    <m:r>
                                      <a:rPr lang="en-US" sz="1400" b="0" i="1" smtClean="0">
                                        <a:latin typeface="Cambria Math" panose="02040503050406030204" pitchFamily="18" charset="0"/>
                                        <a:cs typeface="Calibri" panose="020F0502020204030204" pitchFamily="34" charset="0"/>
                                      </a:rPr>
                                      <m:t>𝑇𝑋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1586921084"/>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𝐺</m:t>
                                    </m:r>
                                  </m:e>
                                  <m:sub>
                                    <m:r>
                                      <a:rPr lang="en-US" sz="1400" b="0" i="1" smtClean="0">
                                        <a:latin typeface="Cambria Math" panose="02040503050406030204" pitchFamily="18" charset="0"/>
                                        <a:cs typeface="Calibri" panose="020F0502020204030204" pitchFamily="34" charset="0"/>
                                      </a:rPr>
                                      <m:t>𝑅𝑋</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3521071028"/>
                      </a:ext>
                    </a:extLst>
                  </a:tr>
                  <a:tr h="731520">
                    <a:tc>
                      <a:txBody>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𝜆</m:t>
                                </m:r>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0.0375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IEEE 802.15.4z states “Ten frequency channels are available with center frequencies from 6489.6 MHz to 9945.6 MHz and various bandwidths.”</a:t>
                          </a:r>
                        </a:p>
                        <a:p>
                          <a:r>
                            <a:rPr lang="en-US" sz="1400" dirty="0">
                              <a:latin typeface="Calibri" panose="020F0502020204030204" pitchFamily="34" charset="0"/>
                              <a:cs typeface="Calibri" panose="020F0502020204030204" pitchFamily="34" charset="0"/>
                            </a:rPr>
                            <a:t>Here we use 8 GHz as the carrier frequency.</a:t>
                          </a:r>
                        </a:p>
                      </a:txBody>
                      <a:tcPr marL="73152" marR="73152" marT="36576" marB="36576"/>
                    </a:tc>
                    <a:extLst>
                      <a:ext uri="{0D108BD9-81ED-4DB2-BD59-A6C34878D82A}">
                        <a16:rowId xmlns:a16="http://schemas.microsoft.com/office/drawing/2014/main" val="118951270"/>
                      </a:ext>
                    </a:extLst>
                  </a:tr>
                  <a:tr h="731520">
                    <a:tc>
                      <a:txBody>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cs typeface="Calibri" panose="020F0502020204030204" pitchFamily="34" charset="0"/>
                                  </a:rPr>
                                  <m:t>𝜎</m:t>
                                </m:r>
                              </m:oMath>
                            </m:oMathPara>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0.02 (hand),</a:t>
                          </a:r>
                          <a:r>
                            <a:rPr lang="en-US" sz="1400" baseline="0" dirty="0">
                              <a:latin typeface="Calibri" panose="020F0502020204030204" pitchFamily="34" charset="0"/>
                              <a:cs typeface="Calibri" panose="020F0502020204030204" pitchFamily="34" charset="0"/>
                            </a:rPr>
                            <a:t> 0.2 (child),</a:t>
                          </a:r>
                          <a:r>
                            <a:rPr lang="en-US" sz="1400" dirty="0">
                              <a:latin typeface="Calibri" panose="020F0502020204030204" pitchFamily="34" charset="0"/>
                              <a:cs typeface="Calibri" panose="020F0502020204030204" pitchFamily="34" charset="0"/>
                            </a:rPr>
                            <a:t> 1 (adult)  in</a:t>
                          </a:r>
                          <a:r>
                            <a:rPr lang="en-US" sz="1400" baseline="0" dirty="0">
                              <a:latin typeface="Calibri" panose="020F0502020204030204" pitchFamily="34" charset="0"/>
                              <a:cs typeface="Calibri" panose="020F0502020204030204" pitchFamily="34" charset="0"/>
                            </a:rPr>
                            <a:t> </a:t>
                          </a:r>
                          <a14:m>
                            <m:oMath xmlns:m="http://schemas.openxmlformats.org/officeDocument/2006/math">
                              <m:sSup>
                                <m:sSupPr>
                                  <m:ctrlPr>
                                    <a:rPr lang="en-US" sz="1400" i="1" dirty="0" smtClean="0">
                                      <a:latin typeface="Cambria Math" panose="02040503050406030204" pitchFamily="18" charset="0"/>
                                      <a:cs typeface="Calibri" panose="020F0502020204030204" pitchFamily="34" charset="0"/>
                                    </a:rPr>
                                  </m:ctrlPr>
                                </m:sSupPr>
                                <m:e>
                                  <m:r>
                                    <m:rPr>
                                      <m:sty m:val="p"/>
                                    </m:rPr>
                                    <a:rPr lang="en-US" sz="1400" b="0" i="0" dirty="0" smtClean="0">
                                      <a:latin typeface="Cambria Math" panose="02040503050406030204" pitchFamily="18" charset="0"/>
                                      <a:cs typeface="Calibri" panose="020F0502020204030204" pitchFamily="34" charset="0"/>
                                    </a:rPr>
                                    <m:t>meters</m:t>
                                  </m:r>
                                </m:e>
                                <m:sup>
                                  <m:r>
                                    <a:rPr lang="en-US" sz="1400" b="0" i="1" dirty="0" smtClean="0">
                                      <a:latin typeface="Cambria Math" panose="02040503050406030204" pitchFamily="18" charset="0"/>
                                      <a:cs typeface="Calibri" panose="020F0502020204030204" pitchFamily="34" charset="0"/>
                                    </a:rPr>
                                    <m:t>2</m:t>
                                  </m:r>
                                </m:sup>
                              </m:sSup>
                            </m:oMath>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r>
                            <a:rPr lang="en-US" sz="1400" dirty="0">
                              <a:latin typeface="Calibri" panose="020F0502020204030204" pitchFamily="34" charset="0"/>
                              <a:cs typeface="Calibri" panose="020F0502020204030204" pitchFamily="34" charset="0"/>
                            </a:rPr>
                            <a:t>The</a:t>
                          </a:r>
                          <a:r>
                            <a:rPr lang="en-US" sz="1400" baseline="0" dirty="0">
                              <a:latin typeface="Calibri" panose="020F0502020204030204" pitchFamily="34" charset="0"/>
                              <a:cs typeface="Calibri" panose="020F0502020204030204" pitchFamily="34" charset="0"/>
                            </a:rPr>
                            <a:t> actual radar cross section of sensing object.   </a:t>
                          </a:r>
                          <a:endParaRPr lang="en-US" sz="1400" dirty="0">
                            <a:latin typeface="Calibri" panose="020F0502020204030204" pitchFamily="34" charset="0"/>
                            <a:cs typeface="Calibri" panose="020F0502020204030204" pitchFamily="34" charset="0"/>
                          </a:endParaRPr>
                        </a:p>
                      </a:txBody>
                      <a:tcPr marL="73152" marR="73152" marT="36576" marB="36576"/>
                    </a:tc>
                    <a:extLst>
                      <a:ext uri="{0D108BD9-81ED-4DB2-BD59-A6C34878D82A}">
                        <a16:rowId xmlns:a16="http://schemas.microsoft.com/office/drawing/2014/main" val="1832571678"/>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𝑑</m:t>
                                    </m:r>
                                  </m:e>
                                  <m:sub>
                                    <m:r>
                                      <a:rPr lang="en-US" sz="1400" b="0" i="1" smtClean="0">
                                        <a:latin typeface="Cambria Math" panose="02040503050406030204" pitchFamily="18" charset="0"/>
                                        <a:cs typeface="Calibri" panose="020F0502020204030204" pitchFamily="34" charset="0"/>
                                      </a:rPr>
                                      <m:t>1</m:t>
                                    </m:r>
                                  </m:sub>
                                </m:sSub>
                              </m:oMath>
                            </m:oMathPara>
                          </a14:m>
                          <a:endParaRPr lang="en-US" sz="140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dirty="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2019069171"/>
                      </a:ext>
                    </a:extLst>
                  </a:tr>
                  <a:tr h="292608">
                    <a:tc>
                      <a:txBody>
                        <a:bodyPr/>
                        <a:lstStyle/>
                        <a:p>
                          <a:pPr/>
                          <a14:m>
                            <m:oMathPara xmlns:m="http://schemas.openxmlformats.org/officeDocument/2006/math">
                              <m:oMathParaPr>
                                <m:jc m:val="centerGroup"/>
                              </m:oMathParaPr>
                              <m:oMath xmlns:m="http://schemas.openxmlformats.org/officeDocument/2006/math">
                                <m:sSub>
                                  <m:sSubPr>
                                    <m:ctrlPr>
                                      <a:rPr lang="en-US" sz="1400" b="0" i="1" smtClean="0">
                                        <a:latin typeface="Cambria Math" panose="02040503050406030204" pitchFamily="18" charset="0"/>
                                        <a:cs typeface="Calibri" panose="020F0502020204030204" pitchFamily="34" charset="0"/>
                                      </a:rPr>
                                    </m:ctrlPr>
                                  </m:sSubPr>
                                  <m:e>
                                    <m:r>
                                      <a:rPr lang="en-US" sz="1400" b="0" i="1" smtClean="0">
                                        <a:latin typeface="Cambria Math" panose="02040503050406030204" pitchFamily="18" charset="0"/>
                                        <a:cs typeface="Calibri" panose="020F0502020204030204" pitchFamily="34" charset="0"/>
                                      </a:rPr>
                                      <m:t>𝑑</m:t>
                                    </m:r>
                                  </m:e>
                                  <m:sub>
                                    <m:r>
                                      <a:rPr lang="en-US" sz="1400" b="0" i="1" smtClean="0">
                                        <a:latin typeface="Cambria Math" panose="02040503050406030204" pitchFamily="18" charset="0"/>
                                        <a:cs typeface="Calibri" panose="020F0502020204030204" pitchFamily="34" charset="0"/>
                                      </a:rPr>
                                      <m:t>2</m:t>
                                    </m:r>
                                  </m:sub>
                                </m:sSub>
                              </m:oMath>
                            </m:oMathPara>
                          </a14:m>
                          <a:endParaRPr lang="en-US" sz="1400" dirty="0">
                            <a:latin typeface="Calibri" panose="020F0502020204030204" pitchFamily="34" charset="0"/>
                            <a:cs typeface="Calibri" panose="020F0502020204030204" pitchFamily="34" charset="0"/>
                          </a:endParaRPr>
                        </a:p>
                      </a:txBody>
                      <a:tcPr marL="73152" marR="73152" marT="36576" marB="36576"/>
                    </a:tc>
                    <a:tc>
                      <a:txBody>
                        <a:bodyPr/>
                        <a:lstStyle/>
                        <a:p>
                          <a:pPr algn="ctr"/>
                          <a:r>
                            <a:rPr lang="en-US" sz="140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341816960"/>
                      </a:ext>
                    </a:extLst>
                  </a:tr>
                </a:tbl>
              </a:graphicData>
            </a:graphic>
          </p:graphicFrame>
        </mc:Choice>
        <mc:Fallback xmlns="">
          <p:graphicFrame>
            <p:nvGraphicFramePr>
              <p:cNvPr id="8" name="Table 4">
                <a:extLst>
                  <a:ext uri="{FF2B5EF4-FFF2-40B4-BE49-F238E27FC236}">
                    <a16:creationId xmlns:a16="http://schemas.microsoft.com/office/drawing/2014/main" id="{9F482E8E-7812-4084-B45A-618437F10FDE}"/>
                  </a:ext>
                </a:extLst>
              </p:cNvPr>
              <p:cNvGraphicFramePr>
                <a:graphicFrameLocks/>
              </p:cNvGraphicFramePr>
              <p:nvPr>
                <p:extLst>
                  <p:ext uri="{D42A27DB-BD31-4B8C-83A1-F6EECF244321}">
                    <p14:modId xmlns:p14="http://schemas.microsoft.com/office/powerpoint/2010/main" val="1829287760"/>
                  </p:ext>
                </p:extLst>
              </p:nvPr>
            </p:nvGraphicFramePr>
            <p:xfrm>
              <a:off x="473557" y="2743200"/>
              <a:ext cx="8908086" cy="3416808"/>
            </p:xfrm>
            <a:graphic>
              <a:graphicData uri="http://schemas.openxmlformats.org/drawingml/2006/table">
                <a:tbl>
                  <a:tblPr firstRow="1" bandRow="1">
                    <a:tableStyleId>{5C22544A-7EE6-4342-B048-85BDC9FD1C3A}</a:tableStyleId>
                  </a:tblPr>
                  <a:tblGrid>
                    <a:gridCol w="1215022">
                      <a:extLst>
                        <a:ext uri="{9D8B030D-6E8A-4147-A177-3AD203B41FA5}">
                          <a16:colId xmlns:a16="http://schemas.microsoft.com/office/drawing/2014/main" val="1935088527"/>
                        </a:ext>
                      </a:extLst>
                    </a:gridCol>
                    <a:gridCol w="1542698">
                      <a:extLst>
                        <a:ext uri="{9D8B030D-6E8A-4147-A177-3AD203B41FA5}">
                          <a16:colId xmlns:a16="http://schemas.microsoft.com/office/drawing/2014/main" val="3214995546"/>
                        </a:ext>
                      </a:extLst>
                    </a:gridCol>
                    <a:gridCol w="6150366">
                      <a:extLst>
                        <a:ext uri="{9D8B030D-6E8A-4147-A177-3AD203B41FA5}">
                          <a16:colId xmlns:a16="http://schemas.microsoft.com/office/drawing/2014/main" val="853132241"/>
                        </a:ext>
                      </a:extLst>
                    </a:gridCol>
                  </a:tblGrid>
                  <a:tr h="271272">
                    <a:tc>
                      <a:txBody>
                        <a:bodyPr/>
                        <a:lstStyle/>
                        <a:p>
                          <a:r>
                            <a:rPr lang="en-US" sz="1300">
                              <a:latin typeface="Calibri" panose="020F0502020204030204" pitchFamily="34" charset="0"/>
                              <a:cs typeface="Calibri" panose="020F0502020204030204" pitchFamily="34" charset="0"/>
                            </a:rPr>
                            <a:t>Parameter</a:t>
                          </a:r>
                        </a:p>
                      </a:txBody>
                      <a:tcPr marL="73152" marR="73152" marT="36576" marB="36576"/>
                    </a:tc>
                    <a:tc>
                      <a:txBody>
                        <a:bodyPr/>
                        <a:lstStyle/>
                        <a:p>
                          <a:pPr algn="ctr"/>
                          <a:r>
                            <a:rPr lang="en-US" sz="1300">
                              <a:latin typeface="Calibri" panose="020F0502020204030204" pitchFamily="34" charset="0"/>
                              <a:cs typeface="Calibri" panose="020F0502020204030204" pitchFamily="34" charset="0"/>
                            </a:rPr>
                            <a:t>Typical Value</a:t>
                          </a:r>
                        </a:p>
                      </a:txBody>
                      <a:tcPr marL="73152" marR="73152" marT="36576" marB="36576"/>
                    </a:tc>
                    <a:tc>
                      <a:txBody>
                        <a:bodyPr/>
                        <a:lstStyle/>
                        <a:p>
                          <a:r>
                            <a:rPr lang="en-US" sz="1300" dirty="0">
                              <a:latin typeface="Calibri" panose="020F0502020204030204" pitchFamily="34" charset="0"/>
                              <a:cs typeface="Calibri" panose="020F0502020204030204" pitchFamily="34" charset="0"/>
                            </a:rPr>
                            <a:t>Notes</a:t>
                          </a:r>
                        </a:p>
                      </a:txBody>
                      <a:tcPr marL="73152" marR="73152" marT="36576" marB="36576"/>
                    </a:tc>
                    <a:extLst>
                      <a:ext uri="{0D108BD9-81ED-4DB2-BD59-A6C34878D82A}">
                        <a16:rowId xmlns:a16="http://schemas.microsoft.com/office/drawing/2014/main" val="532137955"/>
                      </a:ext>
                    </a:extLst>
                  </a:tr>
                  <a:tr h="512064">
                    <a:tc>
                      <a:txBody>
                        <a:bodyPr/>
                        <a:lstStyle/>
                        <a:p>
                          <a:endParaRPr lang="en-US"/>
                        </a:p>
                      </a:txBody>
                      <a:tcPr marL="73152" marR="73152" marT="36576" marB="36576">
                        <a:blipFill>
                          <a:blip r:embed="rId3"/>
                          <a:stretch>
                            <a:fillRect l="-503" t="-55952" r="-637186" b="-526190"/>
                          </a:stretch>
                        </a:blipFill>
                      </a:tcPr>
                    </a:tc>
                    <a:tc>
                      <a:txBody>
                        <a:bodyPr/>
                        <a:lstStyle/>
                        <a:p>
                          <a:pPr algn="ctr"/>
                          <a:r>
                            <a:rPr lang="en-US" sz="1400">
                              <a:latin typeface="Calibri" panose="020F0502020204030204" pitchFamily="34" charset="0"/>
                              <a:cs typeface="Calibri" panose="020F0502020204030204" pitchFamily="34" charset="0"/>
                            </a:rPr>
                            <a:t>-14.3 dBm</a:t>
                          </a:r>
                        </a:p>
                      </a:txBody>
                      <a:tcPr marL="73152" marR="73152" marT="36576" marB="3657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There is a regulatory limit of -41.3 dBm/MHz</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Calibri" panose="020F0502020204030204" pitchFamily="34" charset="0"/>
                              <a:cs typeface="Calibri" panose="020F0502020204030204" pitchFamily="34" charset="0"/>
                            </a:rPr>
                            <a:t>Using 500 MHz Bandwidth gives us a transmit power of -14.3 dBm </a:t>
                          </a:r>
                        </a:p>
                      </a:txBody>
                      <a:tcPr marL="73152" marR="73152" marT="36576" marB="36576"/>
                    </a:tc>
                    <a:extLst>
                      <a:ext uri="{0D108BD9-81ED-4DB2-BD59-A6C34878D82A}">
                        <a16:rowId xmlns:a16="http://schemas.microsoft.com/office/drawing/2014/main" val="960289002"/>
                      </a:ext>
                    </a:extLst>
                  </a:tr>
                  <a:tr h="292608">
                    <a:tc>
                      <a:txBody>
                        <a:bodyPr/>
                        <a:lstStyle/>
                        <a:p>
                          <a:endParaRPr lang="en-US"/>
                        </a:p>
                      </a:txBody>
                      <a:tcPr marL="73152" marR="73152" marT="36576" marB="36576">
                        <a:blipFill>
                          <a:blip r:embed="rId3"/>
                          <a:stretch>
                            <a:fillRect l="-503" t="-272917" r="-637186" b="-820833"/>
                          </a:stretch>
                        </a:blipFill>
                      </a:tcPr>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1586921084"/>
                      </a:ext>
                    </a:extLst>
                  </a:tr>
                  <a:tr h="292608">
                    <a:tc>
                      <a:txBody>
                        <a:bodyPr/>
                        <a:lstStyle/>
                        <a:p>
                          <a:endParaRPr lang="en-US"/>
                        </a:p>
                      </a:txBody>
                      <a:tcPr marL="73152" marR="73152" marT="36576" marB="36576">
                        <a:blipFill>
                          <a:blip r:embed="rId3"/>
                          <a:stretch>
                            <a:fillRect l="-503" t="-372917" r="-637186" b="-720833"/>
                          </a:stretch>
                        </a:blipFill>
                      </a:tcPr>
                    </a:tc>
                    <a:tc>
                      <a:txBody>
                        <a:bodyPr/>
                        <a:lstStyle/>
                        <a:p>
                          <a:pPr algn="ctr"/>
                          <a:r>
                            <a:rPr lang="en-US" sz="1400" dirty="0">
                              <a:latin typeface="Calibri" panose="020F0502020204030204" pitchFamily="34" charset="0"/>
                              <a:cs typeface="Calibri" panose="020F0502020204030204" pitchFamily="34" charset="0"/>
                            </a:rPr>
                            <a:t>1 = (0 dB)</a:t>
                          </a:r>
                        </a:p>
                      </a:txBody>
                      <a:tcPr marL="73152" marR="73152" marT="36576" marB="36576"/>
                    </a:tc>
                    <a:tc>
                      <a:txBody>
                        <a:bodyPr/>
                        <a:lstStyle/>
                        <a:p>
                          <a:r>
                            <a:rPr lang="en-US" sz="1400">
                              <a:latin typeface="Calibri" panose="020F0502020204030204" pitchFamily="34" charset="0"/>
                              <a:cs typeface="Calibri" panose="020F0502020204030204" pitchFamily="34" charset="0"/>
                            </a:rPr>
                            <a:t>Omni Antenna with no Antenna Loss (Optimistic)</a:t>
                          </a:r>
                        </a:p>
                      </a:txBody>
                      <a:tcPr marL="73152" marR="73152" marT="36576" marB="36576"/>
                    </a:tc>
                    <a:extLst>
                      <a:ext uri="{0D108BD9-81ED-4DB2-BD59-A6C34878D82A}">
                        <a16:rowId xmlns:a16="http://schemas.microsoft.com/office/drawing/2014/main" val="3521071028"/>
                      </a:ext>
                    </a:extLst>
                  </a:tr>
                  <a:tr h="731520">
                    <a:tc>
                      <a:txBody>
                        <a:bodyPr/>
                        <a:lstStyle/>
                        <a:p>
                          <a:endParaRPr lang="en-US"/>
                        </a:p>
                      </a:txBody>
                      <a:tcPr marL="73152" marR="73152" marT="36576" marB="36576">
                        <a:blipFill>
                          <a:blip r:embed="rId3"/>
                          <a:stretch>
                            <a:fillRect l="-503" t="-189167" r="-637186" b="-188333"/>
                          </a:stretch>
                        </a:blipFill>
                      </a:tcPr>
                    </a:tc>
                    <a:tc>
                      <a:txBody>
                        <a:bodyPr/>
                        <a:lstStyle/>
                        <a:p>
                          <a:pPr algn="ctr"/>
                          <a:r>
                            <a:rPr lang="en-US" sz="1400">
                              <a:latin typeface="Calibri" panose="020F0502020204030204" pitchFamily="34" charset="0"/>
                              <a:cs typeface="Calibri" panose="020F0502020204030204" pitchFamily="34" charset="0"/>
                            </a:rPr>
                            <a:t>0.0375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IEEE 802.15.4z states “Ten frequency channels are available with center frequencies from 6489.6 MHz to 9945.6 MHz and various bandwidths.”</a:t>
                          </a:r>
                        </a:p>
                        <a:p>
                          <a:r>
                            <a:rPr lang="en-US" sz="1400" dirty="0">
                              <a:latin typeface="Calibri" panose="020F0502020204030204" pitchFamily="34" charset="0"/>
                              <a:cs typeface="Calibri" panose="020F0502020204030204" pitchFamily="34" charset="0"/>
                            </a:rPr>
                            <a:t>Here we use 8 GHz as the carrier frequency.</a:t>
                          </a:r>
                        </a:p>
                      </a:txBody>
                      <a:tcPr marL="73152" marR="73152" marT="36576" marB="36576"/>
                    </a:tc>
                    <a:extLst>
                      <a:ext uri="{0D108BD9-81ED-4DB2-BD59-A6C34878D82A}">
                        <a16:rowId xmlns:a16="http://schemas.microsoft.com/office/drawing/2014/main" val="118951270"/>
                      </a:ext>
                    </a:extLst>
                  </a:tr>
                  <a:tr h="731520">
                    <a:tc>
                      <a:txBody>
                        <a:bodyPr/>
                        <a:lstStyle/>
                        <a:p>
                          <a:endParaRPr lang="en-US"/>
                        </a:p>
                      </a:txBody>
                      <a:tcPr marL="73152" marR="73152" marT="36576" marB="36576">
                        <a:blipFill>
                          <a:blip r:embed="rId3"/>
                          <a:stretch>
                            <a:fillRect l="-503" t="-289167" r="-637186" b="-88333"/>
                          </a:stretch>
                        </a:blipFill>
                      </a:tcPr>
                    </a:tc>
                    <a:tc>
                      <a:txBody>
                        <a:bodyPr/>
                        <a:lstStyle/>
                        <a:p>
                          <a:endParaRPr lang="en-US"/>
                        </a:p>
                      </a:txBody>
                      <a:tcPr marL="73152" marR="73152" marT="36576" marB="36576">
                        <a:blipFill>
                          <a:blip r:embed="rId3"/>
                          <a:stretch>
                            <a:fillRect l="-78740" t="-289167" r="-399213" b="-88333"/>
                          </a:stretch>
                        </a:blipFill>
                      </a:tcPr>
                    </a:tc>
                    <a:tc>
                      <a:txBody>
                        <a:bodyPr/>
                        <a:lstStyle/>
                        <a:p>
                          <a:r>
                            <a:rPr lang="en-US" sz="1400" dirty="0">
                              <a:latin typeface="Calibri" panose="020F0502020204030204" pitchFamily="34" charset="0"/>
                              <a:cs typeface="Calibri" panose="020F0502020204030204" pitchFamily="34" charset="0"/>
                            </a:rPr>
                            <a:t>The</a:t>
                          </a:r>
                          <a:r>
                            <a:rPr lang="en-US" sz="1400" baseline="0" dirty="0">
                              <a:latin typeface="Calibri" panose="020F0502020204030204" pitchFamily="34" charset="0"/>
                              <a:cs typeface="Calibri" panose="020F0502020204030204" pitchFamily="34" charset="0"/>
                            </a:rPr>
                            <a:t> actual radar cross section of sensing object.   </a:t>
                          </a:r>
                          <a:endParaRPr lang="en-US" sz="1400" dirty="0">
                            <a:latin typeface="Calibri" panose="020F0502020204030204" pitchFamily="34" charset="0"/>
                            <a:cs typeface="Calibri" panose="020F0502020204030204" pitchFamily="34" charset="0"/>
                          </a:endParaRPr>
                        </a:p>
                      </a:txBody>
                      <a:tcPr marL="73152" marR="73152" marT="36576" marB="36576"/>
                    </a:tc>
                    <a:extLst>
                      <a:ext uri="{0D108BD9-81ED-4DB2-BD59-A6C34878D82A}">
                        <a16:rowId xmlns:a16="http://schemas.microsoft.com/office/drawing/2014/main" val="1832571678"/>
                      </a:ext>
                    </a:extLst>
                  </a:tr>
                  <a:tr h="292608">
                    <a:tc>
                      <a:txBody>
                        <a:bodyPr/>
                        <a:lstStyle/>
                        <a:p>
                          <a:endParaRPr lang="en-US"/>
                        </a:p>
                      </a:txBody>
                      <a:tcPr marL="73152" marR="73152" marT="36576" marB="36576">
                        <a:blipFill>
                          <a:blip r:embed="rId3"/>
                          <a:stretch>
                            <a:fillRect l="-503" t="-972917" r="-637186" b="-120833"/>
                          </a:stretch>
                        </a:blipFill>
                      </a:tcPr>
                    </a:tc>
                    <a:tc>
                      <a:txBody>
                        <a:bodyPr/>
                        <a:lstStyle/>
                        <a:p>
                          <a:pPr algn="ctr"/>
                          <a:r>
                            <a:rPr lang="en-US" sz="1400" dirty="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2019069171"/>
                      </a:ext>
                    </a:extLst>
                  </a:tr>
                  <a:tr h="292608">
                    <a:tc>
                      <a:txBody>
                        <a:bodyPr/>
                        <a:lstStyle/>
                        <a:p>
                          <a:endParaRPr lang="en-US"/>
                        </a:p>
                      </a:txBody>
                      <a:tcPr marL="73152" marR="73152" marT="36576" marB="36576">
                        <a:blipFill>
                          <a:blip r:embed="rId3"/>
                          <a:stretch>
                            <a:fillRect l="-503" t="-1072917" r="-637186" b="-20833"/>
                          </a:stretch>
                        </a:blipFill>
                      </a:tcPr>
                    </a:tc>
                    <a:tc>
                      <a:txBody>
                        <a:bodyPr/>
                        <a:lstStyle/>
                        <a:p>
                          <a:pPr algn="ctr"/>
                          <a:r>
                            <a:rPr lang="en-US" sz="1400">
                              <a:latin typeface="Calibri" panose="020F0502020204030204" pitchFamily="34" charset="0"/>
                              <a:cs typeface="Calibri" panose="020F0502020204030204" pitchFamily="34" charset="0"/>
                            </a:rPr>
                            <a:t>A few meters</a:t>
                          </a:r>
                        </a:p>
                      </a:txBody>
                      <a:tcPr marL="73152" marR="73152" marT="36576" marB="36576"/>
                    </a:tc>
                    <a:tc>
                      <a:txBody>
                        <a:bodyPr/>
                        <a:lstStyle/>
                        <a:p>
                          <a:r>
                            <a:rPr lang="en-US" sz="1400" dirty="0">
                              <a:latin typeface="Calibri" panose="020F0502020204030204" pitchFamily="34" charset="0"/>
                              <a:cs typeface="Calibri" panose="020F0502020204030204" pitchFamily="34" charset="0"/>
                            </a:rPr>
                            <a:t>Depends on the application</a:t>
                          </a:r>
                        </a:p>
                      </a:txBody>
                      <a:tcPr marL="73152" marR="73152" marT="36576" marB="36576"/>
                    </a:tc>
                    <a:extLst>
                      <a:ext uri="{0D108BD9-81ED-4DB2-BD59-A6C34878D82A}">
                        <a16:rowId xmlns:a16="http://schemas.microsoft.com/office/drawing/2014/main" val="341816960"/>
                      </a:ext>
                    </a:extLst>
                  </a:tr>
                </a:tbl>
              </a:graphicData>
            </a:graphic>
          </p:graphicFrame>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15A999B0-EB5B-46D5-AFB9-4E673A858F9F}"/>
                  </a:ext>
                </a:extLst>
              </p:cNvPr>
              <p:cNvSpPr txBox="1"/>
              <p:nvPr/>
            </p:nvSpPr>
            <p:spPr>
              <a:xfrm>
                <a:off x="3417829" y="1980681"/>
                <a:ext cx="2833276" cy="636328"/>
              </a:xfrm>
              <a:prstGeom prst="rect">
                <a:avLst/>
              </a:prstGeom>
              <a:noFill/>
              <a:ln>
                <a:noFill/>
              </a:ln>
            </p:spPr>
            <p:txBody>
              <a:bodyPr wrap="none" lIns="0" tIns="0" rIns="0" bIns="0" rtlCol="0">
                <a:spAutoFit/>
              </a:bodyPr>
              <a:lstStyle/>
              <a:p>
                <a:pPr>
                  <a:lnSpc>
                    <a:spcPct val="95000"/>
                  </a:lnSpc>
                  <a:spcBef>
                    <a:spcPts val="960"/>
                  </a:spcBef>
                </a:pPr>
                <a14:m>
                  <m:oMathPara xmlns:m="http://schemas.openxmlformats.org/officeDocument/2006/math">
                    <m:oMathParaPr>
                      <m:jc m:val="centerGroup"/>
                    </m:oMathParaPr>
                    <m:oMath xmlns:m="http://schemas.openxmlformats.org/officeDocument/2006/math">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𝑃</m:t>
                          </m:r>
                        </m:e>
                        <m:sub>
                          <m:r>
                            <a:rPr lang="en-US" sz="1920" i="1">
                              <a:solidFill>
                                <a:schemeClr val="tx1"/>
                              </a:solidFill>
                              <a:latin typeface="Cambria Math" panose="02040503050406030204" pitchFamily="18" charset="0"/>
                            </a:rPr>
                            <m:t>𝑅𝑋</m:t>
                          </m:r>
                        </m:sub>
                      </m:sSub>
                      <m:r>
                        <a:rPr lang="en-US" sz="1920" i="1">
                          <a:solidFill>
                            <a:schemeClr val="tx1"/>
                          </a:solidFill>
                          <a:latin typeface="Cambria Math" panose="02040503050406030204" pitchFamily="18" charset="0"/>
                        </a:rPr>
                        <m:t>=</m:t>
                      </m:r>
                      <m:d>
                        <m:dPr>
                          <m:ctrlPr>
                            <a:rPr lang="en-US" sz="1920" i="1">
                              <a:solidFill>
                                <a:schemeClr val="tx1"/>
                              </a:solidFill>
                              <a:latin typeface="Cambria Math" panose="02040503050406030204" pitchFamily="18" charset="0"/>
                            </a:rPr>
                          </m:ctrlPr>
                        </m:dPr>
                        <m:e>
                          <m:f>
                            <m:fPr>
                              <m:ctrlPr>
                                <a:rPr lang="en-US" sz="1920" i="1">
                                  <a:solidFill>
                                    <a:schemeClr val="tx1"/>
                                  </a:solidFill>
                                  <a:latin typeface="Cambria Math" panose="02040503050406030204" pitchFamily="18" charset="0"/>
                                </a:rPr>
                              </m:ctrlPr>
                            </m:fPr>
                            <m:num>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𝐺</m:t>
                                  </m:r>
                                </m:e>
                                <m:sub>
                                  <m:r>
                                    <a:rPr lang="en-US" sz="1920" i="1">
                                      <a:solidFill>
                                        <a:schemeClr val="tx1"/>
                                      </a:solidFill>
                                      <a:latin typeface="Cambria Math" panose="02040503050406030204" pitchFamily="18" charset="0"/>
                                    </a:rPr>
                                    <m:t>𝑇𝑋</m:t>
                                  </m:r>
                                </m:sub>
                              </m:sSub>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 </m:t>
                                  </m:r>
                                  <m:r>
                                    <a:rPr lang="en-US" sz="1920" i="1">
                                      <a:solidFill>
                                        <a:schemeClr val="tx1"/>
                                      </a:solidFill>
                                      <a:latin typeface="Cambria Math" panose="02040503050406030204" pitchFamily="18" charset="0"/>
                                    </a:rPr>
                                    <m:t>𝐺</m:t>
                                  </m:r>
                                </m:e>
                                <m:sub>
                                  <m:r>
                                    <a:rPr lang="en-US" sz="1920" i="1">
                                      <a:solidFill>
                                        <a:schemeClr val="tx1"/>
                                      </a:solidFill>
                                      <a:latin typeface="Cambria Math" panose="02040503050406030204" pitchFamily="18" charset="0"/>
                                    </a:rPr>
                                    <m:t>𝑅𝑋</m:t>
                                  </m:r>
                                </m:sub>
                              </m:sSub>
                              <m:r>
                                <a:rPr lang="en-US" sz="1920" i="1">
                                  <a:solidFill>
                                    <a:schemeClr val="tx1"/>
                                  </a:solidFill>
                                  <a:latin typeface="Cambria Math" panose="02040503050406030204" pitchFamily="18" charset="0"/>
                                </a:rPr>
                                <m:t> </m:t>
                              </m:r>
                              <m:sSup>
                                <m:sSupPr>
                                  <m:ctrlPr>
                                    <a:rPr lang="en-US" sz="1920" i="1">
                                      <a:solidFill>
                                        <a:schemeClr val="tx1"/>
                                      </a:solidFill>
                                      <a:latin typeface="Cambria Math" panose="02040503050406030204" pitchFamily="18" charset="0"/>
                                    </a:rPr>
                                  </m:ctrlPr>
                                </m:sSupPr>
                                <m:e>
                                  <m:r>
                                    <a:rPr lang="en-US" sz="1920" i="1">
                                      <a:solidFill>
                                        <a:schemeClr val="tx1"/>
                                      </a:solidFill>
                                      <a:latin typeface="Cambria Math" panose="02040503050406030204" pitchFamily="18" charset="0"/>
                                    </a:rPr>
                                    <m:t>𝜆</m:t>
                                  </m:r>
                                </m:e>
                                <m:sup>
                                  <m:r>
                                    <a:rPr lang="en-US" sz="1920" i="1">
                                      <a:solidFill>
                                        <a:schemeClr val="tx1"/>
                                      </a:solidFill>
                                      <a:latin typeface="Cambria Math" panose="02040503050406030204" pitchFamily="18" charset="0"/>
                                    </a:rPr>
                                    <m:t>2</m:t>
                                  </m:r>
                                </m:sup>
                              </m:sSup>
                              <m:r>
                                <a:rPr lang="en-US" sz="1920" i="1">
                                  <a:solidFill>
                                    <a:schemeClr val="tx1"/>
                                  </a:solidFill>
                                  <a:latin typeface="Cambria Math" panose="02040503050406030204" pitchFamily="18" charset="0"/>
                                </a:rPr>
                                <m:t>𝜎</m:t>
                              </m:r>
                            </m:num>
                            <m:den>
                              <m:sSup>
                                <m:sSupPr>
                                  <m:ctrlPr>
                                    <a:rPr lang="en-US" sz="1920" i="1">
                                      <a:solidFill>
                                        <a:schemeClr val="tx1"/>
                                      </a:solidFill>
                                      <a:latin typeface="Cambria Math" panose="02040503050406030204" pitchFamily="18" charset="0"/>
                                    </a:rPr>
                                  </m:ctrlPr>
                                </m:sSupPr>
                                <m:e>
                                  <m:d>
                                    <m:dPr>
                                      <m:ctrlPr>
                                        <a:rPr lang="en-US" sz="1920" i="1">
                                          <a:solidFill>
                                            <a:schemeClr val="tx1"/>
                                          </a:solidFill>
                                          <a:latin typeface="Cambria Math" panose="02040503050406030204" pitchFamily="18" charset="0"/>
                                        </a:rPr>
                                      </m:ctrlPr>
                                    </m:dPr>
                                    <m:e>
                                      <m:r>
                                        <a:rPr lang="en-US" sz="1920" i="1">
                                          <a:solidFill>
                                            <a:schemeClr val="tx1"/>
                                          </a:solidFill>
                                          <a:latin typeface="Cambria Math" panose="02040503050406030204" pitchFamily="18" charset="0"/>
                                        </a:rPr>
                                        <m:t>4</m:t>
                                      </m:r>
                                      <m:r>
                                        <a:rPr lang="en-US" sz="1920" i="1">
                                          <a:solidFill>
                                            <a:schemeClr val="tx1"/>
                                          </a:solidFill>
                                          <a:latin typeface="Cambria Math" panose="02040503050406030204" pitchFamily="18" charset="0"/>
                                        </a:rPr>
                                        <m:t>𝜋</m:t>
                                      </m:r>
                                    </m:e>
                                  </m:d>
                                </m:e>
                                <m:sup>
                                  <m:r>
                                    <a:rPr lang="en-US" sz="1920" i="1">
                                      <a:solidFill>
                                        <a:schemeClr val="tx1"/>
                                      </a:solidFill>
                                      <a:latin typeface="Cambria Math" panose="02040503050406030204" pitchFamily="18" charset="0"/>
                                    </a:rPr>
                                    <m:t>3</m:t>
                                  </m:r>
                                </m:sup>
                              </m:sSup>
                              <m:sSubSup>
                                <m:sSubSupPr>
                                  <m:ctrlPr>
                                    <a:rPr lang="en-US" sz="1920" i="1">
                                      <a:solidFill>
                                        <a:schemeClr val="tx1"/>
                                      </a:solidFill>
                                      <a:latin typeface="Cambria Math" panose="02040503050406030204" pitchFamily="18" charset="0"/>
                                    </a:rPr>
                                  </m:ctrlPr>
                                </m:sSubSupPr>
                                <m:e>
                                  <m:r>
                                    <a:rPr lang="en-US" sz="1920" i="1">
                                      <a:solidFill>
                                        <a:schemeClr val="tx1"/>
                                      </a:solidFill>
                                      <a:latin typeface="Cambria Math" panose="02040503050406030204" pitchFamily="18" charset="0"/>
                                    </a:rPr>
                                    <m:t>𝑑</m:t>
                                  </m:r>
                                </m:e>
                                <m:sub>
                                  <m:r>
                                    <a:rPr lang="en-US" sz="1920" i="1">
                                      <a:solidFill>
                                        <a:schemeClr val="tx1"/>
                                      </a:solidFill>
                                      <a:latin typeface="Cambria Math" panose="02040503050406030204" pitchFamily="18" charset="0"/>
                                    </a:rPr>
                                    <m:t>1</m:t>
                                  </m:r>
                                </m:sub>
                                <m:sup>
                                  <m:r>
                                    <a:rPr lang="en-US" sz="1920" i="1">
                                      <a:solidFill>
                                        <a:schemeClr val="tx1"/>
                                      </a:solidFill>
                                      <a:latin typeface="Cambria Math" panose="02040503050406030204" pitchFamily="18" charset="0"/>
                                    </a:rPr>
                                    <m:t>2</m:t>
                                  </m:r>
                                </m:sup>
                              </m:sSubSup>
                              <m:r>
                                <a:rPr lang="en-US" sz="1920" i="1">
                                  <a:solidFill>
                                    <a:schemeClr val="tx1"/>
                                  </a:solidFill>
                                  <a:latin typeface="Cambria Math" panose="02040503050406030204" pitchFamily="18" charset="0"/>
                                </a:rPr>
                                <m:t> </m:t>
                              </m:r>
                              <m:sSubSup>
                                <m:sSubSupPr>
                                  <m:ctrlPr>
                                    <a:rPr lang="en-US" sz="1920" i="1">
                                      <a:solidFill>
                                        <a:schemeClr val="tx1"/>
                                      </a:solidFill>
                                      <a:latin typeface="Cambria Math" panose="02040503050406030204" pitchFamily="18" charset="0"/>
                                    </a:rPr>
                                  </m:ctrlPr>
                                </m:sSubSupPr>
                                <m:e>
                                  <m:r>
                                    <a:rPr lang="en-US" sz="1920" i="1">
                                      <a:solidFill>
                                        <a:schemeClr val="tx1"/>
                                      </a:solidFill>
                                      <a:latin typeface="Cambria Math" panose="02040503050406030204" pitchFamily="18" charset="0"/>
                                    </a:rPr>
                                    <m:t>𝑑</m:t>
                                  </m:r>
                                </m:e>
                                <m:sub>
                                  <m:r>
                                    <a:rPr lang="en-US" sz="1920" i="1">
                                      <a:solidFill>
                                        <a:schemeClr val="tx1"/>
                                      </a:solidFill>
                                      <a:latin typeface="Cambria Math" panose="02040503050406030204" pitchFamily="18" charset="0"/>
                                    </a:rPr>
                                    <m:t>2</m:t>
                                  </m:r>
                                </m:sub>
                                <m:sup>
                                  <m:r>
                                    <a:rPr lang="en-US" sz="1920" i="1">
                                      <a:solidFill>
                                        <a:schemeClr val="tx1"/>
                                      </a:solidFill>
                                      <a:latin typeface="Cambria Math" panose="02040503050406030204" pitchFamily="18" charset="0"/>
                                    </a:rPr>
                                    <m:t>2</m:t>
                                  </m:r>
                                </m:sup>
                              </m:sSubSup>
                            </m:den>
                          </m:f>
                        </m:e>
                      </m:d>
                      <m:r>
                        <a:rPr lang="en-US" sz="1920" i="1">
                          <a:solidFill>
                            <a:schemeClr val="tx1"/>
                          </a:solidFill>
                          <a:latin typeface="Cambria Math" panose="02040503050406030204" pitchFamily="18" charset="0"/>
                        </a:rPr>
                        <m:t> </m:t>
                      </m:r>
                      <m:sSub>
                        <m:sSubPr>
                          <m:ctrlPr>
                            <a:rPr lang="en-US" sz="1920" i="1">
                              <a:solidFill>
                                <a:schemeClr val="tx1"/>
                              </a:solidFill>
                              <a:latin typeface="Cambria Math" panose="02040503050406030204" pitchFamily="18" charset="0"/>
                            </a:rPr>
                          </m:ctrlPr>
                        </m:sSubPr>
                        <m:e>
                          <m:r>
                            <a:rPr lang="en-US" sz="1920" i="1">
                              <a:solidFill>
                                <a:schemeClr val="tx1"/>
                              </a:solidFill>
                              <a:latin typeface="Cambria Math" panose="02040503050406030204" pitchFamily="18" charset="0"/>
                            </a:rPr>
                            <m:t>𝑃</m:t>
                          </m:r>
                        </m:e>
                        <m:sub>
                          <m:r>
                            <a:rPr lang="en-US" sz="1920" i="1">
                              <a:solidFill>
                                <a:schemeClr val="tx1"/>
                              </a:solidFill>
                              <a:latin typeface="Cambria Math" panose="02040503050406030204" pitchFamily="18" charset="0"/>
                            </a:rPr>
                            <m:t>𝑇𝑋</m:t>
                          </m:r>
                        </m:sub>
                      </m:sSub>
                    </m:oMath>
                  </m:oMathPara>
                </a14:m>
                <a:endParaRPr lang="en-US" sz="1920" dirty="0">
                  <a:solidFill>
                    <a:schemeClr val="tx1"/>
                  </a:solidFill>
                </a:endParaRPr>
              </a:p>
            </p:txBody>
          </p:sp>
        </mc:Choice>
        <mc:Fallback xmlns="">
          <p:sp>
            <p:nvSpPr>
              <p:cNvPr id="10" name="TextBox 9">
                <a:extLst>
                  <a:ext uri="{FF2B5EF4-FFF2-40B4-BE49-F238E27FC236}">
                    <a16:creationId xmlns:a16="http://schemas.microsoft.com/office/drawing/2014/main" id="{15A999B0-EB5B-46D5-AFB9-4E673A858F9F}"/>
                  </a:ext>
                </a:extLst>
              </p:cNvPr>
              <p:cNvSpPr txBox="1">
                <a:spLocks noRot="1" noChangeAspect="1" noMove="1" noResize="1" noEditPoints="1" noAdjustHandles="1" noChangeArrowheads="1" noChangeShapeType="1" noTextEdit="1"/>
              </p:cNvSpPr>
              <p:nvPr/>
            </p:nvSpPr>
            <p:spPr>
              <a:xfrm>
                <a:off x="3417829" y="1980681"/>
                <a:ext cx="2833276" cy="636328"/>
              </a:xfrm>
              <a:prstGeom prst="rect">
                <a:avLst/>
              </a:prstGeom>
              <a:blipFill>
                <a:blip r:embed="rId4"/>
                <a:stretch>
                  <a:fillRect b="-962"/>
                </a:stretch>
              </a:blipFill>
              <a:ln>
                <a:noFill/>
              </a:ln>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5A170675-1B8A-4087-B795-4F66957B78AC}"/>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3326647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kern="0" dirty="0"/>
              <a:t>UWB Sensing received power</a:t>
            </a:r>
            <a:endParaRPr lang="en-US"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24073" y="1339854"/>
                <a:ext cx="8368454" cy="5410200"/>
              </a:xfrm>
            </p:spPr>
            <p:txBody>
              <a:bodyPr/>
              <a:lstStyle/>
              <a:p>
                <a:r>
                  <a:rPr lang="en-US" sz="2400" dirty="0">
                    <a:solidFill>
                      <a:schemeClr val="tx1"/>
                    </a:solidFill>
                  </a:rPr>
                  <a:t>Received power vs object location for Tx/Rx distance of 5(m)</a:t>
                </a:r>
              </a:p>
              <a:p>
                <a:pPr lvl="1"/>
                <a:r>
                  <a:rPr lang="en-US" sz="2000" b="0" dirty="0">
                    <a:solidFill>
                      <a:schemeClr val="tx1"/>
                    </a:solidFill>
                  </a:rPr>
                  <a:t>Far field radiation starts at d&gt;2 </a:t>
                </a:r>
                <a14:m>
                  <m:oMath xmlns:m="http://schemas.openxmlformats.org/officeDocument/2006/math">
                    <m:f>
                      <m:fPr>
                        <m:ctrlPr>
                          <a:rPr lang="en-US" sz="2000" b="0" i="1">
                            <a:solidFill>
                              <a:schemeClr val="tx1"/>
                            </a:solidFill>
                            <a:latin typeface="Cambria Math" panose="02040503050406030204" pitchFamily="18" charset="0"/>
                          </a:rPr>
                        </m:ctrlPr>
                      </m:fPr>
                      <m:num>
                        <m:sSup>
                          <m:sSupPr>
                            <m:ctrlPr>
                              <a:rPr lang="en-US" sz="2000" b="0" i="1">
                                <a:solidFill>
                                  <a:schemeClr val="tx1"/>
                                </a:solidFill>
                                <a:latin typeface="Cambria Math" panose="02040503050406030204" pitchFamily="18" charset="0"/>
                              </a:rPr>
                            </m:ctrlPr>
                          </m:sSupPr>
                          <m:e>
                            <m:r>
                              <a:rPr lang="en-US" sz="2000" b="0" i="1">
                                <a:solidFill>
                                  <a:schemeClr val="tx1"/>
                                </a:solidFill>
                                <a:latin typeface="Cambria Math" panose="02040503050406030204" pitchFamily="18" charset="0"/>
                              </a:rPr>
                              <m:t>𝐷</m:t>
                            </m:r>
                          </m:e>
                          <m:sup>
                            <m:r>
                              <a:rPr lang="en-US" sz="2000" b="0" i="1">
                                <a:solidFill>
                                  <a:schemeClr val="tx1"/>
                                </a:solidFill>
                                <a:latin typeface="Cambria Math" panose="02040503050406030204" pitchFamily="18" charset="0"/>
                              </a:rPr>
                              <m:t>2</m:t>
                            </m:r>
                          </m:sup>
                        </m:sSup>
                      </m:num>
                      <m:den>
                        <m:r>
                          <m:rPr>
                            <m:nor/>
                          </m:rPr>
                          <a:rPr lang="el-GR" sz="2000" b="0" dirty="0">
                            <a:solidFill>
                              <a:schemeClr val="tx1"/>
                            </a:solidFill>
                          </a:rPr>
                          <m:t>λ</m:t>
                        </m:r>
                      </m:den>
                    </m:f>
                  </m:oMath>
                </a14:m>
                <a:r>
                  <a:rPr lang="en-US" sz="2000" b="0" dirty="0">
                    <a:solidFill>
                      <a:schemeClr val="tx1"/>
                    </a:solidFill>
                  </a:rPr>
                  <a:t>, where D is antenna dimension. Assuming d&gt;5</a:t>
                </a:r>
                <a:r>
                  <a:rPr lang="el-GR" sz="2000" b="0" dirty="0">
                    <a:solidFill>
                      <a:schemeClr val="tx1"/>
                    </a:solidFill>
                  </a:rPr>
                  <a:t>λ</a:t>
                </a:r>
                <a:r>
                  <a:rPr lang="en-US" sz="2000" b="0" dirty="0">
                    <a:solidFill>
                      <a:schemeClr val="tx1"/>
                    </a:solidFill>
                  </a:rPr>
                  <a:t>:</a:t>
                </a: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lvl="1"/>
                <a:endParaRPr lang="en-US" sz="2000" b="0" dirty="0">
                  <a:solidFill>
                    <a:schemeClr val="tx1"/>
                  </a:solidFill>
                </a:endParaRPr>
              </a:p>
              <a:p>
                <a:pPr marL="487693" lvl="1" indent="0">
                  <a:buNone/>
                </a:pPr>
                <a:endParaRPr lang="en-US" sz="2000" b="0" dirty="0">
                  <a:solidFill>
                    <a:schemeClr val="tx1"/>
                  </a:solidFill>
                </a:endParaRPr>
              </a:p>
              <a:p>
                <a:pPr lvl="1"/>
                <a:r>
                  <a:rPr lang="en-US" sz="2000" b="0" dirty="0">
                    <a:solidFill>
                      <a:schemeClr val="tx1"/>
                    </a:solidFill>
                  </a:rPr>
                  <a:t>Heatmap </a:t>
                </a:r>
                <a:r>
                  <a:rPr lang="en-US" sz="2000" b="0" dirty="0">
                    <a:solidFill>
                      <a:schemeClr val="tx1"/>
                    </a:solidFill>
                    <a:cs typeface="Calibri" panose="020F0502020204030204" pitchFamily="34" charset="0"/>
                  </a:rPr>
                  <a:t>colors represent received signal power from sensing objects placed at different locations</a:t>
                </a:r>
              </a:p>
              <a:p>
                <a:pPr lvl="1"/>
                <a:r>
                  <a:rPr lang="en-US" sz="2000" b="0" dirty="0">
                    <a:solidFill>
                      <a:schemeClr val="tx1"/>
                    </a:solidFill>
                    <a:cs typeface="Calibri" panose="020F0502020204030204" pitchFamily="34" charset="0"/>
                  </a:rPr>
                  <a:t>The near field region d&lt;5</a:t>
                </a:r>
                <a:r>
                  <a:rPr lang="el-GR" sz="2000" b="0" dirty="0">
                    <a:solidFill>
                      <a:schemeClr val="tx1"/>
                    </a:solidFill>
                    <a:cs typeface="Calibri" panose="020F0502020204030204" pitchFamily="34" charset="0"/>
                  </a:rPr>
                  <a:t>λ </a:t>
                </a:r>
                <a:r>
                  <a:rPr lang="en-US" sz="2000" b="0" dirty="0">
                    <a:solidFill>
                      <a:schemeClr val="tx1"/>
                    </a:solidFill>
                    <a:cs typeface="Calibri" panose="020F0502020204030204" pitchFamily="34" charset="0"/>
                  </a:rPr>
                  <a:t>where the far field radiation assumption is invalid is omitted by white circles around Tx/Rx antennas.</a:t>
                </a: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a:p>
                <a:pPr lvl="1"/>
                <a:endParaRPr lang="en-US" sz="2000" dirty="0">
                  <a:solidFill>
                    <a:schemeClr val="tx1"/>
                  </a:solidFill>
                </a:endParaRPr>
              </a:p>
            </p:txBody>
          </p:sp>
        </mc:Choice>
        <mc:Fallback xmlns="">
          <p:sp>
            <p:nvSpPr>
              <p:cNvPr id="3" name="Content Placeholder 2">
                <a:extLst>
                  <a:ext uri="{FF2B5EF4-FFF2-40B4-BE49-F238E27FC236}">
                    <a16:creationId xmlns:a16="http://schemas.microsoft.com/office/drawing/2014/main" id="{1B521892-2C00-49D6-9D71-B3FE5D0958B7}"/>
                  </a:ext>
                </a:extLst>
              </p:cNvPr>
              <p:cNvSpPr>
                <a:spLocks noGrp="1" noRot="1" noChangeAspect="1" noMove="1" noResize="1" noEditPoints="1" noAdjustHandles="1" noChangeArrowheads="1" noChangeShapeType="1" noTextEdit="1"/>
              </p:cNvSpPr>
              <p:nvPr>
                <p:ph idx="1"/>
              </p:nvPr>
            </p:nvSpPr>
            <p:spPr>
              <a:xfrm>
                <a:off x="724073" y="1339854"/>
                <a:ext cx="8368454" cy="5410200"/>
              </a:xfrm>
              <a:blipFill>
                <a:blip r:embed="rId3"/>
                <a:stretch>
                  <a:fillRect l="-1020" t="-902" b="-5524"/>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grpSp>
        <p:nvGrpSpPr>
          <p:cNvPr id="7" name="Group 6">
            <a:extLst>
              <a:ext uri="{FF2B5EF4-FFF2-40B4-BE49-F238E27FC236}">
                <a16:creationId xmlns:a16="http://schemas.microsoft.com/office/drawing/2014/main" id="{9FA771C6-9BD2-440E-9EF7-D0B0BF00B17E}"/>
              </a:ext>
            </a:extLst>
          </p:cNvPr>
          <p:cNvGrpSpPr/>
          <p:nvPr/>
        </p:nvGrpSpPr>
        <p:grpSpPr>
          <a:xfrm>
            <a:off x="1143819" y="2568760"/>
            <a:ext cx="1836115" cy="594009"/>
            <a:chOff x="1078696" y="1999001"/>
            <a:chExt cx="2295144" cy="742511"/>
          </a:xfrm>
        </p:grpSpPr>
        <p:sp>
          <p:nvSpPr>
            <p:cNvPr id="8" name="TextBox 7">
              <a:extLst>
                <a:ext uri="{FF2B5EF4-FFF2-40B4-BE49-F238E27FC236}">
                  <a16:creationId xmlns:a16="http://schemas.microsoft.com/office/drawing/2014/main" id="{77A7F4C7-A016-4516-8084-F1E990BC3F80}"/>
                </a:ext>
              </a:extLst>
            </p:cNvPr>
            <p:cNvSpPr txBox="1"/>
            <p:nvPr/>
          </p:nvSpPr>
          <p:spPr>
            <a:xfrm>
              <a:off x="1078696" y="1999001"/>
              <a:ext cx="2295144" cy="742511"/>
            </a:xfrm>
            <a:prstGeom prst="rect">
              <a:avLst/>
            </a:prstGeom>
            <a:noFill/>
            <a:ln>
              <a:noFill/>
            </a:ln>
          </p:spPr>
          <p:txBody>
            <a:bodyPr wrap="square" lIns="109728" tIns="73152" rIns="0" bIns="73152" rtlCol="0">
              <a:spAutoFit/>
            </a:bodyPr>
            <a:lstStyle/>
            <a:p>
              <a:pPr>
                <a:spcBef>
                  <a:spcPts val="560"/>
                </a:spcBef>
              </a:pPr>
              <a:r>
                <a:rPr lang="en-US" sz="1200" dirty="0">
                  <a:solidFill>
                    <a:schemeClr val="tx1"/>
                  </a:solidFill>
                </a:rPr>
                <a:t>UWB Tx</a:t>
              </a:r>
            </a:p>
            <a:p>
              <a:pPr>
                <a:spcBef>
                  <a:spcPts val="560"/>
                </a:spcBef>
              </a:pPr>
              <a:r>
                <a:rPr lang="en-US" sz="1200" dirty="0">
                  <a:solidFill>
                    <a:schemeClr val="tx1"/>
                  </a:solidFill>
                </a:rPr>
                <a:t>UWB Rx</a:t>
              </a:r>
            </a:p>
          </p:txBody>
        </p:sp>
        <p:sp>
          <p:nvSpPr>
            <p:cNvPr id="9" name="Rectangle 8">
              <a:extLst>
                <a:ext uri="{FF2B5EF4-FFF2-40B4-BE49-F238E27FC236}">
                  <a16:creationId xmlns:a16="http://schemas.microsoft.com/office/drawing/2014/main" id="{85218C59-00F0-4560-A427-730357666EA9}"/>
                </a:ext>
              </a:extLst>
            </p:cNvPr>
            <p:cNvSpPr/>
            <p:nvPr/>
          </p:nvSpPr>
          <p:spPr>
            <a:xfrm>
              <a:off x="1142295" y="2422064"/>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0" name="Rectangle 9">
              <a:extLst>
                <a:ext uri="{FF2B5EF4-FFF2-40B4-BE49-F238E27FC236}">
                  <a16:creationId xmlns:a16="http://schemas.microsoft.com/office/drawing/2014/main" id="{7CBD02C8-6351-42AE-A14B-D3A42219C00F}"/>
                </a:ext>
              </a:extLst>
            </p:cNvPr>
            <p:cNvSpPr/>
            <p:nvPr/>
          </p:nvSpPr>
          <p:spPr>
            <a:xfrm>
              <a:off x="1142294" y="2171886"/>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grpSp>
        <p:nvGrpSpPr>
          <p:cNvPr id="11" name="Group 10">
            <a:extLst>
              <a:ext uri="{FF2B5EF4-FFF2-40B4-BE49-F238E27FC236}">
                <a16:creationId xmlns:a16="http://schemas.microsoft.com/office/drawing/2014/main" id="{6DB9A030-4F54-4DC6-98E7-69DB1633A1D0}"/>
              </a:ext>
            </a:extLst>
          </p:cNvPr>
          <p:cNvGrpSpPr/>
          <p:nvPr/>
        </p:nvGrpSpPr>
        <p:grpSpPr>
          <a:xfrm>
            <a:off x="14924" y="3065107"/>
            <a:ext cx="9738676" cy="2527499"/>
            <a:chOff x="0" y="2818494"/>
            <a:chExt cx="12191999" cy="3017520"/>
          </a:xfrm>
        </p:grpSpPr>
        <p:grpSp>
          <p:nvGrpSpPr>
            <p:cNvPr id="12" name="Group 11">
              <a:extLst>
                <a:ext uri="{FF2B5EF4-FFF2-40B4-BE49-F238E27FC236}">
                  <a16:creationId xmlns:a16="http://schemas.microsoft.com/office/drawing/2014/main" id="{99440D0C-48D5-4FB4-A50E-F3ED9CC01C7F}"/>
                </a:ext>
              </a:extLst>
            </p:cNvPr>
            <p:cNvGrpSpPr/>
            <p:nvPr/>
          </p:nvGrpSpPr>
          <p:grpSpPr>
            <a:xfrm>
              <a:off x="0" y="2818494"/>
              <a:ext cx="12191999" cy="3017520"/>
              <a:chOff x="0" y="2818494"/>
              <a:chExt cx="12191999" cy="3017520"/>
            </a:xfrm>
          </p:grpSpPr>
          <p:pic>
            <p:nvPicPr>
              <p:cNvPr id="19" name="Picture 18">
                <a:extLst>
                  <a:ext uri="{FF2B5EF4-FFF2-40B4-BE49-F238E27FC236}">
                    <a16:creationId xmlns:a16="http://schemas.microsoft.com/office/drawing/2014/main" id="{24079E4D-F533-4CE1-9570-1176B4EE126A}"/>
                  </a:ext>
                </a:extLst>
              </p:cNvPr>
              <p:cNvPicPr>
                <a:picLocks noChangeAspect="1"/>
              </p:cNvPicPr>
              <p:nvPr/>
            </p:nvPicPr>
            <p:blipFill>
              <a:blip r:embed="rId4"/>
              <a:stretch>
                <a:fillRect/>
              </a:stretch>
            </p:blipFill>
            <p:spPr>
              <a:xfrm>
                <a:off x="0" y="2818494"/>
                <a:ext cx="4023360" cy="3017520"/>
              </a:xfrm>
              <a:prstGeom prst="rect">
                <a:avLst/>
              </a:prstGeom>
            </p:spPr>
          </p:pic>
          <p:pic>
            <p:nvPicPr>
              <p:cNvPr id="20" name="Picture 19">
                <a:extLst>
                  <a:ext uri="{FF2B5EF4-FFF2-40B4-BE49-F238E27FC236}">
                    <a16:creationId xmlns:a16="http://schemas.microsoft.com/office/drawing/2014/main" id="{7F84B607-A006-4026-99D9-A598F6CA92CB}"/>
                  </a:ext>
                </a:extLst>
              </p:cNvPr>
              <p:cNvPicPr>
                <a:picLocks noChangeAspect="1"/>
              </p:cNvPicPr>
              <p:nvPr/>
            </p:nvPicPr>
            <p:blipFill>
              <a:blip r:embed="rId5"/>
              <a:stretch>
                <a:fillRect/>
              </a:stretch>
            </p:blipFill>
            <p:spPr>
              <a:xfrm>
                <a:off x="3937000" y="2818494"/>
                <a:ext cx="4023360" cy="3017520"/>
              </a:xfrm>
              <a:prstGeom prst="rect">
                <a:avLst/>
              </a:prstGeom>
            </p:spPr>
          </p:pic>
          <p:pic>
            <p:nvPicPr>
              <p:cNvPr id="21" name="Picture 20">
                <a:extLst>
                  <a:ext uri="{FF2B5EF4-FFF2-40B4-BE49-F238E27FC236}">
                    <a16:creationId xmlns:a16="http://schemas.microsoft.com/office/drawing/2014/main" id="{7645013B-7013-4FAE-B939-186B03F60803}"/>
                  </a:ext>
                </a:extLst>
              </p:cNvPr>
              <p:cNvPicPr>
                <a:picLocks noChangeAspect="1"/>
              </p:cNvPicPr>
              <p:nvPr/>
            </p:nvPicPr>
            <p:blipFill>
              <a:blip r:embed="rId6"/>
              <a:stretch>
                <a:fillRect/>
              </a:stretch>
            </p:blipFill>
            <p:spPr>
              <a:xfrm>
                <a:off x="7682956" y="2818494"/>
                <a:ext cx="4509043" cy="3017520"/>
              </a:xfrm>
              <a:prstGeom prst="rect">
                <a:avLst/>
              </a:prstGeom>
            </p:spPr>
          </p:pic>
        </p:grpSp>
        <p:sp>
          <p:nvSpPr>
            <p:cNvPr id="13" name="Rectangle 12">
              <a:extLst>
                <a:ext uri="{FF2B5EF4-FFF2-40B4-BE49-F238E27FC236}">
                  <a16:creationId xmlns:a16="http://schemas.microsoft.com/office/drawing/2014/main" id="{A7700B72-5128-4E23-A651-9070DB22E577}"/>
                </a:ext>
              </a:extLst>
            </p:cNvPr>
            <p:cNvSpPr/>
            <p:nvPr/>
          </p:nvSpPr>
          <p:spPr>
            <a:xfrm>
              <a:off x="1536737" y="4247865"/>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4" name="Rectangle 13">
              <a:extLst>
                <a:ext uri="{FF2B5EF4-FFF2-40B4-BE49-F238E27FC236}">
                  <a16:creationId xmlns:a16="http://schemas.microsoft.com/office/drawing/2014/main" id="{A720B856-65AD-4763-B7A0-553015738DA9}"/>
                </a:ext>
              </a:extLst>
            </p:cNvPr>
            <p:cNvSpPr/>
            <p:nvPr/>
          </p:nvSpPr>
          <p:spPr>
            <a:xfrm>
              <a:off x="2576241" y="4246711"/>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5" name="Rectangle 14">
              <a:extLst>
                <a:ext uri="{FF2B5EF4-FFF2-40B4-BE49-F238E27FC236}">
                  <a16:creationId xmlns:a16="http://schemas.microsoft.com/office/drawing/2014/main" id="{E72B0CC6-4891-42E6-A880-82816B97D8C8}"/>
                </a:ext>
              </a:extLst>
            </p:cNvPr>
            <p:cNvSpPr/>
            <p:nvPr/>
          </p:nvSpPr>
          <p:spPr>
            <a:xfrm>
              <a:off x="5473737" y="4246004"/>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6" name="Rectangle 15">
              <a:extLst>
                <a:ext uri="{FF2B5EF4-FFF2-40B4-BE49-F238E27FC236}">
                  <a16:creationId xmlns:a16="http://schemas.microsoft.com/office/drawing/2014/main" id="{C36FAABD-49AA-4C34-8FF7-8FFC16CB1DBB}"/>
                </a:ext>
              </a:extLst>
            </p:cNvPr>
            <p:cNvSpPr/>
            <p:nvPr/>
          </p:nvSpPr>
          <p:spPr>
            <a:xfrm>
              <a:off x="9142886" y="4243040"/>
              <a:ext cx="53227" cy="53695"/>
            </a:xfrm>
            <a:prstGeom prst="rect">
              <a:avLst/>
            </a:prstGeom>
            <a:solidFill>
              <a:schemeClr val="accent6"/>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7" name="Rectangle 16">
              <a:extLst>
                <a:ext uri="{FF2B5EF4-FFF2-40B4-BE49-F238E27FC236}">
                  <a16:creationId xmlns:a16="http://schemas.microsoft.com/office/drawing/2014/main" id="{99964FC1-DD0F-4FCC-95C9-FF45AC812810}"/>
                </a:ext>
              </a:extLst>
            </p:cNvPr>
            <p:cNvSpPr/>
            <p:nvPr/>
          </p:nvSpPr>
          <p:spPr>
            <a:xfrm>
              <a:off x="6513241" y="4243039"/>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sp>
          <p:nvSpPr>
            <p:cNvPr id="18" name="Rectangle 17">
              <a:extLst>
                <a:ext uri="{FF2B5EF4-FFF2-40B4-BE49-F238E27FC236}">
                  <a16:creationId xmlns:a16="http://schemas.microsoft.com/office/drawing/2014/main" id="{FE6A8237-8E7D-4F66-BCB3-61AE730A6958}"/>
                </a:ext>
              </a:extLst>
            </p:cNvPr>
            <p:cNvSpPr/>
            <p:nvPr/>
          </p:nvSpPr>
          <p:spPr>
            <a:xfrm>
              <a:off x="10134572" y="4243039"/>
              <a:ext cx="53227" cy="53695"/>
            </a:xfrm>
            <a:prstGeom prst="rect">
              <a:avLst/>
            </a:prstGeom>
            <a:solidFill>
              <a:srgbClr val="FF0000"/>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sz="2030" err="1">
                <a:solidFill>
                  <a:schemeClr val="tx1"/>
                </a:solidFill>
              </a:endParaRPr>
            </a:p>
          </p:txBody>
        </p:sp>
      </p:grpSp>
      <p:sp>
        <p:nvSpPr>
          <p:cNvPr id="5" name="Footer Placeholder 4">
            <a:extLst>
              <a:ext uri="{FF2B5EF4-FFF2-40B4-BE49-F238E27FC236}">
                <a16:creationId xmlns:a16="http://schemas.microsoft.com/office/drawing/2014/main" id="{4AACDCDC-1092-4507-AC48-A90B464A4C4F}"/>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34078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42956"/>
            <a:ext cx="8288868" cy="640077"/>
          </a:xfrm>
        </p:spPr>
        <p:txBody>
          <a:bodyPr/>
          <a:lstStyle/>
          <a:p>
            <a:r>
              <a:rPr lang="en-US" kern="0" dirty="0"/>
              <a:t>UWB Sensing dynamic range</a:t>
            </a:r>
            <a:endParaRPr lang="en-US" dirty="0"/>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627201" y="914400"/>
            <a:ext cx="8368454" cy="5143500"/>
          </a:xfrm>
        </p:spPr>
        <p:txBody>
          <a:bodyPr/>
          <a:lstStyle/>
          <a:p>
            <a:endParaRPr lang="en-US" dirty="0"/>
          </a:p>
          <a:p>
            <a:r>
              <a:rPr lang="en-US" sz="2400" dirty="0">
                <a:solidFill>
                  <a:schemeClr val="tx1"/>
                </a:solidFill>
              </a:rPr>
              <a:t>Ratio of RX power of direct path and RX power of reflected path:</a:t>
            </a:r>
          </a:p>
          <a:p>
            <a:endParaRPr lang="en-US" sz="2400" dirty="0">
              <a:solidFill>
                <a:schemeClr val="tx1"/>
              </a:solidFill>
            </a:endParaRPr>
          </a:p>
          <a:p>
            <a:pPr marL="487693" lvl="1" indent="0">
              <a:buNone/>
            </a:pPr>
            <a:endParaRPr lang="en-US" dirty="0"/>
          </a:p>
          <a:p>
            <a:pPr marL="487693" lvl="1" indent="0">
              <a:buNone/>
            </a:pPr>
            <a:endParaRPr lang="en-US" dirty="0"/>
          </a:p>
          <a:p>
            <a:pPr marL="487693" lvl="1" indent="0">
              <a:buNone/>
            </a:pPr>
            <a:endParaRPr lang="en-US" dirty="0"/>
          </a:p>
          <a:p>
            <a:pPr marL="487693" lvl="1" indent="0">
              <a:buNone/>
            </a:pPr>
            <a:endParaRPr lang="en-US" dirty="0"/>
          </a:p>
          <a:p>
            <a:pPr marL="487693" lvl="1" indent="0">
              <a:buNone/>
            </a:pPr>
            <a:endParaRPr lang="en-US" dirty="0"/>
          </a:p>
          <a:p>
            <a:endParaRPr lang="en-US" sz="2400" kern="0" dirty="0">
              <a:solidFill>
                <a:schemeClr val="tx1"/>
              </a:solidFill>
            </a:endParaRPr>
          </a:p>
          <a:p>
            <a:r>
              <a:rPr lang="en-US" kern="0" dirty="0">
                <a:solidFill>
                  <a:schemeClr val="tx1"/>
                </a:solidFill>
              </a:rPr>
              <a:t>Depending on the distance, the main challenges for UWB sensing are therefore large dynamic range and potentially low received signal level.</a:t>
            </a:r>
            <a:r>
              <a:rPr lang="en-US" dirty="0">
                <a:solidFill>
                  <a:schemeClr val="tx1"/>
                </a:solidFill>
              </a:rPr>
              <a:t> </a:t>
            </a:r>
          </a:p>
          <a:p>
            <a:pPr lvl="1"/>
            <a:r>
              <a:rPr lang="en-US" sz="1800" dirty="0">
                <a:solidFill>
                  <a:schemeClr val="tx1"/>
                </a:solidFill>
              </a:rPr>
              <a:t>For example, at 5(m) Tx/Rx distance: Large dynamic range of 22-38dB, and </a:t>
            </a:r>
            <a:r>
              <a:rPr lang="en-US" sz="1800" dirty="0"/>
              <a:t>weak received power of around -120 dBm at 5(m) sensing object distance</a:t>
            </a:r>
          </a:p>
          <a:p>
            <a:endParaRPr lang="en-US" kern="0" dirty="0">
              <a:solidFill>
                <a:schemeClr val="tx1"/>
              </a:solidFill>
            </a:endParaRPr>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pic>
        <p:nvPicPr>
          <p:cNvPr id="7" name="Graphic 6">
            <a:extLst>
              <a:ext uri="{FF2B5EF4-FFF2-40B4-BE49-F238E27FC236}">
                <a16:creationId xmlns:a16="http://schemas.microsoft.com/office/drawing/2014/main" id="{17A12809-D96E-48E9-A0D1-4E1CE6371DE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819400" y="1902099"/>
            <a:ext cx="4281674" cy="2746139"/>
          </a:xfrm>
          <a:prstGeom prst="rect">
            <a:avLst/>
          </a:prstGeom>
        </p:spPr>
      </p:pic>
      <mc:AlternateContent xmlns:mc="http://schemas.openxmlformats.org/markup-compatibility/2006" xmlns:a14="http://schemas.microsoft.com/office/drawing/2010/main">
        <mc:Choice Requires="a14">
          <p:sp>
            <p:nvSpPr>
              <p:cNvPr id="9" name="Content Placeholder 2">
                <a:extLst>
                  <a:ext uri="{FF2B5EF4-FFF2-40B4-BE49-F238E27FC236}">
                    <a16:creationId xmlns:a16="http://schemas.microsoft.com/office/drawing/2014/main" id="{657E46E4-4970-4658-BFE7-0E6CA62EDED0}"/>
                  </a:ext>
                </a:extLst>
              </p:cNvPr>
              <p:cNvSpPr txBox="1">
                <a:spLocks/>
              </p:cNvSpPr>
              <p:nvPr/>
            </p:nvSpPr>
            <p:spPr>
              <a:xfrm>
                <a:off x="1219200" y="4624780"/>
                <a:ext cx="8968435" cy="389804"/>
              </a:xfrm>
              <a:prstGeom prst="rect">
                <a:avLst/>
              </a:prstGeom>
            </p:spPr>
            <p:txBody>
              <a:bodyPr/>
              <a:lst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1600" kern="0" dirty="0">
                    <a:solidFill>
                      <a:schemeClr val="tx1"/>
                    </a:solidFill>
                  </a:rPr>
                  <a:t>Assuming d1=d2=d, Ratio Direct/Reflected received power increases according to </a:t>
                </a:r>
                <a14:m>
                  <m:oMath xmlns:m="http://schemas.openxmlformats.org/officeDocument/2006/math">
                    <m:sSup>
                      <m:sSupPr>
                        <m:ctrlPr>
                          <a:rPr lang="en-US" sz="1600" b="0" i="1" kern="0">
                            <a:solidFill>
                              <a:schemeClr val="tx1"/>
                            </a:solidFill>
                            <a:latin typeface="Cambria Math" panose="02040503050406030204" pitchFamily="18" charset="0"/>
                          </a:rPr>
                        </m:ctrlPr>
                      </m:sSupPr>
                      <m:e>
                        <m:r>
                          <a:rPr lang="en-US" sz="1600" b="0" i="1" kern="0">
                            <a:solidFill>
                              <a:schemeClr val="tx1"/>
                            </a:solidFill>
                            <a:latin typeface="Cambria Math" panose="02040503050406030204" pitchFamily="18" charset="0"/>
                          </a:rPr>
                          <m:t>𝑑</m:t>
                        </m:r>
                      </m:e>
                      <m:sup>
                        <m:r>
                          <a:rPr lang="en-US" sz="1600" b="0" i="1" kern="0">
                            <a:solidFill>
                              <a:schemeClr val="tx1"/>
                            </a:solidFill>
                            <a:latin typeface="Cambria Math" panose="02040503050406030204" pitchFamily="18" charset="0"/>
                          </a:rPr>
                          <m:t>2</m:t>
                        </m:r>
                      </m:sup>
                    </m:sSup>
                  </m:oMath>
                </a14:m>
                <a:endParaRPr lang="en-US" sz="1600" b="0" kern="0" dirty="0">
                  <a:solidFill>
                    <a:schemeClr val="tx1"/>
                  </a:solidFill>
                </a:endParaRPr>
              </a:p>
              <a:p>
                <a:r>
                  <a:rPr lang="en-US" sz="1600" b="0" kern="0" dirty="0">
                    <a:solidFill>
                      <a:schemeClr val="tx1"/>
                    </a:solidFill>
                  </a:rPr>
                  <a:t> </a:t>
                </a:r>
              </a:p>
              <a:p>
                <a:endParaRPr lang="en-US" sz="1600" b="0" kern="0" dirty="0">
                  <a:solidFill>
                    <a:schemeClr val="tx1"/>
                  </a:solidFill>
                </a:endParaRPr>
              </a:p>
            </p:txBody>
          </p:sp>
        </mc:Choice>
        <mc:Fallback xmlns="">
          <p:sp>
            <p:nvSpPr>
              <p:cNvPr id="9" name="Content Placeholder 2">
                <a:extLst>
                  <a:ext uri="{FF2B5EF4-FFF2-40B4-BE49-F238E27FC236}">
                    <a16:creationId xmlns:a16="http://schemas.microsoft.com/office/drawing/2014/main" id="{657E46E4-4970-4658-BFE7-0E6CA62EDED0}"/>
                  </a:ext>
                </a:extLst>
              </p:cNvPr>
              <p:cNvSpPr txBox="1">
                <a:spLocks noRot="1" noChangeAspect="1" noMove="1" noResize="1" noEditPoints="1" noAdjustHandles="1" noChangeArrowheads="1" noChangeShapeType="1" noTextEdit="1"/>
              </p:cNvSpPr>
              <p:nvPr/>
            </p:nvSpPr>
            <p:spPr>
              <a:xfrm>
                <a:off x="1219200" y="4624780"/>
                <a:ext cx="8968435" cy="389804"/>
              </a:xfrm>
              <a:prstGeom prst="rect">
                <a:avLst/>
              </a:prstGeom>
              <a:blipFill>
                <a:blip r:embed="rId5"/>
                <a:stretch>
                  <a:fillRect l="-340" t="-4688" b="-6250"/>
                </a:stretch>
              </a:blipFill>
            </p:spPr>
            <p:txBody>
              <a:bodyPr/>
              <a:lstStyle/>
              <a:p>
                <a:r>
                  <a:rPr lang="en-US">
                    <a:noFill/>
                  </a:rPr>
                  <a:t> </a:t>
                </a:r>
              </a:p>
            </p:txBody>
          </p:sp>
        </mc:Fallback>
      </mc:AlternateContent>
      <p:sp>
        <p:nvSpPr>
          <p:cNvPr id="5" name="Footer Placeholder 4">
            <a:extLst>
              <a:ext uri="{FF2B5EF4-FFF2-40B4-BE49-F238E27FC236}">
                <a16:creationId xmlns:a16="http://schemas.microsoft.com/office/drawing/2014/main" id="{C96860E3-8F62-4656-B15B-574B0E3CFEF4}"/>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4263702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89FE6-747F-44E6-9DD3-AB6418AD9BA6}"/>
              </a:ext>
            </a:extLst>
          </p:cNvPr>
          <p:cNvSpPr>
            <a:spLocks noGrp="1"/>
          </p:cNvSpPr>
          <p:nvPr>
            <p:ph type="title"/>
          </p:nvPr>
        </p:nvSpPr>
        <p:spPr>
          <a:xfrm>
            <a:off x="732366" y="790790"/>
            <a:ext cx="8288868" cy="640077"/>
          </a:xfrm>
        </p:spPr>
        <p:txBody>
          <a:bodyPr/>
          <a:lstStyle/>
          <a:p>
            <a:r>
              <a:rPr lang="en-US" dirty="0"/>
              <a:t>CIR Report</a:t>
            </a:r>
          </a:p>
        </p:txBody>
      </p:sp>
      <p:sp>
        <p:nvSpPr>
          <p:cNvPr id="3" name="Content Placeholder 2">
            <a:extLst>
              <a:ext uri="{FF2B5EF4-FFF2-40B4-BE49-F238E27FC236}">
                <a16:creationId xmlns:a16="http://schemas.microsoft.com/office/drawing/2014/main" id="{1B521892-2C00-49D6-9D71-B3FE5D0958B7}"/>
              </a:ext>
            </a:extLst>
          </p:cNvPr>
          <p:cNvSpPr>
            <a:spLocks noGrp="1"/>
          </p:cNvSpPr>
          <p:nvPr>
            <p:ph idx="1"/>
          </p:nvPr>
        </p:nvSpPr>
        <p:spPr>
          <a:xfrm>
            <a:off x="743373" y="1219200"/>
            <a:ext cx="8368454" cy="5410200"/>
          </a:xfrm>
        </p:spPr>
        <p:txBody>
          <a:bodyPr/>
          <a:lstStyle/>
          <a:p>
            <a:endParaRPr lang="en-US" dirty="0"/>
          </a:p>
          <a:p>
            <a:r>
              <a:rPr lang="en-US" dirty="0"/>
              <a:t>In some RF Sensing applications, the channel impulse response (CIR) may need to be sent over-the-air from responder to the initiator [1, 2]</a:t>
            </a:r>
          </a:p>
          <a:p>
            <a:r>
              <a:rPr lang="en-US" dirty="0"/>
              <a:t>A presentation on CIR report feedback has been provided in [3]. </a:t>
            </a:r>
          </a:p>
          <a:p>
            <a:r>
              <a:rPr lang="en-US" dirty="0"/>
              <a:t>In the design of the CIR measurement report we need to address the large dynamic range and low level for CIR report.</a:t>
            </a:r>
          </a:p>
          <a:p>
            <a:r>
              <a:rPr lang="en-US" dirty="0"/>
              <a:t>Specifically, CIR measurement report format needs to be decided:</a:t>
            </a:r>
          </a:p>
          <a:p>
            <a:pPr marL="944893" lvl="1" indent="-457200">
              <a:buAutoNum type="arabicPeriod"/>
            </a:pPr>
            <a:r>
              <a:rPr lang="en-US" dirty="0"/>
              <a:t>Which CIR taps to be included in the report (approaches 1a-1c in this presentation)</a:t>
            </a:r>
          </a:p>
          <a:p>
            <a:pPr marL="944893" lvl="1" indent="-457200">
              <a:buAutoNum type="arabicPeriod"/>
            </a:pPr>
            <a:r>
              <a:rPr lang="en-US" dirty="0"/>
              <a:t>Alignment of the CIR measurement report across packets</a:t>
            </a:r>
          </a:p>
          <a:p>
            <a:pPr marL="944893" lvl="1" indent="-457200">
              <a:buAutoNum type="arabicPeriod"/>
            </a:pPr>
            <a:r>
              <a:rPr lang="en-US" dirty="0"/>
              <a:t>Feedback format for the CIR tap values</a:t>
            </a:r>
          </a:p>
          <a:p>
            <a:pPr marL="944893" lvl="1" indent="-457200">
              <a:buAutoNum type="arabicPeriod"/>
            </a:pPr>
            <a:endParaRPr lang="en-US" dirty="0"/>
          </a:p>
          <a:p>
            <a:endParaRPr lang="en-US" dirty="0"/>
          </a:p>
        </p:txBody>
      </p:sp>
      <p:sp>
        <p:nvSpPr>
          <p:cNvPr id="4" name="Slide Number Placeholder 3">
            <a:extLst>
              <a:ext uri="{FF2B5EF4-FFF2-40B4-BE49-F238E27FC236}">
                <a16:creationId xmlns:a16="http://schemas.microsoft.com/office/drawing/2014/main" id="{5C113108-1E32-46F6-8F61-4E9AC15A030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6" name="Date Placeholder 5">
            <a:extLst>
              <a:ext uri="{FF2B5EF4-FFF2-40B4-BE49-F238E27FC236}">
                <a16:creationId xmlns:a16="http://schemas.microsoft.com/office/drawing/2014/main" id="{955E76FF-50A6-435F-98F7-A8C778EDEF8A}"/>
              </a:ext>
            </a:extLst>
          </p:cNvPr>
          <p:cNvSpPr>
            <a:spLocks noGrp="1"/>
          </p:cNvSpPr>
          <p:nvPr>
            <p:ph type="dt" idx="15"/>
          </p:nvPr>
        </p:nvSpPr>
        <p:spPr/>
        <p:txBody>
          <a:bodyPr/>
          <a:lstStyle/>
          <a:p>
            <a:r>
              <a:rPr lang="en-US"/>
              <a:t>January 2022</a:t>
            </a:r>
            <a:endParaRPr lang="en-GB" dirty="0"/>
          </a:p>
        </p:txBody>
      </p:sp>
      <p:sp>
        <p:nvSpPr>
          <p:cNvPr id="5" name="Footer Placeholder 4">
            <a:extLst>
              <a:ext uri="{FF2B5EF4-FFF2-40B4-BE49-F238E27FC236}">
                <a16:creationId xmlns:a16="http://schemas.microsoft.com/office/drawing/2014/main" id="{77390AAD-EFC9-4255-80D4-930C7AD2F7A2}"/>
              </a:ext>
            </a:extLst>
          </p:cNvPr>
          <p:cNvSpPr>
            <a:spLocks noGrp="1"/>
          </p:cNvSpPr>
          <p:nvPr>
            <p:ph type="ftr" idx="14"/>
          </p:nvPr>
        </p:nvSpPr>
        <p:spPr/>
        <p:txBody>
          <a:bodyPr/>
          <a:lstStyle/>
          <a:p>
            <a:r>
              <a:rPr lang="it-IT"/>
              <a:t>P. Pakrooh et. al (Qualcomm)</a:t>
            </a:r>
            <a:endParaRPr lang="en-GB" dirty="0"/>
          </a:p>
        </p:txBody>
      </p:sp>
    </p:spTree>
    <p:extLst>
      <p:ext uri="{BB962C8B-B14F-4D97-AF65-F5344CB8AC3E}">
        <p14:creationId xmlns:p14="http://schemas.microsoft.com/office/powerpoint/2010/main" val="21014543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C4508BCB-4C98-4D9D-B1D1-79CEF24D056F}">
  <ds:schemaRefs>
    <ds:schemaRef ds:uri="http://purl.org/dc/terms/"/>
    <ds:schemaRef ds:uri="http://schemas.microsoft.com/office/2006/documentManagement/types"/>
    <ds:schemaRef ds:uri="791cce78-ca2d-40de-8329-c43c272c8ba1"/>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2C9C46D1-17FA-4FB1-9CAE-FA04FB4A5B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2152</TotalTime>
  <Words>2800</Words>
  <Application>Microsoft Office PowerPoint</Application>
  <PresentationFormat>Custom</PresentationFormat>
  <Paragraphs>416</Paragraphs>
  <Slides>20</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Cambria Math</vt:lpstr>
      <vt:lpstr>Courier New</vt:lpstr>
      <vt:lpstr>Microsoft Sans Serif</vt:lpstr>
      <vt:lpstr>Symbol</vt:lpstr>
      <vt:lpstr>Times New Roman</vt:lpstr>
      <vt:lpstr>Office Theme</vt:lpstr>
      <vt:lpstr>PowerPoint Presentation</vt:lpstr>
      <vt:lpstr>PowerPoint Presentation</vt:lpstr>
      <vt:lpstr>Introduction</vt:lpstr>
      <vt:lpstr>Introduction</vt:lpstr>
      <vt:lpstr>Sensing link budget analysis </vt:lpstr>
      <vt:lpstr>Radar equation for UWB sensing</vt:lpstr>
      <vt:lpstr>UWB Sensing received power</vt:lpstr>
      <vt:lpstr>UWB Sensing dynamic range</vt:lpstr>
      <vt:lpstr>CIR Report</vt:lpstr>
      <vt:lpstr>Approach 1a: Thresholding CIR taps </vt:lpstr>
      <vt:lpstr>Approach 1b: n strongest CIR taps </vt:lpstr>
      <vt:lpstr>Approach 1c: Fixed window duration in time domain</vt:lpstr>
      <vt:lpstr>Approach 1c: Fixed window duration in time domain</vt:lpstr>
      <vt:lpstr>Approach 1c: Fixed window duration in time domain</vt:lpstr>
      <vt:lpstr>Analysis on feedback size for approach 1c</vt:lpstr>
      <vt:lpstr>Analysis on feedback size for approach 1c</vt:lpstr>
      <vt:lpstr>CIR report alignment across packets</vt:lpstr>
      <vt:lpstr>CIR value feedback format</vt:lpstr>
      <vt:lpstr>Summary</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6</cp:revision>
  <cp:lastPrinted>2017-11-22T00:49:17Z</cp:lastPrinted>
  <dcterms:created xsi:type="dcterms:W3CDTF">2014-10-30T17:06:39Z</dcterms:created>
  <dcterms:modified xsi:type="dcterms:W3CDTF">2022-01-24T17:07:25Z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5c1725ff-38e2-460a-b11c-c74540d52e53</vt:lpwstr>
  </property>
</Properties>
</file>