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75" r:id="rId4"/>
    <p:sldId id="278" r:id="rId5"/>
    <p:sldId id="280" r:id="rId6"/>
    <p:sldId id="279" r:id="rId7"/>
    <p:sldId id="277"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48" d="100"/>
          <a:sy n="48" d="100"/>
        </p:scale>
        <p:origin x="555" y="3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802.15-22-0060-01-03ma-January2022_Closing_Plenary_Slides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January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3ma January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24 January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3ma  January 2024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 3ma </a:t>
            </a:r>
            <a:r>
              <a:rPr lang="de-DE" dirty="0" err="1" smtClean="0"/>
              <a:t>January</a:t>
            </a:r>
            <a:r>
              <a:rPr lang="de-DE" dirty="0" smtClean="0"/>
              <a:t> 2022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a:t>
            </a:r>
            <a:r>
              <a:rPr lang="de-DE" sz="1800" dirty="0" err="1"/>
              <a:t>s</a:t>
            </a:r>
            <a:r>
              <a:rPr lang="de-DE" sz="1800" dirty="0" smtClean="0"/>
              <a:t> on </a:t>
            </a:r>
            <a:r>
              <a:rPr lang="de-DE" sz="1800" dirty="0" err="1" smtClean="0"/>
              <a:t>Fri</a:t>
            </a:r>
            <a:r>
              <a:rPr lang="de-DE" sz="1800" dirty="0" smtClean="0"/>
              <a:t> AM0 and Mon Am0  (</a:t>
            </a:r>
            <a:r>
              <a:rPr lang="de-DE" sz="1800" dirty="0" err="1" smtClean="0"/>
              <a:t>as</a:t>
            </a:r>
            <a:r>
              <a:rPr lang="de-DE" sz="1800" dirty="0" smtClean="0"/>
              <a:t> a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SC </a:t>
            </a:r>
            <a:r>
              <a:rPr lang="de-DE" sz="1800" dirty="0" err="1" smtClean="0"/>
              <a:t>THz</a:t>
            </a:r>
            <a:r>
              <a:rPr lang="de-DE" sz="1800" dirty="0" smtClean="0"/>
              <a:t>) </a:t>
            </a:r>
          </a:p>
          <a:p>
            <a:endParaRPr lang="de-DE" sz="1800" dirty="0" smtClean="0"/>
          </a:p>
          <a:p>
            <a:r>
              <a:rPr lang="de-DE" sz="1800" dirty="0" smtClean="0"/>
              <a:t>Tasks </a:t>
            </a:r>
            <a:r>
              <a:rPr lang="de-DE" sz="1800" dirty="0" err="1" smtClean="0"/>
              <a:t>completed</a:t>
            </a:r>
            <a:r>
              <a:rPr lang="de-DE" sz="1800" dirty="0" smtClean="0"/>
              <a:t> (</a:t>
            </a:r>
            <a:r>
              <a:rPr lang="de-DE" sz="1800" dirty="0" err="1" smtClean="0"/>
              <a:t>doc</a:t>
            </a:r>
            <a:r>
              <a:rPr lang="de-DE" sz="1800" dirty="0" smtClean="0"/>
              <a:t>. 22/0055r1):</a:t>
            </a:r>
          </a:p>
          <a:p>
            <a:pPr marL="431800" lvl="1" indent="-342900">
              <a:spcAft>
                <a:spcPts val="0"/>
              </a:spcAft>
              <a:buFont typeface="Arial" panose="020B0604020202020204" pitchFamily="34" charset="0"/>
              <a:buChar char="•"/>
            </a:pPr>
            <a:r>
              <a:rPr lang="de-DE" sz="1800" dirty="0" err="1"/>
              <a:t>Election</a:t>
            </a:r>
            <a:r>
              <a:rPr lang="de-DE" sz="1800" dirty="0"/>
              <a:t> of </a:t>
            </a:r>
            <a:r>
              <a:rPr lang="de-DE" sz="1800" dirty="0" err="1"/>
              <a:t>the</a:t>
            </a:r>
            <a:r>
              <a:rPr lang="de-DE" sz="1800" dirty="0"/>
              <a:t> TG </a:t>
            </a:r>
            <a:r>
              <a:rPr lang="de-DE" sz="1800" dirty="0" err="1" smtClean="0"/>
              <a:t>Officers</a:t>
            </a:r>
            <a:endParaRPr lang="de-DE" sz="1800" dirty="0">
              <a:ea typeface="Times New Roman"/>
            </a:endParaRPr>
          </a:p>
          <a:p>
            <a:pPr marL="431800" lvl="1" indent="-342900">
              <a:spcAft>
                <a:spcPts val="0"/>
              </a:spcAft>
              <a:buFont typeface="Arial" panose="020B0604020202020204" pitchFamily="34" charset="0"/>
              <a:buChar char="•"/>
            </a:pPr>
            <a:r>
              <a:rPr lang="de-DE" sz="1800" dirty="0" err="1" smtClean="0">
                <a:ea typeface="Times New Roman"/>
              </a:rPr>
              <a:t>Discussion</a:t>
            </a:r>
            <a:r>
              <a:rPr lang="de-DE" sz="1800" dirty="0" smtClean="0">
                <a:ea typeface="Times New Roman"/>
              </a:rPr>
              <a:t> of </a:t>
            </a:r>
            <a:r>
              <a:rPr lang="de-DE" sz="1800" dirty="0" err="1" smtClean="0">
                <a:ea typeface="Times New Roman"/>
              </a:rPr>
              <a:t>changes</a:t>
            </a:r>
            <a:r>
              <a:rPr lang="de-DE" sz="1800" dirty="0" smtClean="0">
                <a:ea typeface="Times New Roman"/>
              </a:rPr>
              <a:t> </a:t>
            </a:r>
            <a:r>
              <a:rPr lang="de-DE" sz="1800" dirty="0" err="1">
                <a:ea typeface="Times New Roman"/>
              </a:rPr>
              <a:t>targeted</a:t>
            </a:r>
            <a:r>
              <a:rPr lang="de-DE" sz="1800" dirty="0">
                <a:ea typeface="Times New Roman"/>
              </a:rPr>
              <a:t> in </a:t>
            </a:r>
            <a:r>
              <a:rPr lang="de-DE" sz="1800" dirty="0" err="1">
                <a:ea typeface="Times New Roman"/>
              </a:rPr>
              <a:t>the</a:t>
            </a:r>
            <a:r>
              <a:rPr lang="de-DE" sz="1800" dirty="0">
                <a:ea typeface="Times New Roman"/>
              </a:rPr>
              <a:t> </a:t>
            </a:r>
            <a:r>
              <a:rPr lang="de-DE" sz="1800" dirty="0" err="1" smtClean="0">
                <a:ea typeface="Times New Roman"/>
              </a:rPr>
              <a:t>revision</a:t>
            </a:r>
            <a:endParaRPr lang="de-DE" sz="1800" dirty="0">
              <a:ea typeface="Times New Roman"/>
            </a:endParaRPr>
          </a:p>
          <a:p>
            <a:pPr marL="431800" lvl="1" indent="-342900">
              <a:spcAft>
                <a:spcPts val="0"/>
              </a:spcAft>
              <a:buFont typeface="Arial" panose="020B0604020202020204" pitchFamily="34" charset="0"/>
              <a:buChar char="•"/>
            </a:pPr>
            <a:r>
              <a:rPr lang="de-DE" sz="1800" dirty="0">
                <a:ea typeface="Times New Roman"/>
              </a:rPr>
              <a:t>TG3ma time </a:t>
            </a:r>
            <a:r>
              <a:rPr lang="de-DE" sz="1800" dirty="0" err="1" smtClean="0">
                <a:ea typeface="Times New Roman"/>
              </a:rPr>
              <a:t>line</a:t>
            </a:r>
            <a:endParaRPr lang="de-DE" sz="1800" dirty="0" smtClean="0">
              <a:ea typeface="Times New Roman"/>
            </a:endParaRPr>
          </a:p>
          <a:p>
            <a:pPr marL="431800" lvl="1" indent="-342900">
              <a:spcAft>
                <a:spcPts val="0"/>
              </a:spcAft>
              <a:buFont typeface="Arial" panose="020B0604020202020204" pitchFamily="34" charset="0"/>
              <a:buChar char="•"/>
            </a:pPr>
            <a:r>
              <a:rPr lang="de-DE" sz="1800" dirty="0" err="1" smtClean="0">
                <a:ea typeface="Times New Roman"/>
              </a:rPr>
              <a:t>Drafting</a:t>
            </a:r>
            <a:r>
              <a:rPr lang="de-DE" sz="1800" dirty="0" smtClean="0">
                <a:ea typeface="Times New Roman"/>
              </a:rPr>
              <a:t> of Call </a:t>
            </a:r>
            <a:r>
              <a:rPr lang="de-DE" sz="1800" dirty="0" err="1" smtClean="0">
                <a:ea typeface="Times New Roman"/>
              </a:rPr>
              <a:t>for</a:t>
            </a:r>
            <a:r>
              <a:rPr lang="de-DE" sz="1800" dirty="0" smtClean="0">
                <a:ea typeface="Times New Roman"/>
              </a:rPr>
              <a:t> </a:t>
            </a:r>
            <a:r>
              <a:rPr lang="de-DE" sz="1800" dirty="0" err="1" smtClean="0">
                <a:ea typeface="Times New Roman"/>
              </a:rPr>
              <a:t>Proposals</a:t>
            </a:r>
            <a:r>
              <a:rPr lang="de-DE" sz="1800" dirty="0" smtClean="0">
                <a:ea typeface="Times New Roman"/>
              </a:rPr>
              <a:t> (</a:t>
            </a:r>
            <a:r>
              <a:rPr lang="de-DE" sz="1800" dirty="0" err="1" smtClean="0">
                <a:ea typeface="Times New Roman"/>
              </a:rPr>
              <a:t>doc</a:t>
            </a:r>
            <a:r>
              <a:rPr lang="de-DE" sz="1800" dirty="0" smtClean="0">
                <a:ea typeface="Times New Roman"/>
              </a:rPr>
              <a:t>. </a:t>
            </a:r>
            <a:r>
              <a:rPr lang="de-DE" sz="1800" dirty="0" smtClean="0">
                <a:ea typeface="Times New Roman"/>
              </a:rPr>
              <a:t>22/0071r1)</a:t>
            </a:r>
            <a:endParaRPr lang="de-DE" sz="1800" dirty="0">
              <a:ea typeface="Times New Roman"/>
            </a:endParaRPr>
          </a:p>
          <a:p>
            <a:pPr lvl="1"/>
            <a:endParaRPr lang="de-DE" sz="1400" dirty="0" smtClean="0"/>
          </a:p>
          <a:p>
            <a:endParaRPr lang="de-DE" sz="1800" dirty="0"/>
          </a:p>
          <a:p>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14937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Election</a:t>
            </a:r>
            <a:r>
              <a:rPr lang="de-DE" dirty="0" smtClean="0"/>
              <a:t> of TG </a:t>
            </a:r>
            <a:r>
              <a:rPr lang="de-DE" dirty="0" err="1" smtClean="0"/>
              <a:t>officers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smtClean="0">
                <a:ea typeface="Times New Roman"/>
              </a:rPr>
              <a:t>TG </a:t>
            </a:r>
            <a:r>
              <a:rPr lang="de-DE" sz="2400" dirty="0" err="1" smtClean="0">
                <a:ea typeface="Times New Roman"/>
              </a:rPr>
              <a:t>Chair</a:t>
            </a:r>
            <a:r>
              <a:rPr lang="de-DE" sz="2400" dirty="0" smtClean="0">
                <a:ea typeface="Times New Roman"/>
              </a:rPr>
              <a:t>: Thomas Kürner (TUBS)</a:t>
            </a:r>
          </a:p>
          <a:p>
            <a:pPr marL="774700" lvl="2" indent="-342900">
              <a:spcAft>
                <a:spcPts val="0"/>
              </a:spcAft>
              <a:buFont typeface="Arial" panose="020B0604020202020204" pitchFamily="34" charset="0"/>
              <a:buChar char="•"/>
            </a:pPr>
            <a:r>
              <a:rPr lang="de-DE" sz="2000" dirty="0" err="1" smtClean="0">
                <a:ea typeface="Times New Roman"/>
              </a:rPr>
              <a:t>Elected</a:t>
            </a:r>
            <a:r>
              <a:rPr lang="de-DE" sz="2000" dirty="0" smtClean="0">
                <a:ea typeface="Times New Roman"/>
              </a:rPr>
              <a:t> </a:t>
            </a:r>
            <a:r>
              <a:rPr lang="de-DE" sz="2000" dirty="0" err="1" smtClean="0">
                <a:ea typeface="Times New Roman"/>
              </a:rPr>
              <a:t>by</a:t>
            </a:r>
            <a:r>
              <a:rPr lang="de-DE" sz="2000" dirty="0" smtClean="0">
                <a:ea typeface="Times New Roman"/>
              </a:rPr>
              <a:t> </a:t>
            </a:r>
            <a:r>
              <a:rPr lang="de-DE" sz="2000" dirty="0" err="1" smtClean="0">
                <a:ea typeface="Times New Roman"/>
              </a:rPr>
              <a:t>unanimous</a:t>
            </a:r>
            <a:r>
              <a:rPr lang="de-DE" sz="2000" dirty="0" smtClean="0">
                <a:ea typeface="Times New Roman"/>
              </a:rPr>
              <a:t> </a:t>
            </a:r>
            <a:r>
              <a:rPr lang="de-DE" sz="2000" dirty="0" err="1" smtClean="0">
                <a:ea typeface="Times New Roman"/>
              </a:rPr>
              <a:t>consent</a:t>
            </a:r>
            <a:endParaRPr lang="de-DE" sz="2000" dirty="0" smtClean="0">
              <a:ea typeface="Times New Roman"/>
            </a:endParaRPr>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smtClean="0">
                <a:ea typeface="Times New Roman"/>
              </a:rPr>
              <a:t>TG </a:t>
            </a:r>
            <a:r>
              <a:rPr lang="de-DE" sz="2400" dirty="0" err="1" smtClean="0">
                <a:ea typeface="Times New Roman"/>
              </a:rPr>
              <a:t>Vice-Chair</a:t>
            </a:r>
            <a:r>
              <a:rPr lang="de-DE" sz="2400" dirty="0" smtClean="0">
                <a:ea typeface="Times New Roman"/>
              </a:rPr>
              <a:t>: Iwao Hosako (NICT)</a:t>
            </a:r>
          </a:p>
          <a:p>
            <a:pPr marL="774700" lvl="2" indent="-342900">
              <a:spcAft>
                <a:spcPts val="0"/>
              </a:spcAft>
              <a:buFont typeface="Arial" panose="020B0604020202020204" pitchFamily="34" charset="0"/>
              <a:buChar char="•"/>
            </a:pPr>
            <a:r>
              <a:rPr lang="de-DE" sz="2000" dirty="0" err="1">
                <a:ea typeface="Times New Roman"/>
              </a:rPr>
              <a:t>Elected</a:t>
            </a:r>
            <a:r>
              <a:rPr lang="de-DE" sz="2000" dirty="0">
                <a:ea typeface="Times New Roman"/>
              </a:rPr>
              <a:t> </a:t>
            </a:r>
            <a:r>
              <a:rPr lang="de-DE" sz="2000" dirty="0" err="1">
                <a:ea typeface="Times New Roman"/>
              </a:rPr>
              <a:t>by</a:t>
            </a:r>
            <a:r>
              <a:rPr lang="de-DE" sz="2000" dirty="0">
                <a:ea typeface="Times New Roman"/>
              </a:rPr>
              <a:t> </a:t>
            </a:r>
            <a:r>
              <a:rPr lang="de-DE" sz="2000" dirty="0" err="1">
                <a:ea typeface="Times New Roman"/>
              </a:rPr>
              <a:t>unanimous</a:t>
            </a:r>
            <a:r>
              <a:rPr lang="de-DE" sz="2000" dirty="0">
                <a:ea typeface="Times New Roman"/>
              </a:rPr>
              <a:t> </a:t>
            </a:r>
            <a:r>
              <a:rPr lang="de-DE" sz="2000" dirty="0" err="1" smtClean="0">
                <a:ea typeface="Times New Roman"/>
              </a:rPr>
              <a:t>consent</a:t>
            </a:r>
            <a:endParaRPr lang="de-DE" sz="2000" dirty="0" smtClean="0">
              <a:ea typeface="Times New Roman"/>
            </a:endParaRPr>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smtClean="0">
                <a:ea typeface="Times New Roman"/>
              </a:rPr>
              <a:t>TG Editor: </a:t>
            </a:r>
            <a:r>
              <a:rPr lang="de-DE" sz="2400" dirty="0" err="1" smtClean="0">
                <a:ea typeface="Times New Roman"/>
              </a:rPr>
              <a:t>tbd</a:t>
            </a:r>
            <a:endParaRPr lang="de-DE" dirty="0">
              <a:ea typeface="Times New Roman"/>
            </a:endParaRPr>
          </a:p>
          <a:p>
            <a:pPr marL="371475" lvl="1" indent="-171450">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extLst>
      <p:ext uri="{BB962C8B-B14F-4D97-AF65-F5344CB8AC3E}">
        <p14:creationId xmlns:p14="http://schemas.microsoft.com/office/powerpoint/2010/main" val="3293944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to </a:t>
            </a:r>
            <a:r>
              <a:rPr lang="de-DE" dirty="0" err="1" smtClean="0"/>
              <a:t>affirm</a:t>
            </a:r>
            <a:r>
              <a:rPr lang="de-DE" dirty="0" smtClean="0"/>
              <a:t> TG </a:t>
            </a:r>
            <a:r>
              <a:rPr lang="de-DE" dirty="0" err="1" smtClean="0"/>
              <a:t>Chair</a:t>
            </a:r>
            <a:endParaRPr lang="de-DE" dirty="0"/>
          </a:p>
        </p:txBody>
      </p:sp>
      <p:sp>
        <p:nvSpPr>
          <p:cNvPr id="3" name="Inhaltsplatzhalter 2"/>
          <p:cNvSpPr>
            <a:spLocks noGrp="1"/>
          </p:cNvSpPr>
          <p:nvPr>
            <p:ph idx="1"/>
          </p:nvPr>
        </p:nvSpPr>
        <p:spPr/>
        <p:txBody>
          <a:bodyPr/>
          <a:lstStyle/>
          <a:p>
            <a:r>
              <a:rPr lang="en-US" i="1" dirty="0"/>
              <a:t>Move that 802.15 WG </a:t>
            </a:r>
            <a:r>
              <a:rPr lang="en-US" i="1" dirty="0" smtClean="0"/>
              <a:t>affirms </a:t>
            </a:r>
            <a:r>
              <a:rPr lang="en-US" i="1" dirty="0"/>
              <a:t>Thomas Kürner as </a:t>
            </a:r>
            <a:r>
              <a:rPr lang="en-US" i="1" dirty="0" smtClean="0"/>
              <a:t>chair of 802.15 TG3ma</a:t>
            </a:r>
            <a:endParaRPr lang="de-DE" dirty="0"/>
          </a:p>
          <a:p>
            <a:r>
              <a:rPr lang="en-US" dirty="0" smtClean="0"/>
              <a:t>Mover: </a:t>
            </a:r>
            <a:r>
              <a:rPr lang="en-US" dirty="0" smtClean="0"/>
              <a:t>Thomas Kürner</a:t>
            </a:r>
          </a:p>
          <a:p>
            <a:r>
              <a:rPr lang="en-US" dirty="0" smtClean="0"/>
              <a:t>Seconder: Rick Alvin</a:t>
            </a:r>
            <a:endParaRPr lang="de-DE" dirty="0"/>
          </a:p>
          <a:p>
            <a:endParaRPr lang="de-DE" dirty="0"/>
          </a:p>
        </p:txBody>
      </p:sp>
      <p:sp>
        <p:nvSpPr>
          <p:cNvPr id="4" name="Datumsplatzhalter 3"/>
          <p:cNvSpPr>
            <a:spLocks noGrp="1"/>
          </p:cNvSpPr>
          <p:nvPr>
            <p:ph type="dt" sz="half" idx="10"/>
          </p:nvPr>
        </p:nvSpPr>
        <p:spPr/>
        <p:txBody>
          <a:bodyPr/>
          <a:lstStyle/>
          <a:p>
            <a:r>
              <a:rPr lang="en-US" smtClean="0"/>
              <a:t>July 2013</a:t>
            </a:r>
            <a:endParaRPr lang="en-US" dirty="0" smtClean="0"/>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extLst>
      <p:ext uri="{BB962C8B-B14F-4D97-AF65-F5344CB8AC3E}">
        <p14:creationId xmlns:p14="http://schemas.microsoft.com/office/powerpoint/2010/main" val="801342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Line </a:t>
            </a:r>
            <a:r>
              <a:rPr lang="de-DE" dirty="0" err="1" smtClean="0"/>
              <a:t>for</a:t>
            </a:r>
            <a:r>
              <a:rPr lang="de-DE" dirty="0" smtClean="0"/>
              <a:t> TG3ma</a:t>
            </a:r>
            <a:endParaRPr lang="de-DE" dirty="0"/>
          </a:p>
        </p:txBody>
      </p:sp>
      <p:sp>
        <p:nvSpPr>
          <p:cNvPr id="3" name="Inhaltsplatzhalter 2"/>
          <p:cNvSpPr>
            <a:spLocks noGrp="1"/>
          </p:cNvSpPr>
          <p:nvPr>
            <p:ph idx="1"/>
          </p:nvPr>
        </p:nvSpPr>
        <p:spPr/>
        <p:txBody>
          <a:bodyPr/>
          <a:lstStyle/>
          <a:p>
            <a:pPr lvl="1">
              <a:lnSpc>
                <a:spcPct val="150000"/>
              </a:lnSpc>
            </a:pPr>
            <a:r>
              <a:rPr lang="en-US" sz="1800" dirty="0"/>
              <a:t>January 2022 </a:t>
            </a:r>
            <a:r>
              <a:rPr lang="en-US" sz="1800" dirty="0" smtClean="0"/>
              <a:t>	</a:t>
            </a:r>
            <a:r>
              <a:rPr lang="en-US" sz="1800" dirty="0"/>
              <a:t>Kick-Off; Issuing Call for Proposals</a:t>
            </a:r>
          </a:p>
          <a:p>
            <a:pPr lvl="1">
              <a:lnSpc>
                <a:spcPct val="150000"/>
              </a:lnSpc>
            </a:pPr>
            <a:r>
              <a:rPr lang="en-US" sz="1800" dirty="0"/>
              <a:t>March 2022 </a:t>
            </a:r>
            <a:r>
              <a:rPr lang="en-US" sz="1800" dirty="0" smtClean="0"/>
              <a:t>	Roll-up </a:t>
            </a:r>
            <a:r>
              <a:rPr lang="en-US" sz="1800" dirty="0"/>
              <a:t>available ; start reviewing the roll-up </a:t>
            </a:r>
            <a:r>
              <a:rPr lang="en-US" sz="1800" dirty="0" smtClean="0"/>
              <a:t>				version</a:t>
            </a:r>
            <a:r>
              <a:rPr lang="en-US" sz="1800" dirty="0"/>
              <a:t>;  Listening proposals;</a:t>
            </a:r>
          </a:p>
          <a:p>
            <a:pPr lvl="1">
              <a:lnSpc>
                <a:spcPct val="150000"/>
              </a:lnSpc>
            </a:pPr>
            <a:r>
              <a:rPr lang="en-US" sz="1800" dirty="0"/>
              <a:t>May 2022 </a:t>
            </a:r>
            <a:r>
              <a:rPr lang="en-US" sz="1800" dirty="0" smtClean="0"/>
              <a:t>		</a:t>
            </a:r>
            <a:r>
              <a:rPr lang="en-US" sz="1800" dirty="0"/>
              <a:t>S</a:t>
            </a:r>
            <a:r>
              <a:rPr lang="en-US" sz="1800" dirty="0" smtClean="0"/>
              <a:t>tart </a:t>
            </a:r>
            <a:r>
              <a:rPr lang="en-US" sz="1800" dirty="0"/>
              <a:t>drafting </a:t>
            </a:r>
            <a:r>
              <a:rPr lang="en-US" sz="1800" dirty="0" smtClean="0"/>
              <a:t>D0</a:t>
            </a:r>
            <a:endParaRPr lang="en-US" sz="1800" dirty="0"/>
          </a:p>
          <a:p>
            <a:pPr lvl="1">
              <a:lnSpc>
                <a:spcPct val="150000"/>
              </a:lnSpc>
            </a:pPr>
            <a:r>
              <a:rPr lang="en-US" sz="1800" dirty="0"/>
              <a:t>July 2022 </a:t>
            </a:r>
            <a:r>
              <a:rPr lang="en-US" sz="1800" dirty="0" smtClean="0"/>
              <a:t>		Starting LB</a:t>
            </a:r>
            <a:endParaRPr lang="en-US" sz="1800" dirty="0"/>
          </a:p>
          <a:p>
            <a:pPr lvl="1">
              <a:lnSpc>
                <a:spcPct val="150000"/>
              </a:lnSpc>
            </a:pPr>
            <a:r>
              <a:rPr lang="en-US" sz="1800" dirty="0"/>
              <a:t>September 2022 </a:t>
            </a:r>
            <a:r>
              <a:rPr lang="en-US" sz="1800" dirty="0" smtClean="0"/>
              <a:t>	LB Comment Resolution</a:t>
            </a:r>
            <a:endParaRPr lang="en-US" sz="1800" dirty="0"/>
          </a:p>
          <a:p>
            <a:pPr lvl="1">
              <a:lnSpc>
                <a:spcPct val="150000"/>
              </a:lnSpc>
            </a:pPr>
            <a:r>
              <a:rPr lang="en-US" sz="1800" dirty="0"/>
              <a:t>November 2022 </a:t>
            </a:r>
            <a:r>
              <a:rPr lang="en-US" sz="1800" dirty="0" smtClean="0"/>
              <a:t>	Starting SB</a:t>
            </a:r>
            <a:endParaRPr lang="en-US" sz="1800" dirty="0"/>
          </a:p>
          <a:p>
            <a:pPr lvl="1">
              <a:lnSpc>
                <a:spcPct val="150000"/>
              </a:lnSpc>
            </a:pPr>
            <a:r>
              <a:rPr lang="en-US" sz="1800" dirty="0"/>
              <a:t>January 2023 </a:t>
            </a:r>
            <a:r>
              <a:rPr lang="en-US" sz="1800" dirty="0" smtClean="0"/>
              <a:t>	SB Comment Resolution</a:t>
            </a:r>
            <a:endParaRPr lang="en-US" sz="1800" dirty="0"/>
          </a:p>
          <a:p>
            <a:pPr lvl="1">
              <a:lnSpc>
                <a:spcPct val="150000"/>
              </a:lnSpc>
            </a:pPr>
            <a:r>
              <a:rPr lang="en-US" sz="1800" dirty="0"/>
              <a:t>March 2023 </a:t>
            </a:r>
            <a:r>
              <a:rPr lang="en-US" sz="1800" dirty="0" smtClean="0"/>
              <a:t>	Submission </a:t>
            </a:r>
            <a:r>
              <a:rPr lang="en-US" sz="1800" dirty="0"/>
              <a:t>to </a:t>
            </a:r>
            <a:r>
              <a:rPr lang="en-US" sz="1800" dirty="0" err="1"/>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January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6</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January meetings slots  for TG3ma</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Thursday 10 March 2022</a:t>
            </a:r>
            <a:r>
              <a:rPr lang="en-US" sz="1800" dirty="0"/>
              <a:t>, </a:t>
            </a:r>
            <a:r>
              <a:rPr lang="en-US" sz="1800" smtClean="0"/>
              <a:t>AM0 </a:t>
            </a:r>
            <a:endParaRPr lang="en-US" sz="1800" dirty="0" smtClean="0"/>
          </a:p>
          <a:p>
            <a:pPr marL="698500" lvl="2" indent="-266700">
              <a:spcAft>
                <a:spcPts val="0"/>
              </a:spcAft>
              <a:buFont typeface="Arial" pitchFamily="34" charset="0"/>
              <a:buChar char="•"/>
            </a:pPr>
            <a:r>
              <a:rPr lang="en-US" sz="1800" dirty="0" smtClean="0"/>
              <a:t>Friday, 11 March 2022, AM0 </a:t>
            </a:r>
          </a:p>
          <a:p>
            <a:pPr marL="698500" lvl="2" indent="-266700">
              <a:spcAft>
                <a:spcPts val="0"/>
              </a:spcAft>
              <a:buFont typeface="Arial" pitchFamily="34" charset="0"/>
              <a:buChar char="•"/>
            </a:pPr>
            <a:r>
              <a:rPr lang="en-US" sz="1800" dirty="0" smtClean="0"/>
              <a:t>Monday, 14 March 2022, AM0 </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err="1" smtClean="0"/>
              <a:t>Webcons</a:t>
            </a:r>
            <a:r>
              <a:rPr lang="en-US" sz="2200" dirty="0" smtClean="0"/>
              <a:t> scheduled</a:t>
            </a:r>
          </a:p>
          <a:p>
            <a:pPr marL="698500" lvl="2" indent="-266700">
              <a:spcAft>
                <a:spcPts val="0"/>
              </a:spcAft>
              <a:buFont typeface="Arial" pitchFamily="34" charset="0"/>
              <a:buChar char="•"/>
            </a:pPr>
            <a:r>
              <a:rPr lang="en-US" sz="1800" dirty="0" smtClean="0"/>
              <a:t>Wednesday, 2 March 2022, 1-3 pm CET</a:t>
            </a:r>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7</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245</Words>
  <Application>Microsoft Office PowerPoint</Application>
  <PresentationFormat>Bildschirmpräsentation (4:3)</PresentationFormat>
  <Paragraphs>81</Paragraphs>
  <Slides>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7</vt:i4>
      </vt:variant>
    </vt:vector>
  </HeadingPairs>
  <TitlesOfParts>
    <vt:vector size="10" baseType="lpstr">
      <vt:lpstr>Arial</vt:lpstr>
      <vt:lpstr>Times New Roman</vt:lpstr>
      <vt:lpstr>IEEE-P802_15</vt:lpstr>
      <vt:lpstr>PowerPoint-Präsentation</vt:lpstr>
      <vt:lpstr>TG 3ma January 2022  Closing Report</vt:lpstr>
      <vt:lpstr>Meetings/Contributions</vt:lpstr>
      <vt:lpstr>Election of TG officers</vt:lpstr>
      <vt:lpstr>WG Motion to affirm TG Chair</vt:lpstr>
      <vt:lpstr>Time Line for TG3ma</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198</cp:revision>
  <cp:lastPrinted>1998-02-10T13:28:06Z</cp:lastPrinted>
  <dcterms:created xsi:type="dcterms:W3CDTF">2012-11-14T22:04:21Z</dcterms:created>
  <dcterms:modified xsi:type="dcterms:W3CDTF">2022-01-26T15:39:27Z</dcterms:modified>
</cp:coreProperties>
</file>